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85" r:id="rId2"/>
    <p:sldId id="283" r:id="rId3"/>
    <p:sldId id="282" r:id="rId4"/>
    <p:sldId id="286" r:id="rId5"/>
    <p:sldId id="275" r:id="rId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C78"/>
    <a:srgbClr val="EDF309"/>
    <a:srgbClr val="DFDA00"/>
    <a:srgbClr val="FFFFFF"/>
    <a:srgbClr val="FFFF66"/>
    <a:srgbClr val="993300"/>
    <a:srgbClr val="FF505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7" autoAdjust="0"/>
    <p:restoredTop sz="94660"/>
  </p:normalViewPr>
  <p:slideViewPr>
    <p:cSldViewPr>
      <p:cViewPr>
        <p:scale>
          <a:sx n="94" d="100"/>
          <a:sy n="94" d="100"/>
        </p:scale>
        <p:origin x="-270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icrosoft%20Office%20PowerPoint%20&#20869;&#12398;&#12464;&#12521;&#12501;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0164560747329849"/>
          <c:y val="6.1538553994221867E-2"/>
          <c:w val="0.65996402604764093"/>
          <c:h val="0.72615493713181811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'[Microsoft Office PowerPoint 内のグラフ]Sheet1'!$A$20:$A$26</c:f>
              <c:strCache>
                <c:ptCount val="7"/>
                <c:pt idx="0">
                  <c:v>アイコンタクト</c:v>
                </c:pt>
                <c:pt idx="1">
                  <c:v>発表時間と内容の配分</c:v>
                </c:pt>
                <c:pt idx="2">
                  <c:v>発表態度</c:v>
                </c:pt>
                <c:pt idx="3">
                  <c:v>話のスピード</c:v>
                </c:pt>
                <c:pt idx="4">
                  <c:v>声の大きさ</c:v>
                </c:pt>
                <c:pt idx="5">
                  <c:v>発表内容の面白さ</c:v>
                </c:pt>
                <c:pt idx="6">
                  <c:v>スライドの見やすさ</c:v>
                </c:pt>
              </c:strCache>
            </c:strRef>
          </c:cat>
          <c:val>
            <c:numRef>
              <c:f>'[Microsoft Office PowerPoint 内のグラフ]Sheet1'!$B$20:$B$26</c:f>
              <c:numCache>
                <c:formatCode>General</c:formatCode>
                <c:ptCount val="7"/>
                <c:pt idx="0">
                  <c:v>12</c:v>
                </c:pt>
                <c:pt idx="1">
                  <c:v>16</c:v>
                </c:pt>
                <c:pt idx="2">
                  <c:v>20</c:v>
                </c:pt>
                <c:pt idx="3">
                  <c:v>22</c:v>
                </c:pt>
                <c:pt idx="4">
                  <c:v>24</c:v>
                </c:pt>
                <c:pt idx="5">
                  <c:v>28</c:v>
                </c:pt>
                <c:pt idx="6">
                  <c:v>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911744"/>
        <c:axId val="32913280"/>
      </c:barChart>
      <c:catAx>
        <c:axId val="32911744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/>
            </a:pPr>
            <a:endParaRPr lang="ja-JP"/>
          </a:p>
        </c:txPr>
        <c:crossAx val="329132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2913280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％</a:t>
                </a:r>
              </a:p>
            </c:rich>
          </c:tx>
          <c:layout>
            <c:manualLayout>
              <c:xMode val="edge"/>
              <c:yMode val="edge"/>
              <c:x val="0.61060383573383015"/>
              <c:y val="0.8892321052165030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ja-JP"/>
          </a:p>
        </c:txPr>
        <c:crossAx val="32911744"/>
        <c:crosses val="autoZero"/>
        <c:crossBetween val="between"/>
      </c:valAx>
      <c:spPr>
        <a:noFill/>
        <a:ln w="3175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72684A-0BAC-47A4-8879-14FF7F505637}" type="doc">
      <dgm:prSet loTypeId="urn:microsoft.com/office/officeart/2005/8/layout/process4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4808A2A-6AC1-46FA-BC58-E12100904834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600" b="1" dirty="0" smtClean="0"/>
            <a:t>スライド</a:t>
          </a:r>
          <a:endParaRPr kumimoji="1" lang="en-US" altLang="ja-JP" sz="1600" b="1" dirty="0" smtClean="0"/>
        </a:p>
        <a:p>
          <a:pPr>
            <a:spcAft>
              <a:spcPts val="0"/>
            </a:spcAft>
          </a:pPr>
          <a:r>
            <a:rPr kumimoji="1" lang="ja-JP" altLang="en-US" sz="1600" b="1" dirty="0" smtClean="0"/>
            <a:t>作成</a:t>
          </a:r>
          <a:endParaRPr kumimoji="1" lang="ja-JP" altLang="en-US" sz="1600" b="1" dirty="0"/>
        </a:p>
      </dgm:t>
    </dgm:pt>
    <dgm:pt modelId="{F8B2D910-6EEC-4247-ACEA-43217448D832}" type="parTrans" cxnId="{271D5CF1-06A6-4C69-A94B-8071053B91BD}">
      <dgm:prSet/>
      <dgm:spPr/>
      <dgm:t>
        <a:bodyPr/>
        <a:lstStyle/>
        <a:p>
          <a:endParaRPr kumimoji="1" lang="ja-JP" altLang="en-US"/>
        </a:p>
      </dgm:t>
    </dgm:pt>
    <dgm:pt modelId="{673E224A-6A2B-4879-A4D1-5D19A8FE9C24}" type="sibTrans" cxnId="{271D5CF1-06A6-4C69-A94B-8071053B91BD}">
      <dgm:prSet/>
      <dgm:spPr/>
      <dgm:t>
        <a:bodyPr/>
        <a:lstStyle/>
        <a:p>
          <a:endParaRPr kumimoji="1" lang="ja-JP" altLang="en-US"/>
        </a:p>
      </dgm:t>
    </dgm:pt>
    <dgm:pt modelId="{536865CC-97B5-4CF2-904B-AA4032A2207F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イラストや図の挿入</a:t>
          </a:r>
          <a:endParaRPr kumimoji="1" lang="ja-JP" altLang="en-US" sz="1800" b="1" dirty="0"/>
        </a:p>
      </dgm:t>
    </dgm:pt>
    <dgm:pt modelId="{9A101C6A-2676-4EBC-8ED3-BA7D936AC146}" type="parTrans" cxnId="{83C68A9E-D4E2-43C7-998E-9DAF76CF6EDC}">
      <dgm:prSet/>
      <dgm:spPr/>
      <dgm:t>
        <a:bodyPr/>
        <a:lstStyle/>
        <a:p>
          <a:endParaRPr kumimoji="1" lang="ja-JP" altLang="en-US"/>
        </a:p>
      </dgm:t>
    </dgm:pt>
    <dgm:pt modelId="{5C8335D7-EC8C-4176-8247-15DCF9F72AEA}" type="sibTrans" cxnId="{83C68A9E-D4E2-43C7-998E-9DAF76CF6EDC}">
      <dgm:prSet/>
      <dgm:spPr/>
      <dgm:t>
        <a:bodyPr/>
        <a:lstStyle/>
        <a:p>
          <a:endParaRPr kumimoji="1" lang="ja-JP" altLang="en-US"/>
        </a:p>
      </dgm:t>
    </dgm:pt>
    <dgm:pt modelId="{12F3C422-7373-41E8-BE53-DC4E5FA9C589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アニメーション設定</a:t>
          </a:r>
          <a:endParaRPr kumimoji="1" lang="ja-JP" altLang="en-US" sz="1800" b="1" dirty="0"/>
        </a:p>
      </dgm:t>
    </dgm:pt>
    <dgm:pt modelId="{6C879F8D-B1DA-48A1-864B-6FC1D6105EFC}" type="parTrans" cxnId="{99507637-65AD-4BF7-8A63-60F627CAE11D}">
      <dgm:prSet/>
      <dgm:spPr/>
      <dgm:t>
        <a:bodyPr/>
        <a:lstStyle/>
        <a:p>
          <a:endParaRPr kumimoji="1" lang="ja-JP" altLang="en-US"/>
        </a:p>
      </dgm:t>
    </dgm:pt>
    <dgm:pt modelId="{EF8D96D2-B904-4A6E-87C3-5BE36A991719}" type="sibTrans" cxnId="{99507637-65AD-4BF7-8A63-60F627CAE11D}">
      <dgm:prSet/>
      <dgm:spPr/>
      <dgm:t>
        <a:bodyPr/>
        <a:lstStyle/>
        <a:p>
          <a:endParaRPr kumimoji="1" lang="ja-JP" altLang="en-US"/>
        </a:p>
      </dgm:t>
    </dgm:pt>
    <dgm:pt modelId="{C1E98E03-6ED9-4213-A7A4-A22862BA9783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600" b="1" dirty="0" smtClean="0"/>
            <a:t>プレゼン</a:t>
          </a:r>
          <a:endParaRPr kumimoji="1" lang="en-US" altLang="ja-JP" sz="1600" b="1" dirty="0" smtClean="0"/>
        </a:p>
        <a:p>
          <a:pPr>
            <a:spcAft>
              <a:spcPts val="0"/>
            </a:spcAft>
          </a:pPr>
          <a:r>
            <a:rPr kumimoji="1" lang="ja-JP" altLang="en-US" sz="1600" b="1" dirty="0" smtClean="0"/>
            <a:t>準備</a:t>
          </a:r>
          <a:endParaRPr kumimoji="1" lang="ja-JP" altLang="en-US" sz="1600" b="1" dirty="0"/>
        </a:p>
      </dgm:t>
    </dgm:pt>
    <dgm:pt modelId="{FD85C657-DBB7-4CA9-95A3-5C9D0C1B39AB}" type="parTrans" cxnId="{CCFF10FD-1557-4826-898A-FF5F39AB9451}">
      <dgm:prSet/>
      <dgm:spPr/>
      <dgm:t>
        <a:bodyPr/>
        <a:lstStyle/>
        <a:p>
          <a:endParaRPr kumimoji="1" lang="ja-JP" altLang="en-US"/>
        </a:p>
      </dgm:t>
    </dgm:pt>
    <dgm:pt modelId="{68AE4367-2591-465B-81BE-9A35E1AAD4FB}" type="sibTrans" cxnId="{CCFF10FD-1557-4826-898A-FF5F39AB9451}">
      <dgm:prSet/>
      <dgm:spPr/>
      <dgm:t>
        <a:bodyPr/>
        <a:lstStyle/>
        <a:p>
          <a:endParaRPr kumimoji="1" lang="ja-JP" altLang="en-US"/>
        </a:p>
      </dgm:t>
    </dgm:pt>
    <dgm:pt modelId="{CF770D96-48D1-49FC-8B91-884893993BB1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リハーサル</a:t>
          </a:r>
          <a:endParaRPr kumimoji="1" lang="ja-JP" altLang="en-US" sz="1800" b="1" dirty="0"/>
        </a:p>
      </dgm:t>
    </dgm:pt>
    <dgm:pt modelId="{C4967325-78A0-4246-8EC8-FEA7242B82F4}" type="parTrans" cxnId="{CB792B3C-B2DA-4763-8453-89C2C0A26596}">
      <dgm:prSet/>
      <dgm:spPr/>
      <dgm:t>
        <a:bodyPr/>
        <a:lstStyle/>
        <a:p>
          <a:endParaRPr kumimoji="1" lang="ja-JP" altLang="en-US"/>
        </a:p>
      </dgm:t>
    </dgm:pt>
    <dgm:pt modelId="{9A3AC8A7-B3CF-41FD-A957-4D2D0FE46C14}" type="sibTrans" cxnId="{CB792B3C-B2DA-4763-8453-89C2C0A26596}">
      <dgm:prSet/>
      <dgm:spPr/>
      <dgm:t>
        <a:bodyPr/>
        <a:lstStyle/>
        <a:p>
          <a:endParaRPr kumimoji="1" lang="ja-JP" altLang="en-US"/>
        </a:p>
      </dgm:t>
    </dgm:pt>
    <dgm:pt modelId="{40A73720-8567-44DF-B628-BDC0C5D769B3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プレゼンテーション</a:t>
          </a:r>
          <a:endParaRPr kumimoji="1" lang="ja-JP" altLang="en-US" sz="1600" b="1" dirty="0"/>
        </a:p>
      </dgm:t>
    </dgm:pt>
    <dgm:pt modelId="{E5CAF014-5AFC-4EB0-ABB1-EB7EF8AB4506}" type="parTrans" cxnId="{C378EE81-6C93-4756-8C47-3BDB7824A795}">
      <dgm:prSet/>
      <dgm:spPr/>
      <dgm:t>
        <a:bodyPr/>
        <a:lstStyle/>
        <a:p>
          <a:endParaRPr kumimoji="1" lang="ja-JP" altLang="en-US"/>
        </a:p>
      </dgm:t>
    </dgm:pt>
    <dgm:pt modelId="{F25D6BDF-AD78-4F39-BED4-CF349079AAB9}" type="sibTrans" cxnId="{C378EE81-6C93-4756-8C47-3BDB7824A795}">
      <dgm:prSet/>
      <dgm:spPr/>
      <dgm:t>
        <a:bodyPr/>
        <a:lstStyle/>
        <a:p>
          <a:endParaRPr kumimoji="1" lang="ja-JP" altLang="en-US"/>
        </a:p>
      </dgm:t>
    </dgm:pt>
    <dgm:pt modelId="{4BFBBA6D-37D6-44FE-892A-7063885C7769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話すスピード</a:t>
          </a:r>
          <a:endParaRPr kumimoji="1" lang="ja-JP" altLang="en-US" sz="1800" b="1" dirty="0"/>
        </a:p>
      </dgm:t>
    </dgm:pt>
    <dgm:pt modelId="{39389449-E4CE-42FD-B435-C08B2B97FF41}" type="parTrans" cxnId="{E0C783C9-55C8-4EB9-A37E-9061562A276C}">
      <dgm:prSet/>
      <dgm:spPr/>
      <dgm:t>
        <a:bodyPr/>
        <a:lstStyle/>
        <a:p>
          <a:endParaRPr kumimoji="1" lang="ja-JP" altLang="en-US"/>
        </a:p>
      </dgm:t>
    </dgm:pt>
    <dgm:pt modelId="{A90722EF-646B-4A89-BCA5-81902B95A157}" type="sibTrans" cxnId="{E0C783C9-55C8-4EB9-A37E-9061562A276C}">
      <dgm:prSet/>
      <dgm:spPr/>
      <dgm:t>
        <a:bodyPr/>
        <a:lstStyle/>
        <a:p>
          <a:endParaRPr kumimoji="1" lang="ja-JP" altLang="en-US"/>
        </a:p>
      </dgm:t>
    </dgm:pt>
    <dgm:pt modelId="{26BF2BF1-6CEE-4F1E-9D6D-2C625000288F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質疑対応</a:t>
          </a:r>
          <a:endParaRPr kumimoji="1" lang="ja-JP" altLang="en-US" sz="1800" b="1" dirty="0"/>
        </a:p>
      </dgm:t>
    </dgm:pt>
    <dgm:pt modelId="{5A50EF01-BFFE-4BE6-8E2A-626D4E1B30CD}" type="parTrans" cxnId="{393A5F27-18F9-412B-930D-4BB5A12BB37F}">
      <dgm:prSet/>
      <dgm:spPr/>
      <dgm:t>
        <a:bodyPr/>
        <a:lstStyle/>
        <a:p>
          <a:endParaRPr kumimoji="1" lang="ja-JP" altLang="en-US"/>
        </a:p>
      </dgm:t>
    </dgm:pt>
    <dgm:pt modelId="{996C12DE-4AEA-44F1-ABE2-6A0F9A3D66C7}" type="sibTrans" cxnId="{393A5F27-18F9-412B-930D-4BB5A12BB37F}">
      <dgm:prSet/>
      <dgm:spPr/>
      <dgm:t>
        <a:bodyPr/>
        <a:lstStyle/>
        <a:p>
          <a:endParaRPr kumimoji="1" lang="ja-JP" altLang="en-US"/>
        </a:p>
      </dgm:t>
    </dgm:pt>
    <dgm:pt modelId="{38D0621E-3082-40AF-A573-B640DAEE6811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リンク設定</a:t>
          </a:r>
          <a:endParaRPr kumimoji="1" lang="ja-JP" altLang="en-US" sz="1800" b="1" dirty="0"/>
        </a:p>
      </dgm:t>
    </dgm:pt>
    <dgm:pt modelId="{E76FBF9E-FED8-47B9-A640-F96F51724EFB}" type="parTrans" cxnId="{8274E036-215A-4451-B82B-BE3BDDA3BD24}">
      <dgm:prSet/>
      <dgm:spPr/>
      <dgm:t>
        <a:bodyPr/>
        <a:lstStyle/>
        <a:p>
          <a:endParaRPr kumimoji="1" lang="ja-JP" altLang="en-US"/>
        </a:p>
      </dgm:t>
    </dgm:pt>
    <dgm:pt modelId="{168A5543-78AF-47B5-A0D0-78C205191724}" type="sibTrans" cxnId="{8274E036-215A-4451-B82B-BE3BDDA3BD24}">
      <dgm:prSet/>
      <dgm:spPr/>
      <dgm:t>
        <a:bodyPr/>
        <a:lstStyle/>
        <a:p>
          <a:endParaRPr kumimoji="1" lang="ja-JP" altLang="en-US"/>
        </a:p>
      </dgm:t>
    </dgm:pt>
    <dgm:pt modelId="{1459DB25-0F50-47A3-A833-A1D902DAC9E2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資料の印刷</a:t>
          </a:r>
          <a:endParaRPr kumimoji="1" lang="ja-JP" altLang="en-US" sz="1800" b="1" dirty="0"/>
        </a:p>
      </dgm:t>
    </dgm:pt>
    <dgm:pt modelId="{63E5353C-43DE-4770-B9A2-EB56C676A2E2}" type="parTrans" cxnId="{D57A400B-412E-4B66-BDC0-FB0BAD4C1638}">
      <dgm:prSet/>
      <dgm:spPr/>
      <dgm:t>
        <a:bodyPr/>
        <a:lstStyle/>
        <a:p>
          <a:endParaRPr kumimoji="1" lang="ja-JP" altLang="en-US"/>
        </a:p>
      </dgm:t>
    </dgm:pt>
    <dgm:pt modelId="{1B6B4478-8424-42D2-AAF9-183E42EECB58}" type="sibTrans" cxnId="{D57A400B-412E-4B66-BDC0-FB0BAD4C1638}">
      <dgm:prSet/>
      <dgm:spPr/>
      <dgm:t>
        <a:bodyPr/>
        <a:lstStyle/>
        <a:p>
          <a:endParaRPr kumimoji="1" lang="ja-JP" altLang="en-US"/>
        </a:p>
      </dgm:t>
    </dgm:pt>
    <dgm:pt modelId="{C38AEC8A-D28C-4D01-9E2B-B53FF7360F12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データの保存</a:t>
          </a:r>
          <a:endParaRPr kumimoji="1" lang="ja-JP" altLang="en-US" sz="1800" b="1" dirty="0"/>
        </a:p>
      </dgm:t>
    </dgm:pt>
    <dgm:pt modelId="{A78DBFC7-F790-4105-BCCE-0561DEE1C20E}" type="parTrans" cxnId="{694AB15E-F175-4964-A668-C30162C16C98}">
      <dgm:prSet/>
      <dgm:spPr/>
      <dgm:t>
        <a:bodyPr/>
        <a:lstStyle/>
        <a:p>
          <a:endParaRPr kumimoji="1" lang="ja-JP" altLang="en-US"/>
        </a:p>
      </dgm:t>
    </dgm:pt>
    <dgm:pt modelId="{4F67699F-EA97-4926-8031-33DC6430C5FD}" type="sibTrans" cxnId="{694AB15E-F175-4964-A668-C30162C16C98}">
      <dgm:prSet/>
      <dgm:spPr/>
      <dgm:t>
        <a:bodyPr/>
        <a:lstStyle/>
        <a:p>
          <a:endParaRPr kumimoji="1" lang="ja-JP" altLang="en-US"/>
        </a:p>
      </dgm:t>
    </dgm:pt>
    <dgm:pt modelId="{F5A147C5-D994-4CCD-8FF6-A5EB3772B8F2}">
      <dgm:prSet phldrT="[テキスト]" custT="1"/>
      <dgm:spPr/>
      <dgm:t>
        <a:bodyPr/>
        <a:lstStyle/>
        <a:p>
          <a:r>
            <a:rPr kumimoji="1" lang="ja-JP" altLang="en-US" sz="1800" b="1" dirty="0" smtClean="0"/>
            <a:t>声の大きさ</a:t>
          </a:r>
          <a:endParaRPr kumimoji="1" lang="ja-JP" altLang="en-US" sz="1800" b="1" dirty="0"/>
        </a:p>
      </dgm:t>
    </dgm:pt>
    <dgm:pt modelId="{7C13B29D-DEF0-4D9A-8B44-2C01129BC028}" type="parTrans" cxnId="{AD812F4C-722E-4A4F-87B1-02879105380C}">
      <dgm:prSet/>
      <dgm:spPr/>
      <dgm:t>
        <a:bodyPr/>
        <a:lstStyle/>
        <a:p>
          <a:endParaRPr kumimoji="1" lang="ja-JP" altLang="en-US"/>
        </a:p>
      </dgm:t>
    </dgm:pt>
    <dgm:pt modelId="{54FD122F-3FA2-4968-8AA0-1B49148A85D8}" type="sibTrans" cxnId="{AD812F4C-722E-4A4F-87B1-02879105380C}">
      <dgm:prSet/>
      <dgm:spPr/>
      <dgm:t>
        <a:bodyPr/>
        <a:lstStyle/>
        <a:p>
          <a:endParaRPr kumimoji="1" lang="ja-JP" altLang="en-US"/>
        </a:p>
      </dgm:t>
    </dgm:pt>
    <dgm:pt modelId="{5472F199-59C8-44E7-8C85-4A8AFBEC04CA}" type="pres">
      <dgm:prSet presAssocID="{1A72684A-0BAC-47A4-8879-14FF7F5056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215173-1C24-4A31-8357-9B83CBCBA8A2}" type="pres">
      <dgm:prSet presAssocID="{40A73720-8567-44DF-B628-BDC0C5D769B3}" presName="boxAndChildren" presStyleCnt="0"/>
      <dgm:spPr/>
    </dgm:pt>
    <dgm:pt modelId="{3E031227-F0B7-4458-B14F-95883DF00326}" type="pres">
      <dgm:prSet presAssocID="{40A73720-8567-44DF-B628-BDC0C5D769B3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C9CF1E09-C43A-4C01-8F3C-F4CF83280AAA}" type="pres">
      <dgm:prSet presAssocID="{40A73720-8567-44DF-B628-BDC0C5D769B3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5020AB8D-183F-40A7-AD68-103AA36D4CA2}" type="pres">
      <dgm:prSet presAssocID="{40A73720-8567-44DF-B628-BDC0C5D769B3}" presName="descendantBox" presStyleCnt="0"/>
      <dgm:spPr/>
    </dgm:pt>
    <dgm:pt modelId="{FDA10880-38F1-45B5-9CD6-4A242B954CE6}" type="pres">
      <dgm:prSet presAssocID="{4BFBBA6D-37D6-44FE-892A-7063885C7769}" presName="childTextBox" presStyleLbl="fg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1B4224-84F4-4912-86AC-A855171B498D}" type="pres">
      <dgm:prSet presAssocID="{F5A147C5-D994-4CCD-8FF6-A5EB3772B8F2}" presName="childTextBox" presStyleLbl="fg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7F63FC-C90F-45D5-8CCF-3601E63D41AD}" type="pres">
      <dgm:prSet presAssocID="{26BF2BF1-6CEE-4F1E-9D6D-2C625000288F}" presName="childTextBox" presStyleLbl="fg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D684A-00C4-442E-BD73-4BEB2A8039FF}" type="pres">
      <dgm:prSet presAssocID="{68AE4367-2591-465B-81BE-9A35E1AAD4FB}" presName="sp" presStyleCnt="0"/>
      <dgm:spPr/>
    </dgm:pt>
    <dgm:pt modelId="{FE5B6F04-EE27-4A3A-BFBA-AB006083AB18}" type="pres">
      <dgm:prSet presAssocID="{C1E98E03-6ED9-4213-A7A4-A22862BA9783}" presName="arrowAndChildren" presStyleCnt="0"/>
      <dgm:spPr/>
    </dgm:pt>
    <dgm:pt modelId="{56E7D5FE-9922-4E3E-AD1F-6D61660FA58E}" type="pres">
      <dgm:prSet presAssocID="{C1E98E03-6ED9-4213-A7A4-A22862BA9783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1EBDF65-5120-4707-A076-C009C8630C82}" type="pres">
      <dgm:prSet presAssocID="{C1E98E03-6ED9-4213-A7A4-A22862BA9783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3A54E9E6-62E6-4039-B442-D053C19586BF}" type="pres">
      <dgm:prSet presAssocID="{C1E98E03-6ED9-4213-A7A4-A22862BA9783}" presName="descendantArrow" presStyleCnt="0"/>
      <dgm:spPr/>
    </dgm:pt>
    <dgm:pt modelId="{8692B638-18C4-4A7B-A4CB-1EBA2018D446}" type="pres">
      <dgm:prSet presAssocID="{CF770D96-48D1-49FC-8B91-884893993BB1}" presName="childTextArrow" presStyleLbl="fg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504FE1-961D-4D92-8304-C6072D08DBDC}" type="pres">
      <dgm:prSet presAssocID="{1459DB25-0F50-47A3-A833-A1D902DAC9E2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4834B4-8B78-4E82-BF40-FCAB6F2B2221}" type="pres">
      <dgm:prSet presAssocID="{C38AEC8A-D28C-4D01-9E2B-B53FF7360F12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39CDE55-EBA6-4D42-8A30-544304D213FD}" type="pres">
      <dgm:prSet presAssocID="{673E224A-6A2B-4879-A4D1-5D19A8FE9C24}" presName="sp" presStyleCnt="0"/>
      <dgm:spPr/>
    </dgm:pt>
    <dgm:pt modelId="{D607D66C-8DE8-4332-A4A1-CDA0BFE580DE}" type="pres">
      <dgm:prSet presAssocID="{C4808A2A-6AC1-46FA-BC58-E12100904834}" presName="arrowAndChildren" presStyleCnt="0"/>
      <dgm:spPr/>
    </dgm:pt>
    <dgm:pt modelId="{C794827E-06A7-445D-ABC4-BF50292FC297}" type="pres">
      <dgm:prSet presAssocID="{C4808A2A-6AC1-46FA-BC58-E12100904834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1609F65-135F-425C-A4B6-42813F776E65}" type="pres">
      <dgm:prSet presAssocID="{C4808A2A-6AC1-46FA-BC58-E12100904834}" presName="arrow" presStyleLbl="node1" presStyleIdx="2" presStyleCnt="3" custAng="0" custScaleY="86093"/>
      <dgm:spPr/>
      <dgm:t>
        <a:bodyPr/>
        <a:lstStyle/>
        <a:p>
          <a:endParaRPr kumimoji="1" lang="ja-JP" altLang="en-US"/>
        </a:p>
      </dgm:t>
    </dgm:pt>
    <dgm:pt modelId="{56CBDA5F-518C-4159-8745-3170CBBC7650}" type="pres">
      <dgm:prSet presAssocID="{C4808A2A-6AC1-46FA-BC58-E12100904834}" presName="descendantArrow" presStyleCnt="0"/>
      <dgm:spPr/>
    </dgm:pt>
    <dgm:pt modelId="{DA8C4A23-8162-4845-8C87-7D44BC5AC289}" type="pres">
      <dgm:prSet presAssocID="{536865CC-97B5-4CF2-904B-AA4032A2207F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538E27-01CF-478B-B89E-D76E23550874}" type="pres">
      <dgm:prSet presAssocID="{12F3C422-7373-41E8-BE53-DC4E5FA9C589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55179D-2B6A-461D-A2BD-0E1CB3E73E37}" type="pres">
      <dgm:prSet presAssocID="{38D0621E-3082-40AF-A573-B640DAEE6811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57A400B-412E-4B66-BDC0-FB0BAD4C1638}" srcId="{C1E98E03-6ED9-4213-A7A4-A22862BA9783}" destId="{1459DB25-0F50-47A3-A833-A1D902DAC9E2}" srcOrd="1" destOrd="0" parTransId="{63E5353C-43DE-4770-B9A2-EB56C676A2E2}" sibTransId="{1B6B4478-8424-42D2-AAF9-183E42EECB58}"/>
    <dgm:cxn modelId="{393A5F27-18F9-412B-930D-4BB5A12BB37F}" srcId="{40A73720-8567-44DF-B628-BDC0C5D769B3}" destId="{26BF2BF1-6CEE-4F1E-9D6D-2C625000288F}" srcOrd="2" destOrd="0" parTransId="{5A50EF01-BFFE-4BE6-8E2A-626D4E1B30CD}" sibTransId="{996C12DE-4AEA-44F1-ABE2-6A0F9A3D66C7}"/>
    <dgm:cxn modelId="{83C68A9E-D4E2-43C7-998E-9DAF76CF6EDC}" srcId="{C4808A2A-6AC1-46FA-BC58-E12100904834}" destId="{536865CC-97B5-4CF2-904B-AA4032A2207F}" srcOrd="0" destOrd="0" parTransId="{9A101C6A-2676-4EBC-8ED3-BA7D936AC146}" sibTransId="{5C8335D7-EC8C-4176-8247-15DCF9F72AEA}"/>
    <dgm:cxn modelId="{271D5CF1-06A6-4C69-A94B-8071053B91BD}" srcId="{1A72684A-0BAC-47A4-8879-14FF7F505637}" destId="{C4808A2A-6AC1-46FA-BC58-E12100904834}" srcOrd="0" destOrd="0" parTransId="{F8B2D910-6EEC-4247-ACEA-43217448D832}" sibTransId="{673E224A-6A2B-4879-A4D1-5D19A8FE9C24}"/>
    <dgm:cxn modelId="{E17D01B8-D24F-4FE6-ABCE-F3ACC9E0C990}" type="presOf" srcId="{C38AEC8A-D28C-4D01-9E2B-B53FF7360F12}" destId="{1B4834B4-8B78-4E82-BF40-FCAB6F2B2221}" srcOrd="0" destOrd="0" presId="urn:microsoft.com/office/officeart/2005/8/layout/process4"/>
    <dgm:cxn modelId="{AD812F4C-722E-4A4F-87B1-02879105380C}" srcId="{40A73720-8567-44DF-B628-BDC0C5D769B3}" destId="{F5A147C5-D994-4CCD-8FF6-A5EB3772B8F2}" srcOrd="1" destOrd="0" parTransId="{7C13B29D-DEF0-4D9A-8B44-2C01129BC028}" sibTransId="{54FD122F-3FA2-4968-8AA0-1B49148A85D8}"/>
    <dgm:cxn modelId="{C378EE81-6C93-4756-8C47-3BDB7824A795}" srcId="{1A72684A-0BAC-47A4-8879-14FF7F505637}" destId="{40A73720-8567-44DF-B628-BDC0C5D769B3}" srcOrd="2" destOrd="0" parTransId="{E5CAF014-5AFC-4EB0-ABB1-EB7EF8AB4506}" sibTransId="{F25D6BDF-AD78-4F39-BED4-CF349079AAB9}"/>
    <dgm:cxn modelId="{CD7D51B4-ECA9-4182-9091-3AD0D6563DC6}" type="presOf" srcId="{C4808A2A-6AC1-46FA-BC58-E12100904834}" destId="{C794827E-06A7-445D-ABC4-BF50292FC297}" srcOrd="0" destOrd="0" presId="urn:microsoft.com/office/officeart/2005/8/layout/process4"/>
    <dgm:cxn modelId="{323D0969-6C6E-4125-88D0-782B617397D6}" type="presOf" srcId="{F5A147C5-D994-4CCD-8FF6-A5EB3772B8F2}" destId="{C81B4224-84F4-4912-86AC-A855171B498D}" srcOrd="0" destOrd="0" presId="urn:microsoft.com/office/officeart/2005/8/layout/process4"/>
    <dgm:cxn modelId="{694AB15E-F175-4964-A668-C30162C16C98}" srcId="{C1E98E03-6ED9-4213-A7A4-A22862BA9783}" destId="{C38AEC8A-D28C-4D01-9E2B-B53FF7360F12}" srcOrd="2" destOrd="0" parTransId="{A78DBFC7-F790-4105-BCCE-0561DEE1C20E}" sibTransId="{4F67699F-EA97-4926-8031-33DC6430C5FD}"/>
    <dgm:cxn modelId="{8B9AB419-AD04-4C66-B93E-C12A19785AD3}" type="presOf" srcId="{C4808A2A-6AC1-46FA-BC58-E12100904834}" destId="{51609F65-135F-425C-A4B6-42813F776E65}" srcOrd="1" destOrd="0" presId="urn:microsoft.com/office/officeart/2005/8/layout/process4"/>
    <dgm:cxn modelId="{8274E036-215A-4451-B82B-BE3BDDA3BD24}" srcId="{C4808A2A-6AC1-46FA-BC58-E12100904834}" destId="{38D0621E-3082-40AF-A573-B640DAEE6811}" srcOrd="2" destOrd="0" parTransId="{E76FBF9E-FED8-47B9-A640-F96F51724EFB}" sibTransId="{168A5543-78AF-47B5-A0D0-78C205191724}"/>
    <dgm:cxn modelId="{DBEBEE28-1C7E-406A-9FCC-D19320A93E27}" type="presOf" srcId="{1459DB25-0F50-47A3-A833-A1D902DAC9E2}" destId="{76504FE1-961D-4D92-8304-C6072D08DBDC}" srcOrd="0" destOrd="0" presId="urn:microsoft.com/office/officeart/2005/8/layout/process4"/>
    <dgm:cxn modelId="{E0C783C9-55C8-4EB9-A37E-9061562A276C}" srcId="{40A73720-8567-44DF-B628-BDC0C5D769B3}" destId="{4BFBBA6D-37D6-44FE-892A-7063885C7769}" srcOrd="0" destOrd="0" parTransId="{39389449-E4CE-42FD-B435-C08B2B97FF41}" sibTransId="{A90722EF-646B-4A89-BCA5-81902B95A157}"/>
    <dgm:cxn modelId="{0CFF58C0-8B7C-45EF-A36E-0773A5084DFE}" type="presOf" srcId="{C1E98E03-6ED9-4213-A7A4-A22862BA9783}" destId="{F1EBDF65-5120-4707-A076-C009C8630C82}" srcOrd="1" destOrd="0" presId="urn:microsoft.com/office/officeart/2005/8/layout/process4"/>
    <dgm:cxn modelId="{99507637-65AD-4BF7-8A63-60F627CAE11D}" srcId="{C4808A2A-6AC1-46FA-BC58-E12100904834}" destId="{12F3C422-7373-41E8-BE53-DC4E5FA9C589}" srcOrd="1" destOrd="0" parTransId="{6C879F8D-B1DA-48A1-864B-6FC1D6105EFC}" sibTransId="{EF8D96D2-B904-4A6E-87C3-5BE36A991719}"/>
    <dgm:cxn modelId="{D77B25AC-9D3B-4C7F-AABB-0DC00F2C14A1}" type="presOf" srcId="{26BF2BF1-6CEE-4F1E-9D6D-2C625000288F}" destId="{187F63FC-C90F-45D5-8CCF-3601E63D41AD}" srcOrd="0" destOrd="0" presId="urn:microsoft.com/office/officeart/2005/8/layout/process4"/>
    <dgm:cxn modelId="{CCFF10FD-1557-4826-898A-FF5F39AB9451}" srcId="{1A72684A-0BAC-47A4-8879-14FF7F505637}" destId="{C1E98E03-6ED9-4213-A7A4-A22862BA9783}" srcOrd="1" destOrd="0" parTransId="{FD85C657-DBB7-4CA9-95A3-5C9D0C1B39AB}" sibTransId="{68AE4367-2591-465B-81BE-9A35E1AAD4FB}"/>
    <dgm:cxn modelId="{799550DB-36CE-4A50-AFBD-FADECF2E0501}" type="presOf" srcId="{CF770D96-48D1-49FC-8B91-884893993BB1}" destId="{8692B638-18C4-4A7B-A4CB-1EBA2018D446}" srcOrd="0" destOrd="0" presId="urn:microsoft.com/office/officeart/2005/8/layout/process4"/>
    <dgm:cxn modelId="{0F373DE0-F42C-47B4-8860-BF5A56A8DD2F}" type="presOf" srcId="{536865CC-97B5-4CF2-904B-AA4032A2207F}" destId="{DA8C4A23-8162-4845-8C87-7D44BC5AC289}" srcOrd="0" destOrd="0" presId="urn:microsoft.com/office/officeart/2005/8/layout/process4"/>
    <dgm:cxn modelId="{0840A716-68EA-48A0-99F0-1C301F559B2C}" type="presOf" srcId="{C1E98E03-6ED9-4213-A7A4-A22862BA9783}" destId="{56E7D5FE-9922-4E3E-AD1F-6D61660FA58E}" srcOrd="0" destOrd="0" presId="urn:microsoft.com/office/officeart/2005/8/layout/process4"/>
    <dgm:cxn modelId="{82D92EF9-50EB-4138-A6DA-DA815B7E3C61}" type="presOf" srcId="{38D0621E-3082-40AF-A573-B640DAEE6811}" destId="{6855179D-2B6A-461D-A2BD-0E1CB3E73E37}" srcOrd="0" destOrd="0" presId="urn:microsoft.com/office/officeart/2005/8/layout/process4"/>
    <dgm:cxn modelId="{2EE6839A-F91A-4624-85FB-0153C524BA6F}" type="presOf" srcId="{1A72684A-0BAC-47A4-8879-14FF7F505637}" destId="{5472F199-59C8-44E7-8C85-4A8AFBEC04CA}" srcOrd="0" destOrd="0" presId="urn:microsoft.com/office/officeart/2005/8/layout/process4"/>
    <dgm:cxn modelId="{34BC26A8-350C-41FC-8084-D4DB6CF4B56A}" type="presOf" srcId="{12F3C422-7373-41E8-BE53-DC4E5FA9C589}" destId="{5F538E27-01CF-478B-B89E-D76E23550874}" srcOrd="0" destOrd="0" presId="urn:microsoft.com/office/officeart/2005/8/layout/process4"/>
    <dgm:cxn modelId="{AD2D58A2-7FFE-4788-84B6-4E5ED0FA203F}" type="presOf" srcId="{4BFBBA6D-37D6-44FE-892A-7063885C7769}" destId="{FDA10880-38F1-45B5-9CD6-4A242B954CE6}" srcOrd="0" destOrd="0" presId="urn:microsoft.com/office/officeart/2005/8/layout/process4"/>
    <dgm:cxn modelId="{CB792B3C-B2DA-4763-8453-89C2C0A26596}" srcId="{C1E98E03-6ED9-4213-A7A4-A22862BA9783}" destId="{CF770D96-48D1-49FC-8B91-884893993BB1}" srcOrd="0" destOrd="0" parTransId="{C4967325-78A0-4246-8EC8-FEA7242B82F4}" sibTransId="{9A3AC8A7-B3CF-41FD-A957-4D2D0FE46C14}"/>
    <dgm:cxn modelId="{4078E1E6-23FB-442A-B6AD-99897687DB04}" type="presOf" srcId="{40A73720-8567-44DF-B628-BDC0C5D769B3}" destId="{3E031227-F0B7-4458-B14F-95883DF00326}" srcOrd="0" destOrd="0" presId="urn:microsoft.com/office/officeart/2005/8/layout/process4"/>
    <dgm:cxn modelId="{A32D9E52-3C26-44D9-B7F3-AAAF2E8DBCBA}" type="presOf" srcId="{40A73720-8567-44DF-B628-BDC0C5D769B3}" destId="{C9CF1E09-C43A-4C01-8F3C-F4CF83280AAA}" srcOrd="1" destOrd="0" presId="urn:microsoft.com/office/officeart/2005/8/layout/process4"/>
    <dgm:cxn modelId="{E893ADF9-5E76-450F-A5BD-496A5527AFCF}" type="presParOf" srcId="{5472F199-59C8-44E7-8C85-4A8AFBEC04CA}" destId="{A6215173-1C24-4A31-8357-9B83CBCBA8A2}" srcOrd="0" destOrd="0" presId="urn:microsoft.com/office/officeart/2005/8/layout/process4"/>
    <dgm:cxn modelId="{982AAE24-2074-4869-82CD-2D0ED66995F9}" type="presParOf" srcId="{A6215173-1C24-4A31-8357-9B83CBCBA8A2}" destId="{3E031227-F0B7-4458-B14F-95883DF00326}" srcOrd="0" destOrd="0" presId="urn:microsoft.com/office/officeart/2005/8/layout/process4"/>
    <dgm:cxn modelId="{32412512-B29A-4BEF-993A-0FBBC381E2E1}" type="presParOf" srcId="{A6215173-1C24-4A31-8357-9B83CBCBA8A2}" destId="{C9CF1E09-C43A-4C01-8F3C-F4CF83280AAA}" srcOrd="1" destOrd="0" presId="urn:microsoft.com/office/officeart/2005/8/layout/process4"/>
    <dgm:cxn modelId="{B59A7DE9-2FE9-41B6-8465-D20FDE15FC41}" type="presParOf" srcId="{A6215173-1C24-4A31-8357-9B83CBCBA8A2}" destId="{5020AB8D-183F-40A7-AD68-103AA36D4CA2}" srcOrd="2" destOrd="0" presId="urn:microsoft.com/office/officeart/2005/8/layout/process4"/>
    <dgm:cxn modelId="{0459706A-1455-42F5-A645-505DEF42BE78}" type="presParOf" srcId="{5020AB8D-183F-40A7-AD68-103AA36D4CA2}" destId="{FDA10880-38F1-45B5-9CD6-4A242B954CE6}" srcOrd="0" destOrd="0" presId="urn:microsoft.com/office/officeart/2005/8/layout/process4"/>
    <dgm:cxn modelId="{518A4D03-CC1C-45AE-910F-8F1880CBE8C3}" type="presParOf" srcId="{5020AB8D-183F-40A7-AD68-103AA36D4CA2}" destId="{C81B4224-84F4-4912-86AC-A855171B498D}" srcOrd="1" destOrd="0" presId="urn:microsoft.com/office/officeart/2005/8/layout/process4"/>
    <dgm:cxn modelId="{7A1D1278-5610-4B56-B79C-1648A02233C4}" type="presParOf" srcId="{5020AB8D-183F-40A7-AD68-103AA36D4CA2}" destId="{187F63FC-C90F-45D5-8CCF-3601E63D41AD}" srcOrd="2" destOrd="0" presId="urn:microsoft.com/office/officeart/2005/8/layout/process4"/>
    <dgm:cxn modelId="{F3A2A3FF-A124-4D1B-8021-EA11D9D46EE1}" type="presParOf" srcId="{5472F199-59C8-44E7-8C85-4A8AFBEC04CA}" destId="{2EFD684A-00C4-442E-BD73-4BEB2A8039FF}" srcOrd="1" destOrd="0" presId="urn:microsoft.com/office/officeart/2005/8/layout/process4"/>
    <dgm:cxn modelId="{15CFDF63-C159-41D1-8C27-2D02C8D477C2}" type="presParOf" srcId="{5472F199-59C8-44E7-8C85-4A8AFBEC04CA}" destId="{FE5B6F04-EE27-4A3A-BFBA-AB006083AB18}" srcOrd="2" destOrd="0" presId="urn:microsoft.com/office/officeart/2005/8/layout/process4"/>
    <dgm:cxn modelId="{0452D3D1-EC33-43F5-BFB8-6BDD7C341C34}" type="presParOf" srcId="{FE5B6F04-EE27-4A3A-BFBA-AB006083AB18}" destId="{56E7D5FE-9922-4E3E-AD1F-6D61660FA58E}" srcOrd="0" destOrd="0" presId="urn:microsoft.com/office/officeart/2005/8/layout/process4"/>
    <dgm:cxn modelId="{2D93D6B8-A76E-4158-9C0F-31EBBE7CBDA0}" type="presParOf" srcId="{FE5B6F04-EE27-4A3A-BFBA-AB006083AB18}" destId="{F1EBDF65-5120-4707-A076-C009C8630C82}" srcOrd="1" destOrd="0" presId="urn:microsoft.com/office/officeart/2005/8/layout/process4"/>
    <dgm:cxn modelId="{5322BA1C-37B4-4587-8FBC-2D697ED38A86}" type="presParOf" srcId="{FE5B6F04-EE27-4A3A-BFBA-AB006083AB18}" destId="{3A54E9E6-62E6-4039-B442-D053C19586BF}" srcOrd="2" destOrd="0" presId="urn:microsoft.com/office/officeart/2005/8/layout/process4"/>
    <dgm:cxn modelId="{F6B2426E-76DA-4D36-AD68-B225FB156BEB}" type="presParOf" srcId="{3A54E9E6-62E6-4039-B442-D053C19586BF}" destId="{8692B638-18C4-4A7B-A4CB-1EBA2018D446}" srcOrd="0" destOrd="0" presId="urn:microsoft.com/office/officeart/2005/8/layout/process4"/>
    <dgm:cxn modelId="{BB23B493-A4BA-42E2-8A57-95094F682DC4}" type="presParOf" srcId="{3A54E9E6-62E6-4039-B442-D053C19586BF}" destId="{76504FE1-961D-4D92-8304-C6072D08DBDC}" srcOrd="1" destOrd="0" presId="urn:microsoft.com/office/officeart/2005/8/layout/process4"/>
    <dgm:cxn modelId="{EB051FA1-A25F-47A5-9687-7ECB3AA8E1F5}" type="presParOf" srcId="{3A54E9E6-62E6-4039-B442-D053C19586BF}" destId="{1B4834B4-8B78-4E82-BF40-FCAB6F2B2221}" srcOrd="2" destOrd="0" presId="urn:microsoft.com/office/officeart/2005/8/layout/process4"/>
    <dgm:cxn modelId="{A58A62D4-D736-473D-820B-BE19A8A8655B}" type="presParOf" srcId="{5472F199-59C8-44E7-8C85-4A8AFBEC04CA}" destId="{F39CDE55-EBA6-4D42-8A30-544304D213FD}" srcOrd="3" destOrd="0" presId="urn:microsoft.com/office/officeart/2005/8/layout/process4"/>
    <dgm:cxn modelId="{2CF40923-52E1-4BB6-83AF-A275DBCF3D83}" type="presParOf" srcId="{5472F199-59C8-44E7-8C85-4A8AFBEC04CA}" destId="{D607D66C-8DE8-4332-A4A1-CDA0BFE580DE}" srcOrd="4" destOrd="0" presId="urn:microsoft.com/office/officeart/2005/8/layout/process4"/>
    <dgm:cxn modelId="{08D4B2D1-CB19-475D-933A-BB185E15B2D5}" type="presParOf" srcId="{D607D66C-8DE8-4332-A4A1-CDA0BFE580DE}" destId="{C794827E-06A7-445D-ABC4-BF50292FC297}" srcOrd="0" destOrd="0" presId="urn:microsoft.com/office/officeart/2005/8/layout/process4"/>
    <dgm:cxn modelId="{B46BB258-034D-498B-8A74-BF9BDC215438}" type="presParOf" srcId="{D607D66C-8DE8-4332-A4A1-CDA0BFE580DE}" destId="{51609F65-135F-425C-A4B6-42813F776E65}" srcOrd="1" destOrd="0" presId="urn:microsoft.com/office/officeart/2005/8/layout/process4"/>
    <dgm:cxn modelId="{F28CA4B8-CDA6-4141-931B-BB9F8AED8CD5}" type="presParOf" srcId="{D607D66C-8DE8-4332-A4A1-CDA0BFE580DE}" destId="{56CBDA5F-518C-4159-8745-3170CBBC7650}" srcOrd="2" destOrd="0" presId="urn:microsoft.com/office/officeart/2005/8/layout/process4"/>
    <dgm:cxn modelId="{693032C4-F135-4B72-9646-EDB2C06A3BF9}" type="presParOf" srcId="{56CBDA5F-518C-4159-8745-3170CBBC7650}" destId="{DA8C4A23-8162-4845-8C87-7D44BC5AC289}" srcOrd="0" destOrd="0" presId="urn:microsoft.com/office/officeart/2005/8/layout/process4"/>
    <dgm:cxn modelId="{B0AD7D8E-B049-4E05-84E7-F7B0761CB64B}" type="presParOf" srcId="{56CBDA5F-518C-4159-8745-3170CBBC7650}" destId="{5F538E27-01CF-478B-B89E-D76E23550874}" srcOrd="1" destOrd="0" presId="urn:microsoft.com/office/officeart/2005/8/layout/process4"/>
    <dgm:cxn modelId="{7CF93523-5543-4EE0-8021-200E62C52769}" type="presParOf" srcId="{56CBDA5F-518C-4159-8745-3170CBBC7650}" destId="{6855179D-2B6A-461D-A2BD-0E1CB3E73E37}" srcOrd="2" destOrd="0" presId="urn:microsoft.com/office/officeart/2005/8/layout/process4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F1E09-C43A-4C01-8F3C-F4CF83280AAA}">
      <dsp:nvSpPr>
        <dsp:cNvPr id="0" name=""/>
        <dsp:cNvSpPr/>
      </dsp:nvSpPr>
      <dsp:spPr>
        <a:xfrm>
          <a:off x="0" y="3083443"/>
          <a:ext cx="7643866" cy="10881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プレゼンテーション</a:t>
          </a:r>
          <a:endParaRPr kumimoji="1" lang="ja-JP" altLang="en-US" sz="1600" b="1" kern="1200" dirty="0"/>
        </a:p>
      </dsp:txBody>
      <dsp:txXfrm>
        <a:off x="0" y="3083443"/>
        <a:ext cx="7643866" cy="587600"/>
      </dsp:txXfrm>
    </dsp:sp>
    <dsp:sp modelId="{FDA10880-38F1-45B5-9CD6-4A242B954CE6}">
      <dsp:nvSpPr>
        <dsp:cNvPr id="0" name=""/>
        <dsp:cNvSpPr/>
      </dsp:nvSpPr>
      <dsp:spPr>
        <a:xfrm>
          <a:off x="3732" y="3649281"/>
          <a:ext cx="2545467" cy="50054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話すスピード</a:t>
          </a:r>
          <a:endParaRPr kumimoji="1" lang="ja-JP" altLang="en-US" sz="1800" b="1" kern="1200" dirty="0"/>
        </a:p>
      </dsp:txBody>
      <dsp:txXfrm>
        <a:off x="3732" y="3649281"/>
        <a:ext cx="2545467" cy="500548"/>
      </dsp:txXfrm>
    </dsp:sp>
    <dsp:sp modelId="{C81B4224-84F4-4912-86AC-A855171B498D}">
      <dsp:nvSpPr>
        <dsp:cNvPr id="0" name=""/>
        <dsp:cNvSpPr/>
      </dsp:nvSpPr>
      <dsp:spPr>
        <a:xfrm>
          <a:off x="2549199" y="3649281"/>
          <a:ext cx="2545467" cy="50054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声の大きさ</a:t>
          </a:r>
          <a:endParaRPr kumimoji="1" lang="ja-JP" altLang="en-US" sz="1800" b="1" kern="1200" dirty="0"/>
        </a:p>
      </dsp:txBody>
      <dsp:txXfrm>
        <a:off x="2549199" y="3649281"/>
        <a:ext cx="2545467" cy="500548"/>
      </dsp:txXfrm>
    </dsp:sp>
    <dsp:sp modelId="{187F63FC-C90F-45D5-8CCF-3601E63D41AD}">
      <dsp:nvSpPr>
        <dsp:cNvPr id="0" name=""/>
        <dsp:cNvSpPr/>
      </dsp:nvSpPr>
      <dsp:spPr>
        <a:xfrm>
          <a:off x="5094666" y="3649281"/>
          <a:ext cx="2545467" cy="50054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質疑対応</a:t>
          </a:r>
          <a:endParaRPr kumimoji="1" lang="ja-JP" altLang="en-US" sz="1800" b="1" kern="1200" dirty="0"/>
        </a:p>
      </dsp:txBody>
      <dsp:txXfrm>
        <a:off x="5094666" y="3649281"/>
        <a:ext cx="2545467" cy="500548"/>
      </dsp:txXfrm>
    </dsp:sp>
    <dsp:sp modelId="{F1EBDF65-5120-4707-A076-C009C8630C82}">
      <dsp:nvSpPr>
        <dsp:cNvPr id="0" name=""/>
        <dsp:cNvSpPr/>
      </dsp:nvSpPr>
      <dsp:spPr>
        <a:xfrm rot="10800000">
          <a:off x="0" y="1426191"/>
          <a:ext cx="7643866" cy="16735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/>
            <a:t>プレゼン</a:t>
          </a:r>
          <a:endParaRPr kumimoji="1" lang="en-US" altLang="ja-JP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/>
            <a:t>準備</a:t>
          </a:r>
          <a:endParaRPr kumimoji="1" lang="ja-JP" altLang="en-US" sz="1600" b="1" kern="1200" dirty="0"/>
        </a:p>
      </dsp:txBody>
      <dsp:txXfrm rot="-10800000">
        <a:off x="0" y="1426191"/>
        <a:ext cx="7643866" cy="587424"/>
      </dsp:txXfrm>
    </dsp:sp>
    <dsp:sp modelId="{8692B638-18C4-4A7B-A4CB-1EBA2018D446}">
      <dsp:nvSpPr>
        <dsp:cNvPr id="0" name=""/>
        <dsp:cNvSpPr/>
      </dsp:nvSpPr>
      <dsp:spPr>
        <a:xfrm>
          <a:off x="3732" y="2013616"/>
          <a:ext cx="2545467" cy="500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リハーサル</a:t>
          </a:r>
          <a:endParaRPr kumimoji="1" lang="ja-JP" altLang="en-US" sz="1800" b="1" kern="1200" dirty="0"/>
        </a:p>
      </dsp:txBody>
      <dsp:txXfrm>
        <a:off x="3732" y="2013616"/>
        <a:ext cx="2545467" cy="500398"/>
      </dsp:txXfrm>
    </dsp:sp>
    <dsp:sp modelId="{76504FE1-961D-4D92-8304-C6072D08DBDC}">
      <dsp:nvSpPr>
        <dsp:cNvPr id="0" name=""/>
        <dsp:cNvSpPr/>
      </dsp:nvSpPr>
      <dsp:spPr>
        <a:xfrm>
          <a:off x="2549199" y="2013616"/>
          <a:ext cx="2545467" cy="500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資料の印刷</a:t>
          </a:r>
          <a:endParaRPr kumimoji="1" lang="ja-JP" altLang="en-US" sz="1800" b="1" kern="1200" dirty="0"/>
        </a:p>
      </dsp:txBody>
      <dsp:txXfrm>
        <a:off x="2549199" y="2013616"/>
        <a:ext cx="2545467" cy="500398"/>
      </dsp:txXfrm>
    </dsp:sp>
    <dsp:sp modelId="{1B4834B4-8B78-4E82-BF40-FCAB6F2B2221}">
      <dsp:nvSpPr>
        <dsp:cNvPr id="0" name=""/>
        <dsp:cNvSpPr/>
      </dsp:nvSpPr>
      <dsp:spPr>
        <a:xfrm>
          <a:off x="5094666" y="2013616"/>
          <a:ext cx="2545467" cy="500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データの保存</a:t>
          </a:r>
          <a:endParaRPr kumimoji="1" lang="ja-JP" altLang="en-US" sz="1800" b="1" kern="1200" dirty="0"/>
        </a:p>
      </dsp:txBody>
      <dsp:txXfrm>
        <a:off x="5094666" y="2013616"/>
        <a:ext cx="2545467" cy="500398"/>
      </dsp:txXfrm>
    </dsp:sp>
    <dsp:sp modelId="{51609F65-135F-425C-A4B6-42813F776E65}">
      <dsp:nvSpPr>
        <dsp:cNvPr id="0" name=""/>
        <dsp:cNvSpPr/>
      </dsp:nvSpPr>
      <dsp:spPr>
        <a:xfrm rot="10800000">
          <a:off x="0" y="1684"/>
          <a:ext cx="7643866" cy="144082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/>
            <a:t>スライド</a:t>
          </a:r>
          <a:endParaRPr kumimoji="1" lang="en-US" altLang="ja-JP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b="1" kern="1200" dirty="0" smtClean="0"/>
            <a:t>作成</a:t>
          </a:r>
          <a:endParaRPr kumimoji="1" lang="ja-JP" altLang="en-US" sz="1600" b="1" kern="1200" dirty="0"/>
        </a:p>
      </dsp:txBody>
      <dsp:txXfrm rot="-10800000">
        <a:off x="0" y="1684"/>
        <a:ext cx="7643866" cy="505731"/>
      </dsp:txXfrm>
    </dsp:sp>
    <dsp:sp modelId="{DA8C4A23-8162-4845-8C87-7D44BC5AC289}">
      <dsp:nvSpPr>
        <dsp:cNvPr id="0" name=""/>
        <dsp:cNvSpPr/>
      </dsp:nvSpPr>
      <dsp:spPr>
        <a:xfrm>
          <a:off x="3732" y="472736"/>
          <a:ext cx="2545467" cy="500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イラストや図の挿入</a:t>
          </a:r>
          <a:endParaRPr kumimoji="1" lang="ja-JP" altLang="en-US" sz="1800" b="1" kern="1200" dirty="0"/>
        </a:p>
      </dsp:txBody>
      <dsp:txXfrm>
        <a:off x="3732" y="472736"/>
        <a:ext cx="2545467" cy="500398"/>
      </dsp:txXfrm>
    </dsp:sp>
    <dsp:sp modelId="{5F538E27-01CF-478B-B89E-D76E23550874}">
      <dsp:nvSpPr>
        <dsp:cNvPr id="0" name=""/>
        <dsp:cNvSpPr/>
      </dsp:nvSpPr>
      <dsp:spPr>
        <a:xfrm>
          <a:off x="2549199" y="472736"/>
          <a:ext cx="2545467" cy="500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アニメーション設定</a:t>
          </a:r>
          <a:endParaRPr kumimoji="1" lang="ja-JP" altLang="en-US" sz="1800" b="1" kern="1200" dirty="0"/>
        </a:p>
      </dsp:txBody>
      <dsp:txXfrm>
        <a:off x="2549199" y="472736"/>
        <a:ext cx="2545467" cy="500398"/>
      </dsp:txXfrm>
    </dsp:sp>
    <dsp:sp modelId="{6855179D-2B6A-461D-A2BD-0E1CB3E73E37}">
      <dsp:nvSpPr>
        <dsp:cNvPr id="0" name=""/>
        <dsp:cNvSpPr/>
      </dsp:nvSpPr>
      <dsp:spPr>
        <a:xfrm>
          <a:off x="5094666" y="472736"/>
          <a:ext cx="2545467" cy="500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/>
            <a:t>リンク設定</a:t>
          </a:r>
          <a:endParaRPr kumimoji="1" lang="ja-JP" altLang="en-US" sz="1800" b="1" kern="1200" dirty="0"/>
        </a:p>
      </dsp:txBody>
      <dsp:txXfrm>
        <a:off x="5094666" y="472736"/>
        <a:ext cx="2545467" cy="500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BE7092B-CFDF-4806-93F6-630FC46564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649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D1604998-1F85-45DA-880F-F5BCA889A60A}" type="datetimeFigureOut">
              <a:rPr lang="ja-JP" altLang="en-US"/>
              <a:pPr>
                <a:defRPr/>
              </a:pPr>
              <a:t>2012/9/29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63EA593A-55CB-4822-8B97-A5FABA3F18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1685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2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9pPr>
          </a:lstStyle>
          <a:p>
            <a:pPr eaLnBrk="1" hangingPunct="1"/>
            <a:fld id="{F7D9DC0B-287C-45CF-902C-B6E61BA5E08E}" type="slidenum">
              <a:rPr lang="ja-JP" altLang="en-US" smtClean="0"/>
              <a:pPr eaLnBrk="1" hangingPunct="1"/>
              <a:t>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1024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ＭＳ Ｐゴシック" charset="-128"/>
              </a:defRPr>
            </a:lvl9pPr>
          </a:lstStyle>
          <a:p>
            <a:pPr eaLnBrk="1" hangingPunct="1"/>
            <a:fld id="{3C1FCE05-710D-427F-B73C-F2CDA04432C0}" type="slidenum">
              <a:rPr lang="ja-JP" altLang="en-US" smtClean="0"/>
              <a:pPr eaLnBrk="1" hangingPunct="1"/>
              <a:t>4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kumimoji="0" lang="ja-JP" altLang="ja-JP" sz="24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C7A30-B5A7-42E9-B4C1-ACB43566BA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215979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11CF-1A51-456B-B8FF-D582BCEC0A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721871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3C6B4-38D4-4444-86B0-4985357768B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89890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タイトルと、図表または組織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SmartArt プレースホルダ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062D8-A397-4945-883E-944CA00EAA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29296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30A45-119D-4F3C-881C-BA92506590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823540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9E445-69E8-4D6E-8EE7-E4391261FF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38068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EB38F-9368-4CFC-AECE-0DF024A456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56138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C9B73-F4EC-49C2-9C41-B70806C708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484010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445CC-62E0-4208-A95D-50AA0E4781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013323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A6312-BE31-4451-8AF0-6293DAD067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64134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CC22B-C7AC-4BE7-AF87-D8311EF2DE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514465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873F-8C05-483B-BD75-8AD9A64425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56498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kumimoji="0" lang="ja-JP" altLang="ja-JP" sz="24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D7034622-18F9-4190-8771-4B83F82780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kumimoji="1"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kumimoji="1"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ctrTitle"/>
          </p:nvPr>
        </p:nvSpPr>
        <p:spPr>
          <a:xfrm>
            <a:off x="642938" y="1071563"/>
            <a:ext cx="8286750" cy="1371600"/>
          </a:xfrm>
        </p:spPr>
        <p:txBody>
          <a:bodyPr/>
          <a:lstStyle/>
          <a:p>
            <a:r>
              <a:rPr lang="ja-JP" altLang="en-US" smtClean="0"/>
              <a:t>プレゼンテーション方法を考えよう</a:t>
            </a:r>
          </a:p>
        </p:txBody>
      </p:sp>
      <p:sp>
        <p:nvSpPr>
          <p:cNvPr id="3075" name="サブタイトル 2"/>
          <p:cNvSpPr>
            <a:spLocks noGrp="1"/>
          </p:cNvSpPr>
          <p:nvPr>
            <p:ph type="subTitle" idx="1"/>
          </p:nvPr>
        </p:nvSpPr>
        <p:spPr>
          <a:xfrm>
            <a:off x="1357313" y="3357563"/>
            <a:ext cx="7010400" cy="1600200"/>
          </a:xfrm>
        </p:spPr>
        <p:txBody>
          <a:bodyPr/>
          <a:lstStyle/>
          <a:p>
            <a:pPr algn="ctr"/>
            <a:endParaRPr lang="en-US" altLang="ja-JP" sz="3200" smtClean="0"/>
          </a:p>
          <a:p>
            <a:pPr algn="ctr"/>
            <a:endParaRPr lang="en-US" altLang="ja-JP" sz="3200" smtClean="0"/>
          </a:p>
          <a:p>
            <a:pPr algn="ctr"/>
            <a:r>
              <a:rPr lang="en-US" altLang="ja-JP" sz="3200" smtClean="0"/>
              <a:t>1</a:t>
            </a:r>
            <a:r>
              <a:rPr lang="ja-JP" altLang="en-US" sz="3200" smtClean="0"/>
              <a:t>年</a:t>
            </a:r>
            <a:r>
              <a:rPr lang="en-US" altLang="ja-JP" sz="3200" smtClean="0"/>
              <a:t>2</a:t>
            </a:r>
            <a:r>
              <a:rPr lang="ja-JP" altLang="en-US" sz="3200" smtClean="0"/>
              <a:t>組　</a:t>
            </a:r>
            <a:r>
              <a:rPr lang="en-US" altLang="ja-JP" sz="3200" smtClean="0"/>
              <a:t>A</a:t>
            </a:r>
            <a:r>
              <a:rPr lang="ja-JP" altLang="en-US" sz="3200" smtClean="0"/>
              <a:t>班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smtClean="0"/>
              <a:t>シナリオ化する能力を高める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90700"/>
            <a:ext cx="8229600" cy="4852988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en-US" smtClean="0"/>
              <a:t> </a:t>
            </a:r>
            <a:r>
              <a:rPr lang="ja-JP" altLang="en-US" sz="2400" b="1" smtClean="0"/>
              <a:t>タイトルの表示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mtClean="0"/>
              <a:t>　</a:t>
            </a:r>
            <a:r>
              <a:rPr lang="ja-JP" altLang="en-US" sz="2000" smtClean="0"/>
              <a:t>タイトル表示、サブタイトル表示、発表者の提示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en-US" smtClean="0"/>
              <a:t> </a:t>
            </a:r>
            <a:r>
              <a:rPr lang="ja-JP" altLang="en-US" sz="2400" b="1" smtClean="0"/>
              <a:t>序論の展開（起）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mtClean="0"/>
              <a:t>　</a:t>
            </a:r>
            <a:r>
              <a:rPr lang="ja-JP" altLang="en-US" sz="2000" smtClean="0"/>
              <a:t>目的・ねらいの明示、本論への予備知識の提示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en-US" sz="2800" smtClean="0"/>
              <a:t> </a:t>
            </a:r>
            <a:r>
              <a:rPr lang="ja-JP" altLang="en-US" sz="2400" b="1" smtClean="0"/>
              <a:t>本論の展開（承・転）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mtClean="0"/>
              <a:t>　</a:t>
            </a:r>
            <a:r>
              <a:rPr lang="ja-JP" altLang="en-US" sz="2000" smtClean="0"/>
              <a:t>内容の展開、データや事例の提示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u"/>
            </a:pPr>
            <a:r>
              <a:rPr lang="ja-JP" altLang="en-US" sz="2400" b="1" smtClean="0"/>
              <a:t> 結論の展開（結）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mtClean="0"/>
              <a:t>　</a:t>
            </a:r>
            <a:r>
              <a:rPr lang="ja-JP" altLang="en-US" sz="2000" smtClean="0"/>
              <a:t>結論の提示、今後の対応</a:t>
            </a:r>
          </a:p>
        </p:txBody>
      </p:sp>
      <p:pic>
        <p:nvPicPr>
          <p:cNvPr id="4" name="Picture 5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3813" y="4143375"/>
            <a:ext cx="2254250" cy="192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smtClean="0"/>
              <a:t>プレゼンテーションに求められること</a:t>
            </a:r>
          </a:p>
        </p:txBody>
      </p:sp>
      <p:graphicFrame>
        <p:nvGraphicFramePr>
          <p:cNvPr id="6" name="Chart 2"/>
          <p:cNvGraphicFramePr>
            <a:graphicFrameLocks/>
          </p:cNvGraphicFramePr>
          <p:nvPr/>
        </p:nvGraphicFramePr>
        <p:xfrm>
          <a:off x="357158" y="1785926"/>
          <a:ext cx="8358246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smtClean="0"/>
              <a:t>プレゼンテーションまでの作業工程</a:t>
            </a:r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785786" y="1823165"/>
          <a:ext cx="7643866" cy="4173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467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200" smtClean="0"/>
              <a:t>インターネットのルールとマナー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8353425" cy="4824412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ja-JP" altLang="en-US" sz="2800" b="1" smtClean="0">
                <a:solidFill>
                  <a:schemeClr val="hlink"/>
                </a:solidFill>
              </a:rPr>
              <a:t>ホームページ  </a:t>
            </a:r>
            <a:r>
              <a:rPr lang="ja-JP" altLang="en-US" sz="2000" b="1" smtClean="0">
                <a:solidFill>
                  <a:schemeClr val="hlink"/>
                </a:solidFill>
              </a:rPr>
              <a:t>（情報検索、情報公開）</a:t>
            </a:r>
          </a:p>
          <a:p>
            <a:pPr lvl="1" eaLnBrk="1" hangingPunct="1">
              <a:buClr>
                <a:srgbClr val="FF3399"/>
              </a:buClr>
              <a:buFont typeface="Wingdings" pitchFamily="2" charset="2"/>
              <a:buChar char="Ø"/>
              <a:defRPr/>
            </a:pPr>
            <a:r>
              <a:rPr lang="ja-JP" altLang="en-US" sz="2000" b="1" smtClean="0">
                <a:solidFill>
                  <a:srgbClr val="FF3399"/>
                </a:solidFill>
              </a:rPr>
              <a:t>インターネットの情報は正しいのか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mtClean="0"/>
              <a:t>　</a:t>
            </a:r>
            <a:r>
              <a:rPr lang="ja-JP" altLang="en-US" sz="1800" smtClean="0"/>
              <a:t>検索エンジンの上位にあるからといって正確だとは限らない！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z="1800" smtClean="0"/>
              <a:t>　　例）　○月</a:t>
            </a:r>
            <a:r>
              <a:rPr lang="en-US" altLang="ja-JP" sz="1800" smtClean="0"/>
              <a:t>×</a:t>
            </a:r>
            <a:r>
              <a:rPr lang="ja-JP" altLang="en-US" sz="1800" smtClean="0"/>
              <a:t>日　大地震が関東で起きる！</a:t>
            </a:r>
          </a:p>
          <a:p>
            <a:pPr lvl="1" eaLnBrk="1" hangingPunct="1">
              <a:buClr>
                <a:srgbClr val="FF3399"/>
              </a:buClr>
              <a:buFont typeface="Wingdings" pitchFamily="2" charset="2"/>
              <a:buChar char="Ø"/>
              <a:defRPr/>
            </a:pPr>
            <a:r>
              <a:rPr lang="ja-JP" altLang="en-US" sz="2000" b="1" smtClean="0">
                <a:solidFill>
                  <a:srgbClr val="FF3399"/>
                </a:solidFill>
              </a:rPr>
              <a:t>個人情報をむやみに公開しない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mtClean="0"/>
              <a:t>　</a:t>
            </a:r>
            <a:r>
              <a:rPr lang="ja-JP" altLang="en-US" sz="1800" smtClean="0"/>
              <a:t>自分だけでなく人の情報もうっかり公開しない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z="1800" smtClean="0"/>
              <a:t>　　例）人に紹介するとデジカメプレゼント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z="1800" smtClean="0"/>
              <a:t>　　　　日記で家族の行動を一部始終公開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z="1800" smtClean="0"/>
              <a:t>　　　　　（家族構成、名前、写真、住所までも）</a:t>
            </a:r>
            <a:r>
              <a:rPr lang="ja-JP" altLang="en-US" sz="1700" smtClean="0"/>
              <a:t>　</a:t>
            </a:r>
          </a:p>
          <a:p>
            <a:pPr lvl="1" eaLnBrk="1" hangingPunct="1">
              <a:buClr>
                <a:srgbClr val="FF3399"/>
              </a:buClr>
              <a:buFont typeface="Wingdings" pitchFamily="2" charset="2"/>
              <a:buChar char="Ø"/>
              <a:defRPr/>
            </a:pPr>
            <a:r>
              <a:rPr lang="ja-JP" altLang="en-US" sz="2000" b="1" smtClean="0">
                <a:solidFill>
                  <a:srgbClr val="FF3399"/>
                </a:solidFill>
              </a:rPr>
              <a:t>他人の情報を断りもなく勝手に載せない</a:t>
            </a:r>
          </a:p>
          <a:p>
            <a:pPr lvl="3" eaLnBrk="1" hangingPunct="1"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ja-JP" altLang="en-US" smtClean="0"/>
              <a:t>　　</a:t>
            </a:r>
            <a:r>
              <a:rPr lang="ja-JP" altLang="en-US" sz="1800" smtClean="0"/>
              <a:t>例）　音楽、写真など（著作権問題）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ja-JP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ofile 9">
    <a:dk1>
      <a:srgbClr val="000000"/>
    </a:dk1>
    <a:lt1>
      <a:srgbClr val="FFFFFF"/>
    </a:lt1>
    <a:dk2>
      <a:srgbClr val="000000"/>
    </a:dk2>
    <a:lt2>
      <a:srgbClr val="DDDDDD"/>
    </a:lt2>
    <a:accent1>
      <a:srgbClr val="A3B2C1"/>
    </a:accent1>
    <a:accent2>
      <a:srgbClr val="CC0000"/>
    </a:accent2>
    <a:accent3>
      <a:srgbClr val="FFFFFF"/>
    </a:accent3>
    <a:accent4>
      <a:srgbClr val="000000"/>
    </a:accent4>
    <a:accent5>
      <a:srgbClr val="CED5DD"/>
    </a:accent5>
    <a:accent6>
      <a:srgbClr val="B90000"/>
    </a:accent6>
    <a:hlink>
      <a:srgbClr val="336699"/>
    </a:hlink>
    <a:folHlink>
      <a:srgbClr val="003366"/>
    </a:folHlink>
  </a:clrScheme>
  <a:fontScheme name="Profile">
    <a:majorFont>
      <a:latin typeface="Verdana"/>
      <a:ea typeface="ＭＳ Ｐゴシック"/>
      <a:cs typeface=""/>
    </a:majorFont>
    <a:minorFont>
      <a:latin typeface="Verdana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900</TotalTime>
  <Words>77</Words>
  <Application>Microsoft Office PowerPoint</Application>
  <PresentationFormat>画面に合わせる (4:3)</PresentationFormat>
  <Paragraphs>44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Verdana</vt:lpstr>
      <vt:lpstr>ＭＳ Ｐゴシック</vt:lpstr>
      <vt:lpstr>Arial</vt:lpstr>
      <vt:lpstr>Wingdings</vt:lpstr>
      <vt:lpstr>Calibri</vt:lpstr>
      <vt:lpstr>Profile</vt:lpstr>
      <vt:lpstr>プレゼンテーション方法を考えよう</vt:lpstr>
      <vt:lpstr>シナリオ化する能力を高める</vt:lpstr>
      <vt:lpstr>プレゼンテーションに求められること</vt:lpstr>
      <vt:lpstr>プレゼンテーションまでの作業工程</vt:lpstr>
      <vt:lpstr>インターネットのルールとマナー</vt:lpstr>
    </vt:vector>
  </TitlesOfParts>
  <Company>Office　Sadahira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デジタルライフ革命</dc:title>
  <dc:creator>sadahira</dc:creator>
  <cp:lastModifiedBy>m.sadahira</cp:lastModifiedBy>
  <cp:revision>41</cp:revision>
  <cp:lastPrinted>2004-07-13T03:48:04Z</cp:lastPrinted>
  <dcterms:created xsi:type="dcterms:W3CDTF">2003-09-03T02:42:35Z</dcterms:created>
  <dcterms:modified xsi:type="dcterms:W3CDTF">2012-09-29T09:20:34Z</dcterms:modified>
</cp:coreProperties>
</file>