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08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E9763-77D2-4B78-8E7E-32DD564E985D}" type="datetimeFigureOut">
              <a:rPr kumimoji="1" lang="ja-JP" altLang="en-US" smtClean="0"/>
              <a:t>2010/8/13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F26-D75F-4324-A34D-8A473FFA47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209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E9763-77D2-4B78-8E7E-32DD564E985D}" type="datetimeFigureOut">
              <a:rPr kumimoji="1" lang="ja-JP" altLang="en-US" smtClean="0"/>
              <a:t>2010/8/13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F26-D75F-4324-A34D-8A473FFA47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5740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E9763-77D2-4B78-8E7E-32DD564E985D}" type="datetimeFigureOut">
              <a:rPr kumimoji="1" lang="ja-JP" altLang="en-US" smtClean="0"/>
              <a:t>2010/8/13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F26-D75F-4324-A34D-8A473FFA47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133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E9763-77D2-4B78-8E7E-32DD564E985D}" type="datetimeFigureOut">
              <a:rPr kumimoji="1" lang="ja-JP" altLang="en-US" smtClean="0"/>
              <a:t>2010/8/13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F26-D75F-4324-A34D-8A473FFA47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6733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E9763-77D2-4B78-8E7E-32DD564E985D}" type="datetimeFigureOut">
              <a:rPr kumimoji="1" lang="ja-JP" altLang="en-US" smtClean="0"/>
              <a:t>2010/8/13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F26-D75F-4324-A34D-8A473FFA47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8512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E9763-77D2-4B78-8E7E-32DD564E985D}" type="datetimeFigureOut">
              <a:rPr kumimoji="1" lang="ja-JP" altLang="en-US" smtClean="0"/>
              <a:t>2010/8/13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F26-D75F-4324-A34D-8A473FFA47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2992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E9763-77D2-4B78-8E7E-32DD564E985D}" type="datetimeFigureOut">
              <a:rPr kumimoji="1" lang="ja-JP" altLang="en-US" smtClean="0"/>
              <a:t>2010/8/13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F26-D75F-4324-A34D-8A473FFA47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0070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E9763-77D2-4B78-8E7E-32DD564E985D}" type="datetimeFigureOut">
              <a:rPr kumimoji="1" lang="ja-JP" altLang="en-US" smtClean="0"/>
              <a:t>2010/8/13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F26-D75F-4324-A34D-8A473FFA47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9813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E9763-77D2-4B78-8E7E-32DD564E985D}" type="datetimeFigureOut">
              <a:rPr kumimoji="1" lang="ja-JP" altLang="en-US" smtClean="0"/>
              <a:t>2010/8/13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F26-D75F-4324-A34D-8A473FFA47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6250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E9763-77D2-4B78-8E7E-32DD564E985D}" type="datetimeFigureOut">
              <a:rPr kumimoji="1" lang="ja-JP" altLang="en-US" smtClean="0"/>
              <a:t>2010/8/13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F26-D75F-4324-A34D-8A473FFA47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7419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E9763-77D2-4B78-8E7E-32DD564E985D}" type="datetimeFigureOut">
              <a:rPr kumimoji="1" lang="ja-JP" altLang="en-US" smtClean="0"/>
              <a:t>2010/8/13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0F26-D75F-4324-A34D-8A473FFA47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5987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E9763-77D2-4B78-8E7E-32DD564E985D}" type="datetimeFigureOut">
              <a:rPr kumimoji="1" lang="ja-JP" altLang="en-US" smtClean="0"/>
              <a:t>2010/8/13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60F26-D75F-4324-A34D-8A473FFA47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9014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わが社の商品で、缶コーヒーが販売不振に陥っているので</a:t>
            </a:r>
            <a:r>
              <a:rPr kumimoji="1" lang="en-US" altLang="ja-JP" sz="2400" dirty="0" smtClean="0"/>
              <a:t/>
            </a:r>
            <a:br>
              <a:rPr kumimoji="1" lang="en-US" altLang="ja-JP" sz="2400" dirty="0" smtClean="0"/>
            </a:br>
            <a:r>
              <a:rPr kumimoji="1" lang="ja-JP" altLang="en-US" sz="2400" dirty="0" smtClean="0"/>
              <a:t>早急にてこ入れ、即ち新製品の投入が必要である。</a:t>
            </a:r>
            <a:endParaRPr kumimoji="1" lang="ja-JP" alt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628800"/>
            <a:ext cx="8271363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794493" y="2627620"/>
            <a:ext cx="877163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問題児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94493" y="5589240"/>
            <a:ext cx="864339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負け犬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160721" y="2625809"/>
            <a:ext cx="646331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花形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536240" y="5587429"/>
            <a:ext cx="128432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金のなる木</a:t>
            </a:r>
            <a:endParaRPr kumimoji="1" lang="ja-JP" altLang="en-US" dirty="0"/>
          </a:p>
        </p:txBody>
      </p:sp>
      <p:cxnSp>
        <p:nvCxnSpPr>
          <p:cNvPr id="7" name="直線コネクタ 6"/>
          <p:cNvCxnSpPr/>
          <p:nvPr/>
        </p:nvCxnSpPr>
        <p:spPr>
          <a:xfrm>
            <a:off x="1794493" y="4293096"/>
            <a:ext cx="502607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4307529" y="2627620"/>
            <a:ext cx="0" cy="33309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右矢印 1"/>
          <p:cNvSpPr/>
          <p:nvPr/>
        </p:nvSpPr>
        <p:spPr>
          <a:xfrm rot="18252822">
            <a:off x="2677309" y="5668794"/>
            <a:ext cx="704677" cy="6387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0412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21</Words>
  <Application>Microsoft Office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わが社の商品で、缶コーヒーが販売不振に陥っているので 早急にてこ入れ、即ち新製品の投入が必要である。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わが社の商品で、缶コーヒーが販売不振に陥っているので 早急にてこ入れ、即ち新製品の投入が必要である。</dc:title>
  <dc:creator>Gihyo</dc:creator>
  <cp:lastModifiedBy>Gihyo</cp:lastModifiedBy>
  <cp:revision>3</cp:revision>
  <dcterms:created xsi:type="dcterms:W3CDTF">2010-08-13T06:50:17Z</dcterms:created>
  <dcterms:modified xsi:type="dcterms:W3CDTF">2010-08-13T10:26:36Z</dcterms:modified>
</cp:coreProperties>
</file>