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35487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69774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68327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58589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7715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1493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86594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11940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60843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63817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45075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F8ED0C-EAFB-4930-94E4-40D858DC805C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B7A308-2EA1-44C6-9017-7BD67EDC4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58190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kumimoji="1" lang="ja-JP" altLang="en-US" sz="3200" smtClean="0"/>
              <a:t>在庫回転率が</a:t>
            </a:r>
            <a:r>
              <a:rPr kumimoji="1" lang="en-US" altLang="ja-JP" sz="3200" smtClean="0"/>
              <a:t>”3.0”</a:t>
            </a:r>
            <a:r>
              <a:rPr kumimoji="1" lang="ja-JP" altLang="en-US" sz="3200" smtClean="0"/>
              <a:t>より低い商品については、発注方法を早急に見直す必要がある。</a:t>
            </a:r>
            <a:endParaRPr kumimoji="1" lang="ja-JP" altLang="en-US" sz="320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7" y="1354535"/>
            <a:ext cx="8352928" cy="545884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角丸四角形 4"/>
          <p:cNvSpPr/>
          <p:nvPr/>
        </p:nvSpPr>
        <p:spPr>
          <a:xfrm>
            <a:off x="1115616" y="4437112"/>
            <a:ext cx="6264696" cy="1224136"/>
          </a:xfrm>
          <a:prstGeom prst="round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smtClean="0">
                <a:solidFill>
                  <a:srgbClr val="C00000"/>
                </a:solidFill>
              </a:rPr>
              <a:t>在庫回転率が</a:t>
            </a:r>
            <a:r>
              <a:rPr kumimoji="1" lang="en-US" altLang="ja-JP" b="1" smtClean="0">
                <a:solidFill>
                  <a:srgbClr val="C00000"/>
                </a:solidFill>
              </a:rPr>
              <a:t>”3.0”</a:t>
            </a:r>
            <a:r>
              <a:rPr kumimoji="1" lang="ja-JP" altLang="en-US" b="1" smtClean="0">
                <a:solidFill>
                  <a:srgbClr val="C00000"/>
                </a:solidFill>
              </a:rPr>
              <a:t>より低いもの</a:t>
            </a:r>
            <a:endParaRPr kumimoji="1" lang="ja-JP" altLang="en-US" b="1">
              <a:solidFill>
                <a:srgbClr val="C00000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 rot="18956591">
            <a:off x="6194739" y="6105089"/>
            <a:ext cx="1208915" cy="176419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/>
          <p:cNvSpPr/>
          <p:nvPr/>
        </p:nvSpPr>
        <p:spPr>
          <a:xfrm rot="18956591">
            <a:off x="5557463" y="6114693"/>
            <a:ext cx="1208915" cy="176419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/>
        </p:nvSpPr>
        <p:spPr>
          <a:xfrm rot="18956591">
            <a:off x="4005670" y="6114693"/>
            <a:ext cx="1208915" cy="176419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/>
        </p:nvSpPr>
        <p:spPr>
          <a:xfrm rot="18956591">
            <a:off x="2447051" y="6128761"/>
            <a:ext cx="1208915" cy="176419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正方形/長方形 11"/>
          <p:cNvSpPr/>
          <p:nvPr/>
        </p:nvSpPr>
        <p:spPr>
          <a:xfrm rot="18956591">
            <a:off x="905079" y="6128761"/>
            <a:ext cx="1208915" cy="176419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58194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32</Words>
  <Application>Microsoft Office PowerPoint</Application>
  <PresentationFormat>画面に合わせる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在庫回転率が”3.0”より低い商品については、発注方法を早急に見直す必要がある。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在庫回転率が”3.0”より低い商品については、発注方法を早急に見直す必要がある。</dc:title>
  <dc:creator>Gihyo</dc:creator>
  <cp:lastModifiedBy>Gihyo</cp:lastModifiedBy>
  <cp:revision>2</cp:revision>
  <dcterms:created xsi:type="dcterms:W3CDTF">2010-08-22T11:46:09Z</dcterms:created>
  <dcterms:modified xsi:type="dcterms:W3CDTF">2010-08-22T11:58:42Z</dcterms:modified>
</cp:coreProperties>
</file>

<file path=docProps/thumbnail.jpeg>
</file>