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53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161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09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895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785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5675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221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83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60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80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1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3E039-A1F3-4F11-9E65-40916CCAC3CC}" type="datetimeFigureOut">
              <a:rPr kumimoji="1" lang="ja-JP" altLang="en-US" smtClean="0"/>
              <a:t>2010/8/24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B6095-423E-4502-9340-84DB88482B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66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2800" smtClean="0"/>
              <a:t>発注方法を見直すことによって、大きな在庫の削減が期待できる。在庫回転率の悪い商品については、すぐに発注方法の見直しを行っていく必要がある。</a:t>
            </a:r>
            <a:endParaRPr kumimoji="1" lang="ja-JP" altLang="en-US" sz="280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87" y="1772816"/>
            <a:ext cx="8161337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87" y="4574735"/>
            <a:ext cx="8174037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899592" y="1628800"/>
            <a:ext cx="1944216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/>
              <a:t>2009</a:t>
            </a:r>
            <a:r>
              <a:rPr kumimoji="1" lang="ja-JP" altLang="en-US" smtClean="0"/>
              <a:t>年度</a:t>
            </a:r>
            <a:r>
              <a:rPr kumimoji="1" lang="en-US" altLang="ja-JP" smtClean="0"/>
              <a:t>5</a:t>
            </a:r>
            <a:r>
              <a:rPr kumimoji="1" lang="ja-JP" altLang="en-US" smtClean="0"/>
              <a:t>月実績</a:t>
            </a:r>
            <a:endParaRPr kumimoji="1" lang="ja-JP" altLang="en-US"/>
          </a:p>
        </p:txBody>
      </p:sp>
      <p:sp>
        <p:nvSpPr>
          <p:cNvPr id="7" name="二等辺三角形 6"/>
          <p:cNvSpPr/>
          <p:nvPr/>
        </p:nvSpPr>
        <p:spPr>
          <a:xfrm rot="10800000">
            <a:off x="3054948" y="4039765"/>
            <a:ext cx="2093116" cy="383086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914356" y="4422851"/>
            <a:ext cx="4449732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mtClean="0"/>
              <a:t>2009</a:t>
            </a:r>
            <a:r>
              <a:rPr kumimoji="1" lang="ja-JP" altLang="en-US" smtClean="0"/>
              <a:t>年度</a:t>
            </a:r>
            <a:r>
              <a:rPr kumimoji="1" lang="en-US" altLang="ja-JP" smtClean="0"/>
              <a:t>5</a:t>
            </a:r>
            <a:r>
              <a:rPr kumimoji="1" lang="ja-JP" altLang="en-US" smtClean="0"/>
              <a:t>月実績ベースのシミュレーション</a:t>
            </a:r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>
            <a:off x="783712" y="2680784"/>
            <a:ext cx="6768752" cy="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827584" y="5489096"/>
            <a:ext cx="6768752" cy="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180514" y="4049196"/>
            <a:ext cx="2351926" cy="1107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b="1" smtClean="0"/>
              <a:t>シミュレーション結果では</a:t>
            </a:r>
            <a:endParaRPr kumimoji="1" lang="en-US" altLang="ja-JP" sz="1600" b="1" smtClean="0"/>
          </a:p>
          <a:p>
            <a:r>
              <a:rPr lang="ja-JP" altLang="en-US" sz="1600" b="1"/>
              <a:t>実績</a:t>
            </a:r>
            <a:r>
              <a:rPr lang="ja-JP" altLang="en-US" sz="1600" b="1" smtClean="0"/>
              <a:t>と比較すると、在庫</a:t>
            </a:r>
            <a:endParaRPr lang="en-US" altLang="ja-JP" sz="1600" b="1" smtClean="0"/>
          </a:p>
          <a:p>
            <a:r>
              <a:rPr lang="ja-JP" altLang="en-US" sz="1600" b="1" smtClean="0"/>
              <a:t>量が</a:t>
            </a:r>
            <a:r>
              <a:rPr lang="en-US" altLang="ja-JP" sz="1600" b="1" smtClean="0"/>
              <a:t>200</a:t>
            </a:r>
            <a:r>
              <a:rPr lang="ja-JP" altLang="en-US" sz="1600" b="1" smtClean="0"/>
              <a:t>を超える日が大</a:t>
            </a:r>
            <a:endParaRPr lang="en-US" altLang="ja-JP" sz="1600" b="1" smtClean="0"/>
          </a:p>
          <a:p>
            <a:r>
              <a:rPr lang="ja-JP" altLang="en-US" sz="1600" b="1" smtClean="0"/>
              <a:t>きく減少している。</a:t>
            </a:r>
            <a:endParaRPr kumimoji="1" lang="ja-JP" altLang="en-US" sz="1600" b="1"/>
          </a:p>
        </p:txBody>
      </p:sp>
    </p:spTree>
    <p:extLst>
      <p:ext uri="{BB962C8B-B14F-4D97-AF65-F5344CB8AC3E}">
        <p14:creationId xmlns:p14="http://schemas.microsoft.com/office/powerpoint/2010/main" val="3555023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75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発注方法を見直すことによって、大きな在庫の削減が期待できる。在庫回転率の悪い商品については、すぐに発注方法の見直しを行っていく必要がある。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発注方法を見直すことによって、大きな在庫の削減が期待できる。在庫回転率の悪い商品については、すぐに発注方法の見直しを行っていく必要がある。</dc:title>
  <dc:creator>Gihyo</dc:creator>
  <cp:lastModifiedBy>Gihyo</cp:lastModifiedBy>
  <cp:revision>3</cp:revision>
  <dcterms:created xsi:type="dcterms:W3CDTF">2010-08-24T06:11:43Z</dcterms:created>
  <dcterms:modified xsi:type="dcterms:W3CDTF">2010-08-24T06:36:24Z</dcterms:modified>
</cp:coreProperties>
</file>