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203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92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955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636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408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99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78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377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20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67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91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4F6E0-D6CC-4366-B87B-E2937A5030A4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8B52E-A9BC-45B2-904C-F1E9FAB540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94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1143000"/>
          </a:xfrm>
        </p:spPr>
        <p:txBody>
          <a:bodyPr>
            <a:noAutofit/>
          </a:bodyPr>
          <a:lstStyle/>
          <a:p>
            <a:r>
              <a:rPr kumimoji="1" lang="en-US" altLang="ja-JP" sz="2400" b="1" smtClean="0"/>
              <a:t>11</a:t>
            </a:r>
            <a:r>
              <a:rPr kumimoji="1" lang="ja-JP" altLang="en-US" sz="2400" b="1" smtClean="0"/>
              <a:t>月も引続き売上予算を達成し、順調に推移してきている。下期では</a:t>
            </a:r>
            <a:r>
              <a:rPr lang="ja-JP" altLang="en-US" sz="2400" b="1" smtClean="0"/>
              <a:t>上期と比較し、全体の業績が改善してきていると見受けられる</a:t>
            </a:r>
            <a:endParaRPr kumimoji="1" lang="ja-JP" altLang="en-US" sz="24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992888" cy="522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直線コネクタ 5"/>
          <p:cNvCxnSpPr/>
          <p:nvPr/>
        </p:nvCxnSpPr>
        <p:spPr>
          <a:xfrm flipH="1">
            <a:off x="1259632" y="3270916"/>
            <a:ext cx="684076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467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35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11月も引続き売上予算を達成し、順調に推移してきている。下期では上期と比較し、全体の業績が改善してきていると見受けられる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11月も引続き売上予算を達成し、順調に推移してきている。下期では上期と比較し、全体の業績が改善してきていると見受けられる</dc:title>
  <dc:creator>Gihyo</dc:creator>
  <cp:lastModifiedBy>Gihyo</cp:lastModifiedBy>
  <cp:revision>2</cp:revision>
  <dcterms:created xsi:type="dcterms:W3CDTF">2010-08-22T05:34:49Z</dcterms:created>
  <dcterms:modified xsi:type="dcterms:W3CDTF">2010-08-22T05:46:49Z</dcterms:modified>
</cp:coreProperties>
</file>