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35327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41615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3096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89503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27852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56754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82212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6832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460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08035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19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C3E039-A1F3-4F11-9E65-40916CCAC3CC}" type="datetimeFigureOut">
              <a:rPr kumimoji="1" lang="ja-JP" altLang="en-US" smtClean="0"/>
              <a:t>2010/8/24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8B6095-423E-4502-9340-84DB88482B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26652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kumimoji="1" lang="ja-JP" altLang="en-US" sz="2800" smtClean="0"/>
              <a:t>発注方法を見直すことによって、大きな在庫の削減が期待できる。在庫回転率の悪い商品については、すぐに発注方法の見直しを行っていく必要がある。</a:t>
            </a:r>
            <a:endParaRPr kumimoji="1" lang="ja-JP" altLang="en-US" sz="2800"/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587" y="1772816"/>
            <a:ext cx="8161337" cy="2266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587" y="4574735"/>
            <a:ext cx="8174037" cy="2255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角丸四角形 5"/>
          <p:cNvSpPr/>
          <p:nvPr/>
        </p:nvSpPr>
        <p:spPr>
          <a:xfrm>
            <a:off x="899592" y="1628800"/>
            <a:ext cx="1944216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/>
              <a:t>2009</a:t>
            </a:r>
            <a:r>
              <a:rPr kumimoji="1" lang="ja-JP" altLang="en-US" smtClean="0"/>
              <a:t>年度</a:t>
            </a:r>
            <a:r>
              <a:rPr kumimoji="1" lang="en-US" altLang="ja-JP" smtClean="0"/>
              <a:t>5</a:t>
            </a:r>
            <a:r>
              <a:rPr kumimoji="1" lang="ja-JP" altLang="en-US" smtClean="0"/>
              <a:t>月実績</a:t>
            </a:r>
            <a:endParaRPr kumimoji="1" lang="ja-JP" altLang="en-US"/>
          </a:p>
        </p:txBody>
      </p:sp>
      <p:sp>
        <p:nvSpPr>
          <p:cNvPr id="7" name="二等辺三角形 6"/>
          <p:cNvSpPr/>
          <p:nvPr/>
        </p:nvSpPr>
        <p:spPr>
          <a:xfrm rot="10800000">
            <a:off x="3054948" y="4039765"/>
            <a:ext cx="2093116" cy="383086"/>
          </a:xfrm>
          <a:prstGeom prst="triangle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角丸四角形 14"/>
          <p:cNvSpPr/>
          <p:nvPr/>
        </p:nvSpPr>
        <p:spPr>
          <a:xfrm>
            <a:off x="914356" y="4422851"/>
            <a:ext cx="4449732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/>
              <a:t>2009</a:t>
            </a:r>
            <a:r>
              <a:rPr kumimoji="1" lang="ja-JP" altLang="en-US" smtClean="0"/>
              <a:t>年度</a:t>
            </a:r>
            <a:r>
              <a:rPr kumimoji="1" lang="en-US" altLang="ja-JP" smtClean="0"/>
              <a:t>5</a:t>
            </a:r>
            <a:r>
              <a:rPr kumimoji="1" lang="ja-JP" altLang="en-US" smtClean="0"/>
              <a:t>月実績ベースのシミュレーション</a:t>
            </a:r>
            <a:endParaRPr kumimoji="1" lang="ja-JP" altLang="en-US"/>
          </a:p>
        </p:txBody>
      </p:sp>
      <p:cxnSp>
        <p:nvCxnSpPr>
          <p:cNvPr id="10" name="直線コネクタ 9"/>
          <p:cNvCxnSpPr/>
          <p:nvPr/>
        </p:nvCxnSpPr>
        <p:spPr>
          <a:xfrm>
            <a:off x="783712" y="2680784"/>
            <a:ext cx="6768752" cy="0"/>
          </a:xfrm>
          <a:prstGeom prst="line">
            <a:avLst/>
          </a:prstGeom>
          <a:ln w="76200"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/>
          <p:nvPr/>
        </p:nvCxnSpPr>
        <p:spPr>
          <a:xfrm>
            <a:off x="827584" y="5489096"/>
            <a:ext cx="6768752" cy="0"/>
          </a:xfrm>
          <a:prstGeom prst="line">
            <a:avLst/>
          </a:prstGeom>
          <a:ln w="76200"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/>
          <p:cNvSpPr txBox="1"/>
          <p:nvPr/>
        </p:nvSpPr>
        <p:spPr>
          <a:xfrm>
            <a:off x="6180514" y="4049196"/>
            <a:ext cx="2351926" cy="1107996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none" rtlCol="0">
            <a:spAutoFit/>
          </a:bodyPr>
          <a:lstStyle/>
          <a:p>
            <a:r>
              <a:rPr kumimoji="1" lang="ja-JP" altLang="en-US" sz="1600" b="1" smtClean="0"/>
              <a:t>シミュレーション結果では</a:t>
            </a:r>
            <a:endParaRPr kumimoji="1" lang="en-US" altLang="ja-JP" sz="1600" b="1" smtClean="0"/>
          </a:p>
          <a:p>
            <a:r>
              <a:rPr lang="ja-JP" altLang="en-US" sz="1600" b="1"/>
              <a:t>実績</a:t>
            </a:r>
            <a:r>
              <a:rPr lang="ja-JP" altLang="en-US" sz="1600" b="1" smtClean="0"/>
              <a:t>と比較すると、在庫</a:t>
            </a:r>
            <a:endParaRPr lang="en-US" altLang="ja-JP" sz="1600" b="1" smtClean="0"/>
          </a:p>
          <a:p>
            <a:r>
              <a:rPr lang="ja-JP" altLang="en-US" sz="1600" b="1" smtClean="0"/>
              <a:t>量が</a:t>
            </a:r>
            <a:r>
              <a:rPr lang="en-US" altLang="ja-JP" sz="1600" b="1" smtClean="0"/>
              <a:t>200</a:t>
            </a:r>
            <a:r>
              <a:rPr lang="ja-JP" altLang="en-US" sz="1600" b="1" smtClean="0"/>
              <a:t>を超える日が大</a:t>
            </a:r>
            <a:endParaRPr lang="en-US" altLang="ja-JP" sz="1600" b="1" smtClean="0"/>
          </a:p>
          <a:p>
            <a:r>
              <a:rPr lang="ja-JP" altLang="en-US" sz="1600" b="1" smtClean="0"/>
              <a:t>きく減少している。</a:t>
            </a:r>
            <a:endParaRPr kumimoji="1" lang="ja-JP" altLang="en-US" sz="1600" b="1"/>
          </a:p>
        </p:txBody>
      </p:sp>
    </p:spTree>
    <p:extLst>
      <p:ext uri="{BB962C8B-B14F-4D97-AF65-F5344CB8AC3E}">
        <p14:creationId xmlns:p14="http://schemas.microsoft.com/office/powerpoint/2010/main" val="35550237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75</Words>
  <Application>Microsoft Office PowerPoint</Application>
  <PresentationFormat>画面に合わせる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発注方法を見直すことによって、大きな在庫の削減が期待できる。在庫回転率の悪い商品については、すぐに発注方法の見直しを行っていく必要がある。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発注方法を見直すことによって、大きな在庫の削減が期待できる。在庫回転率の悪い商品については、すぐに発注方法の見直しを行っていく必要がある。</dc:title>
  <dc:creator>Gihyo</dc:creator>
  <cp:lastModifiedBy>Gihyo</cp:lastModifiedBy>
  <cp:revision>3</cp:revision>
  <dcterms:created xsi:type="dcterms:W3CDTF">2010-08-24T06:11:43Z</dcterms:created>
  <dcterms:modified xsi:type="dcterms:W3CDTF">2010-08-24T06:36:24Z</dcterms:modified>
</cp:coreProperties>
</file>

<file path=docProps/thumbnail.jpeg>
</file>