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511580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5019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75280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0867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76313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61658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11003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03209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03039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05313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49391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5B4912-8FBC-416E-9AAF-571C9896DFAE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D9D015-572D-4441-A15D-664C1F572F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2506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>
          <a:xfrm>
            <a:off x="323528" y="274638"/>
            <a:ext cx="8568952" cy="1143000"/>
          </a:xfrm>
        </p:spPr>
        <p:txBody>
          <a:bodyPr>
            <a:noAutofit/>
          </a:bodyPr>
          <a:lstStyle/>
          <a:p>
            <a:r>
              <a:rPr kumimoji="1" lang="en-US" altLang="ja-JP" sz="2400" smtClean="0"/>
              <a:t>2010</a:t>
            </a:r>
            <a:r>
              <a:rPr kumimoji="1" lang="ja-JP" altLang="en-US" sz="2400" smtClean="0"/>
              <a:t>年上期は広告宣伝費と販売促進費が販売費・一般費の合計の半分ほどを占め、大きな負担となっている。</a:t>
            </a:r>
            <a:r>
              <a:rPr kumimoji="1" lang="en-US" altLang="ja-JP" sz="2400" smtClean="0"/>
              <a:t/>
            </a:r>
            <a:br>
              <a:rPr kumimoji="1" lang="en-US" altLang="ja-JP" sz="2400" smtClean="0"/>
            </a:br>
            <a:r>
              <a:rPr lang="ja-JP" altLang="en-US" sz="2400"/>
              <a:t>費用</a:t>
            </a:r>
            <a:r>
              <a:rPr lang="ja-JP" altLang="en-US" sz="2400" smtClean="0"/>
              <a:t>削減のためには、広告宣伝費と販売促進費の効果測定を行ない、その効果をきちんと精査していく必要があると思われる。</a:t>
            </a:r>
            <a:endParaRPr kumimoji="1" lang="ja-JP" altLang="en-US" sz="240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1" y="1542769"/>
            <a:ext cx="8064897" cy="52706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円/楕円 4"/>
          <p:cNvSpPr/>
          <p:nvPr/>
        </p:nvSpPr>
        <p:spPr>
          <a:xfrm>
            <a:off x="7236296" y="3255180"/>
            <a:ext cx="1368152" cy="432048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5876752" y="2296766"/>
            <a:ext cx="26693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i="1" smtClean="0">
                <a:solidFill>
                  <a:srgbClr val="FF0000"/>
                </a:solidFill>
              </a:rPr>
              <a:t>広告宣伝費と販売促進費</a:t>
            </a:r>
            <a:endParaRPr kumimoji="1" lang="en-US" altLang="ja-JP" b="1" i="1" smtClean="0">
              <a:solidFill>
                <a:srgbClr val="FF0000"/>
              </a:solidFill>
            </a:endParaRPr>
          </a:p>
          <a:p>
            <a:r>
              <a:rPr kumimoji="1" lang="ja-JP" altLang="en-US" b="1" i="1" smtClean="0">
                <a:solidFill>
                  <a:srgbClr val="FF0000"/>
                </a:solidFill>
              </a:rPr>
              <a:t>で全体の</a:t>
            </a:r>
            <a:r>
              <a:rPr kumimoji="1" lang="en-US" altLang="ja-JP" b="1" i="1" smtClean="0">
                <a:solidFill>
                  <a:srgbClr val="FF0000"/>
                </a:solidFill>
              </a:rPr>
              <a:t>47%</a:t>
            </a:r>
            <a:endParaRPr kumimoji="1" lang="ja-JP" altLang="en-US" b="1" i="1">
              <a:solidFill>
                <a:srgbClr val="FF0000"/>
              </a:solidFill>
            </a:endParaRPr>
          </a:p>
        </p:txBody>
      </p:sp>
      <p:sp>
        <p:nvSpPr>
          <p:cNvPr id="7" name="右矢印 6"/>
          <p:cNvSpPr/>
          <p:nvPr/>
        </p:nvSpPr>
        <p:spPr>
          <a:xfrm rot="323642">
            <a:off x="4831901" y="3029085"/>
            <a:ext cx="2240517" cy="528107"/>
          </a:xfrm>
          <a:prstGeom prst="rightArrow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右矢印 8"/>
          <p:cNvSpPr/>
          <p:nvPr/>
        </p:nvSpPr>
        <p:spPr>
          <a:xfrm rot="20502603">
            <a:off x="5005257" y="3973055"/>
            <a:ext cx="2240517" cy="528107"/>
          </a:xfrm>
          <a:prstGeom prst="rightArrow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82770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37</Words>
  <Application>Microsoft Office PowerPoint</Application>
  <PresentationFormat>画面に合わせる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2010年上期は広告宣伝費と販売促進費が販売費・一般費の合計の半分ほどを占め、大きな負担となっている。 費用削減のためには、広告宣伝費と販売促進費の効果測定を行ない、その効果をきちんと精査していく必要があると思われる。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2010年上期は広告宣伝費と販売促進費が販売費・一般費の合計の半分ほどを占め、大きな負担となっている。 費用削減のためには、広告宣伝費と販売促進費の効果測定を行ない、その効果をきちんと精査していく必要があると思われる。</dc:title>
  <dc:creator>Gihyo</dc:creator>
  <cp:lastModifiedBy>Gihyo</cp:lastModifiedBy>
  <cp:revision>2</cp:revision>
  <dcterms:created xsi:type="dcterms:W3CDTF">2010-08-22T07:41:00Z</dcterms:created>
  <dcterms:modified xsi:type="dcterms:W3CDTF">2010-08-22T07:51:46Z</dcterms:modified>
</cp:coreProperties>
</file>

<file path=docProps/thumbnail.jpeg>
</file>