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61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95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707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82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010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94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60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956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94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62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069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2F87D-2289-4FBB-965F-C3E6FF7D518F}" type="datetimeFigureOut">
              <a:rPr kumimoji="1" lang="ja-JP" altLang="en-US" smtClean="0"/>
              <a:t>2010/8/25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5DE8DB-75E5-43FC-A449-E6E8FE5B70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403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smtClean="0"/>
              <a:t>商品ごとの利益金額を考慮した棚割りに変更することによって、棚あたりの利益額を増加させることができる。</a:t>
            </a:r>
            <a:endParaRPr kumimoji="1" lang="ja-JP" altLang="en-US" sz="28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4588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28663" y="4839543"/>
            <a:ext cx="87078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mtClean="0"/>
              <a:t>→ こ</a:t>
            </a:r>
            <a:r>
              <a:rPr lang="ja-JP" altLang="en-US" smtClean="0"/>
              <a:t>れまで</a:t>
            </a:r>
            <a:r>
              <a:rPr lang="ja-JP" altLang="en-US"/>
              <a:t>すべて</a:t>
            </a:r>
            <a:r>
              <a:rPr lang="ja-JP" altLang="en-US" smtClean="0"/>
              <a:t>の商品を均等に並べていたが、線形計画法を使って算出した最適値を</a:t>
            </a:r>
            <a:endParaRPr lang="en-US" altLang="ja-JP" smtClean="0"/>
          </a:p>
          <a:p>
            <a:r>
              <a:rPr lang="ja-JP" altLang="en-US" smtClean="0"/>
              <a:t>使うことによって、棚の大きさや並べる商品の種類を変えずに、棚あたりの利益額を増加</a:t>
            </a:r>
            <a:endParaRPr lang="en-US" altLang="ja-JP" smtClean="0"/>
          </a:p>
          <a:p>
            <a:r>
              <a:rPr lang="ja-JP" altLang="en-US" smtClean="0"/>
              <a:t>させることが可能。</a:t>
            </a:r>
            <a:endParaRPr kumimoji="1" lang="en-US" altLang="ja-JP" smtClean="0"/>
          </a:p>
        </p:txBody>
      </p:sp>
      <p:sp>
        <p:nvSpPr>
          <p:cNvPr id="6" name="正方形/長方形 5"/>
          <p:cNvSpPr/>
          <p:nvPr/>
        </p:nvSpPr>
        <p:spPr>
          <a:xfrm>
            <a:off x="4154020" y="2492896"/>
            <a:ext cx="864096" cy="1872208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012160" y="2492896"/>
            <a:ext cx="864096" cy="1872208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5148064" y="2924944"/>
            <a:ext cx="720080" cy="1008112"/>
          </a:xfrm>
          <a:prstGeom prst="rightArrow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812360" y="4365104"/>
            <a:ext cx="969988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217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78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商品ごとの利益金額を考慮した棚割りに変更することによって、棚あたりの利益額を増加させることができる。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商品ごとの利益金額を考慮した棚割りに変更することによって、棚あたりの利益額を増加させることができる。</dc:title>
  <dc:creator>Gihyo</dc:creator>
  <cp:lastModifiedBy>Gihyo</cp:lastModifiedBy>
  <cp:revision>2</cp:revision>
  <dcterms:created xsi:type="dcterms:W3CDTF">2010-08-25T07:53:08Z</dcterms:created>
  <dcterms:modified xsi:type="dcterms:W3CDTF">2010-08-25T08:05:27Z</dcterms:modified>
</cp:coreProperties>
</file>