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712" autoAdjust="0"/>
  </p:normalViewPr>
  <p:slideViewPr>
    <p:cSldViewPr>
      <p:cViewPr varScale="1">
        <p:scale>
          <a:sx n="50" d="100"/>
          <a:sy n="50" d="100"/>
        </p:scale>
        <p:origin x="-4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65AFA4-E382-4D62-BEC8-46A43CFA535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FDF9A8-60F9-47C7-8271-0DBE7EAF08CB}">
      <dgm:prSet phldrT="[テキスト]"/>
      <dgm:spPr/>
      <dgm:t>
        <a:bodyPr/>
        <a:lstStyle/>
        <a:p>
          <a:r>
            <a:rPr kumimoji="1" lang="ja-JP" altLang="en-US" dirty="0" smtClean="0"/>
            <a:t>トータル健康管理</a:t>
          </a:r>
          <a:endParaRPr kumimoji="1" lang="ja-JP" altLang="en-US" dirty="0"/>
        </a:p>
      </dgm:t>
    </dgm:pt>
    <dgm:pt modelId="{5017F787-FC99-460D-94B8-03E9754E3CD2}" type="par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F3192EAB-3CC8-4828-A79F-A3C26A9DC50E}" type="sibTrans" cxnId="{CFF260FA-C1C9-4D8C-A20C-281F5078ABBF}">
      <dgm:prSet/>
      <dgm:spPr/>
      <dgm:t>
        <a:bodyPr/>
        <a:lstStyle/>
        <a:p>
          <a:endParaRPr kumimoji="1" lang="ja-JP" altLang="en-US"/>
        </a:p>
      </dgm:t>
    </dgm:pt>
    <dgm:pt modelId="{3258D4AD-16B4-43ED-B190-38853ADD5FFE}">
      <dgm:prSet phldrT="[テキスト]"/>
      <dgm:spPr/>
      <dgm:t>
        <a:bodyPr/>
        <a:lstStyle/>
        <a:p>
          <a:r>
            <a:rPr kumimoji="1" lang="ja-JP" altLang="en-US" dirty="0" smtClean="0"/>
            <a:t>有料会員制</a:t>
          </a:r>
          <a:endParaRPr kumimoji="1" lang="ja-JP" altLang="en-US" dirty="0"/>
        </a:p>
      </dgm:t>
    </dgm:pt>
    <dgm:pt modelId="{520CD13E-BAB4-48CB-95B6-04A0372ADDF2}" type="par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461944AF-E174-484D-B8C3-D0DDDDDC1180}" type="sibTrans" cxnId="{D8D3ED45-4682-46E0-9FF9-CCFD52297C22}">
      <dgm:prSet/>
      <dgm:spPr/>
      <dgm:t>
        <a:bodyPr/>
        <a:lstStyle/>
        <a:p>
          <a:endParaRPr kumimoji="1" lang="ja-JP" altLang="en-US"/>
        </a:p>
      </dgm:t>
    </dgm:pt>
    <dgm:pt modelId="{F50077AF-3BDD-484D-A6E4-E852FAF135DA}">
      <dgm:prSet/>
      <dgm:spPr/>
      <dgm:t>
        <a:bodyPr/>
        <a:lstStyle/>
        <a:p>
          <a:r>
            <a:rPr kumimoji="1" lang="ja-JP" altLang="en-US" dirty="0" smtClean="0"/>
            <a:t>ダイエット記録だけでなく、生活習慣病などにも対応</a:t>
          </a:r>
          <a:endParaRPr kumimoji="1" lang="ja-JP" altLang="en-US" dirty="0"/>
        </a:p>
      </dgm:t>
    </dgm:pt>
    <dgm:pt modelId="{A9506D24-EDCD-47E5-A849-FE39CFD0040F}" type="par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CC286584-3FE2-4EE5-A28E-9AD15DEF6112}" type="sibTrans" cxnId="{9D6E14C8-BA30-4A29-95BA-CF55E1549D67}">
      <dgm:prSet/>
      <dgm:spPr/>
      <dgm:t>
        <a:bodyPr/>
        <a:lstStyle/>
        <a:p>
          <a:endParaRPr kumimoji="1" lang="ja-JP" altLang="en-US"/>
        </a:p>
      </dgm:t>
    </dgm:pt>
    <dgm:pt modelId="{08DF0446-3088-4AF5-ACA3-C00F6B4954B4}">
      <dgm:prSet/>
      <dgm:spPr/>
      <dgm:t>
        <a:bodyPr/>
        <a:lstStyle/>
        <a:p>
          <a:r>
            <a:rPr kumimoji="1" lang="ja-JP" altLang="en-US" dirty="0" smtClean="0"/>
            <a:t>食生活だけでなく、運動にも重点をおく</a:t>
          </a:r>
          <a:endParaRPr kumimoji="1" lang="ja-JP" altLang="en-US" dirty="0"/>
        </a:p>
      </dgm:t>
    </dgm:pt>
    <dgm:pt modelId="{307F9CB4-3778-4A84-96DC-46CCDCDCF5C0}" type="par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ED5512C5-DED9-48AC-A142-415C1585D00F}" type="sibTrans" cxnId="{03BB7861-6E31-4158-8AFD-E256ABEBD10A}">
      <dgm:prSet/>
      <dgm:spPr/>
      <dgm:t>
        <a:bodyPr/>
        <a:lstStyle/>
        <a:p>
          <a:endParaRPr kumimoji="1" lang="ja-JP" altLang="en-US"/>
        </a:p>
      </dgm:t>
    </dgm:pt>
    <dgm:pt modelId="{520F465E-0D7C-481D-B8FF-5BDCB7870730}">
      <dgm:prSet/>
      <dgm:spPr/>
      <dgm:t>
        <a:bodyPr/>
        <a:lstStyle/>
        <a:p>
          <a:r>
            <a:rPr kumimoji="1" lang="ja-JP" altLang="en-US" dirty="0" smtClean="0"/>
            <a:t>ユーザーに応じたきめ細かいサービスを提供するため、有料制にする</a:t>
          </a:r>
          <a:endParaRPr kumimoji="1" lang="ja-JP" altLang="en-US" dirty="0"/>
        </a:p>
      </dgm:t>
    </dgm:pt>
    <dgm:pt modelId="{0423DA7B-52A2-409D-889F-0FA20B6F5FC4}" type="par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1A4E4D13-8596-4503-BD49-FBAF6D9DB7DD}" type="sibTrans" cxnId="{1BEDA180-94B6-4DE3-AEB7-304B154D4F6C}">
      <dgm:prSet/>
      <dgm:spPr/>
      <dgm:t>
        <a:bodyPr/>
        <a:lstStyle/>
        <a:p>
          <a:endParaRPr kumimoji="1" lang="ja-JP" altLang="en-US"/>
        </a:p>
      </dgm:t>
    </dgm:pt>
    <dgm:pt modelId="{E0A378D9-A22B-410B-8B4E-856C162A6ACF}">
      <dgm:prSet/>
      <dgm:spPr/>
      <dgm:t>
        <a:bodyPr/>
        <a:lstStyle/>
        <a:p>
          <a:r>
            <a:rPr kumimoji="1" lang="ja-JP" altLang="en-US" dirty="0" smtClean="0"/>
            <a:t>データ記録</a:t>
          </a:r>
          <a:endParaRPr kumimoji="1" lang="ja-JP" altLang="en-US" dirty="0"/>
        </a:p>
      </dgm:t>
    </dgm:pt>
    <dgm:pt modelId="{2CD64B46-7ADE-45B9-AB6A-D7A73CDD0139}" type="par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010DB487-0553-4B02-9E06-8F8EF2E2D4A1}" type="sibTrans" cxnId="{0989D876-198E-4643-9563-5667BFA8F400}">
      <dgm:prSet/>
      <dgm:spPr/>
      <dgm:t>
        <a:bodyPr/>
        <a:lstStyle/>
        <a:p>
          <a:endParaRPr kumimoji="1" lang="ja-JP" altLang="en-US"/>
        </a:p>
      </dgm:t>
    </dgm:pt>
    <dgm:pt modelId="{B781924C-FA74-4410-AD53-7486357121BB}">
      <dgm:prSet/>
      <dgm:spPr/>
      <dgm:t>
        <a:bodyPr/>
        <a:lstStyle/>
        <a:p>
          <a:r>
            <a:rPr kumimoji="1" lang="ja-JP" altLang="en-US" dirty="0" smtClean="0"/>
            <a:t>「</a:t>
          </a:r>
          <a:r>
            <a:rPr kumimoji="1" lang="en-US" altLang="ja-JP" dirty="0" smtClean="0"/>
            <a:t>My</a:t>
          </a:r>
          <a:r>
            <a:rPr kumimoji="1" lang="ja-JP" altLang="en-US" dirty="0" smtClean="0"/>
            <a:t>ページ」で体重・体脂肪率・血圧・食事内容など、各ユーザー</a:t>
          </a:r>
          <a:r>
            <a:rPr kumimoji="1" lang="ja-JP" altLang="en-US" dirty="0" smtClean="0"/>
            <a:t>の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altLang="en-US" dirty="0" smtClean="0"/>
            <a:t>データを記録できる</a:t>
          </a:r>
          <a:endParaRPr kumimoji="1" lang="ja-JP" altLang="en-US" dirty="0"/>
        </a:p>
      </dgm:t>
    </dgm:pt>
    <dgm:pt modelId="{1795DF8C-6454-41E2-AC69-190D9072A96C}" type="par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6AA0F785-4FCC-4713-8DCA-4751DBA223F5}" type="sibTrans" cxnId="{8A719C2A-33B4-4AF2-A402-CDACB1173111}">
      <dgm:prSet/>
      <dgm:spPr/>
      <dgm:t>
        <a:bodyPr/>
        <a:lstStyle/>
        <a:p>
          <a:endParaRPr kumimoji="1" lang="ja-JP" altLang="en-US"/>
        </a:p>
      </dgm:t>
    </dgm:pt>
    <dgm:pt modelId="{41480005-9705-44F4-A8D9-E56A41D67EEF}" type="pres">
      <dgm:prSet presAssocID="{2965AFA4-E382-4D62-BEC8-46A43CFA535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F84349-969E-429D-9BBA-4F1E90B90542}" type="pres">
      <dgm:prSet presAssocID="{B7FDF9A8-60F9-47C7-8271-0DBE7EAF08CB}" presName="parentLin" presStyleCnt="0"/>
      <dgm:spPr/>
    </dgm:pt>
    <dgm:pt modelId="{106FAA1C-7E23-41C0-A9F7-B0E5CFB36F3A}" type="pres">
      <dgm:prSet presAssocID="{B7FDF9A8-60F9-47C7-8271-0DBE7EAF08CB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7D2C6775-6703-44E4-B91D-15475FC7151F}" type="pres">
      <dgm:prSet presAssocID="{B7FDF9A8-60F9-47C7-8271-0DBE7EAF08C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86F71B-03C6-4ABF-8A92-E6B3B848C798}" type="pres">
      <dgm:prSet presAssocID="{B7FDF9A8-60F9-47C7-8271-0DBE7EAF08CB}" presName="negativeSpace" presStyleCnt="0"/>
      <dgm:spPr/>
    </dgm:pt>
    <dgm:pt modelId="{600C7609-EB75-42CF-B045-3007F6ED54A4}" type="pres">
      <dgm:prSet presAssocID="{B7FDF9A8-60F9-47C7-8271-0DBE7EAF08CB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E35E214-6B22-4456-9DB5-5AF0E49BEF40}" type="pres">
      <dgm:prSet presAssocID="{F3192EAB-3CC8-4828-A79F-A3C26A9DC50E}" presName="spaceBetweenRectangles" presStyleCnt="0"/>
      <dgm:spPr/>
    </dgm:pt>
    <dgm:pt modelId="{FABF4C34-989C-4768-918C-6C5DEA36CE37}" type="pres">
      <dgm:prSet presAssocID="{E0A378D9-A22B-410B-8B4E-856C162A6ACF}" presName="parentLin" presStyleCnt="0"/>
      <dgm:spPr/>
    </dgm:pt>
    <dgm:pt modelId="{BF127323-1AF5-4C8F-B180-2EC5428AE977}" type="pres">
      <dgm:prSet presAssocID="{E0A378D9-A22B-410B-8B4E-856C162A6ACF}" presName="parentLeftMargin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1151B048-27D1-45E5-885F-1E355A269CEA}" type="pres">
      <dgm:prSet presAssocID="{E0A378D9-A22B-410B-8B4E-856C162A6AC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03322F-94DE-4CA4-AD7A-5A0900DBA0CC}" type="pres">
      <dgm:prSet presAssocID="{E0A378D9-A22B-410B-8B4E-856C162A6ACF}" presName="negativeSpace" presStyleCnt="0"/>
      <dgm:spPr/>
    </dgm:pt>
    <dgm:pt modelId="{E6901096-8734-43E5-AA05-9EE3A8487E9A}" type="pres">
      <dgm:prSet presAssocID="{E0A378D9-A22B-410B-8B4E-856C162A6AC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46C5B25-26D6-4670-BEAE-3A69D815DDED}" type="pres">
      <dgm:prSet presAssocID="{010DB487-0553-4B02-9E06-8F8EF2E2D4A1}" presName="spaceBetweenRectangles" presStyleCnt="0"/>
      <dgm:spPr/>
    </dgm:pt>
    <dgm:pt modelId="{3650D8EE-D7CD-4351-BD37-2DB5B4C2DA63}" type="pres">
      <dgm:prSet presAssocID="{3258D4AD-16B4-43ED-B190-38853ADD5FFE}" presName="parentLin" presStyleCnt="0"/>
      <dgm:spPr/>
    </dgm:pt>
    <dgm:pt modelId="{D4DE0F9C-F8EC-42DA-9537-F4F715F54B0B}" type="pres">
      <dgm:prSet presAssocID="{3258D4AD-16B4-43ED-B190-38853ADD5FFE}" presName="parentLeftMargin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E7DCF97B-F34B-4B0E-A661-238A4E75206F}" type="pres">
      <dgm:prSet presAssocID="{3258D4AD-16B4-43ED-B190-38853ADD5FF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C71623C-F4BE-4829-A8EF-2BCA0D237618}" type="pres">
      <dgm:prSet presAssocID="{3258D4AD-16B4-43ED-B190-38853ADD5FFE}" presName="negativeSpace" presStyleCnt="0"/>
      <dgm:spPr/>
    </dgm:pt>
    <dgm:pt modelId="{30826154-8DC4-4F2D-A503-D910A0E6A4F5}" type="pres">
      <dgm:prSet presAssocID="{3258D4AD-16B4-43ED-B190-38853ADD5FFE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D3ED45-4682-46E0-9FF9-CCFD52297C22}" srcId="{2965AFA4-E382-4D62-BEC8-46A43CFA5356}" destId="{3258D4AD-16B4-43ED-B190-38853ADD5FFE}" srcOrd="2" destOrd="0" parTransId="{520CD13E-BAB4-48CB-95B6-04A0372ADDF2}" sibTransId="{461944AF-E174-484D-B8C3-D0DDDDDC1180}"/>
    <dgm:cxn modelId="{AD4E02B7-8505-4B7E-A4E1-81CF2C588291}" type="presOf" srcId="{B7FDF9A8-60F9-47C7-8271-0DBE7EAF08CB}" destId="{7D2C6775-6703-44E4-B91D-15475FC7151F}" srcOrd="1" destOrd="0" presId="urn:microsoft.com/office/officeart/2005/8/layout/list1"/>
    <dgm:cxn modelId="{CC04CD94-ABAA-4B65-92F3-009E531ABD15}" type="presOf" srcId="{B7FDF9A8-60F9-47C7-8271-0DBE7EAF08CB}" destId="{106FAA1C-7E23-41C0-A9F7-B0E5CFB36F3A}" srcOrd="0" destOrd="0" presId="urn:microsoft.com/office/officeart/2005/8/layout/list1"/>
    <dgm:cxn modelId="{CFF260FA-C1C9-4D8C-A20C-281F5078ABBF}" srcId="{2965AFA4-E382-4D62-BEC8-46A43CFA5356}" destId="{B7FDF9A8-60F9-47C7-8271-0DBE7EAF08CB}" srcOrd="0" destOrd="0" parTransId="{5017F787-FC99-460D-94B8-03E9754E3CD2}" sibTransId="{F3192EAB-3CC8-4828-A79F-A3C26A9DC50E}"/>
    <dgm:cxn modelId="{941175F9-A780-4339-B81D-6B7C4D36DF2F}" type="presOf" srcId="{520F465E-0D7C-481D-B8FF-5BDCB7870730}" destId="{30826154-8DC4-4F2D-A503-D910A0E6A4F5}" srcOrd="0" destOrd="0" presId="urn:microsoft.com/office/officeart/2005/8/layout/list1"/>
    <dgm:cxn modelId="{4E19AE9F-AD96-422C-A7A5-012AA773842B}" type="presOf" srcId="{3258D4AD-16B4-43ED-B190-38853ADD5FFE}" destId="{E7DCF97B-F34B-4B0E-A661-238A4E75206F}" srcOrd="1" destOrd="0" presId="urn:microsoft.com/office/officeart/2005/8/layout/list1"/>
    <dgm:cxn modelId="{44E0C10A-06DF-4D60-A115-419B2F77703A}" type="presOf" srcId="{B781924C-FA74-4410-AD53-7486357121BB}" destId="{E6901096-8734-43E5-AA05-9EE3A8487E9A}" srcOrd="0" destOrd="0" presId="urn:microsoft.com/office/officeart/2005/8/layout/list1"/>
    <dgm:cxn modelId="{E22862BB-C2AF-42A7-AA0C-F0E184A0A452}" type="presOf" srcId="{E0A378D9-A22B-410B-8B4E-856C162A6ACF}" destId="{BF127323-1AF5-4C8F-B180-2EC5428AE977}" srcOrd="0" destOrd="0" presId="urn:microsoft.com/office/officeart/2005/8/layout/list1"/>
    <dgm:cxn modelId="{B7B0E4A2-5C6C-4874-837C-EFF21C285B1D}" type="presOf" srcId="{08DF0446-3088-4AF5-ACA3-C00F6B4954B4}" destId="{600C7609-EB75-42CF-B045-3007F6ED54A4}" srcOrd="0" destOrd="1" presId="urn:microsoft.com/office/officeart/2005/8/layout/list1"/>
    <dgm:cxn modelId="{3C6D943C-4120-489B-91A5-B54EED7B65D9}" type="presOf" srcId="{2965AFA4-E382-4D62-BEC8-46A43CFA5356}" destId="{41480005-9705-44F4-A8D9-E56A41D67EEF}" srcOrd="0" destOrd="0" presId="urn:microsoft.com/office/officeart/2005/8/layout/list1"/>
    <dgm:cxn modelId="{1BEDA180-94B6-4DE3-AEB7-304B154D4F6C}" srcId="{3258D4AD-16B4-43ED-B190-38853ADD5FFE}" destId="{520F465E-0D7C-481D-B8FF-5BDCB7870730}" srcOrd="0" destOrd="0" parTransId="{0423DA7B-52A2-409D-889F-0FA20B6F5FC4}" sibTransId="{1A4E4D13-8596-4503-BD49-FBAF6D9DB7DD}"/>
    <dgm:cxn modelId="{03BB7861-6E31-4158-8AFD-E256ABEBD10A}" srcId="{B7FDF9A8-60F9-47C7-8271-0DBE7EAF08CB}" destId="{08DF0446-3088-4AF5-ACA3-C00F6B4954B4}" srcOrd="1" destOrd="0" parTransId="{307F9CB4-3778-4A84-96DC-46CCDCDCF5C0}" sibTransId="{ED5512C5-DED9-48AC-A142-415C1585D00F}"/>
    <dgm:cxn modelId="{8A719C2A-33B4-4AF2-A402-CDACB1173111}" srcId="{E0A378D9-A22B-410B-8B4E-856C162A6ACF}" destId="{B781924C-FA74-4410-AD53-7486357121BB}" srcOrd="0" destOrd="0" parTransId="{1795DF8C-6454-41E2-AC69-190D9072A96C}" sibTransId="{6AA0F785-4FCC-4713-8DCA-4751DBA223F5}"/>
    <dgm:cxn modelId="{ABDD4EEF-741C-4347-B4E7-6601B61B2276}" type="presOf" srcId="{3258D4AD-16B4-43ED-B190-38853ADD5FFE}" destId="{D4DE0F9C-F8EC-42DA-9537-F4F715F54B0B}" srcOrd="0" destOrd="0" presId="urn:microsoft.com/office/officeart/2005/8/layout/list1"/>
    <dgm:cxn modelId="{9D6E14C8-BA30-4A29-95BA-CF55E1549D67}" srcId="{B7FDF9A8-60F9-47C7-8271-0DBE7EAF08CB}" destId="{F50077AF-3BDD-484D-A6E4-E852FAF135DA}" srcOrd="0" destOrd="0" parTransId="{A9506D24-EDCD-47E5-A849-FE39CFD0040F}" sibTransId="{CC286584-3FE2-4EE5-A28E-9AD15DEF6112}"/>
    <dgm:cxn modelId="{1037E93F-0ED5-447D-ACAD-4399453B176D}" type="presOf" srcId="{F50077AF-3BDD-484D-A6E4-E852FAF135DA}" destId="{600C7609-EB75-42CF-B045-3007F6ED54A4}" srcOrd="0" destOrd="0" presId="urn:microsoft.com/office/officeart/2005/8/layout/list1"/>
    <dgm:cxn modelId="{0989D876-198E-4643-9563-5667BFA8F400}" srcId="{2965AFA4-E382-4D62-BEC8-46A43CFA5356}" destId="{E0A378D9-A22B-410B-8B4E-856C162A6ACF}" srcOrd="1" destOrd="0" parTransId="{2CD64B46-7ADE-45B9-AB6A-D7A73CDD0139}" sibTransId="{010DB487-0553-4B02-9E06-8F8EF2E2D4A1}"/>
    <dgm:cxn modelId="{BB1351CC-E7B0-40EB-8FD2-F5A249DBA250}" type="presOf" srcId="{E0A378D9-A22B-410B-8B4E-856C162A6ACF}" destId="{1151B048-27D1-45E5-885F-1E355A269CEA}" srcOrd="1" destOrd="0" presId="urn:microsoft.com/office/officeart/2005/8/layout/list1"/>
    <dgm:cxn modelId="{4018AF75-DAF8-4F82-B8E4-AFDF26D11A73}" type="presParOf" srcId="{41480005-9705-44F4-A8D9-E56A41D67EEF}" destId="{9CF84349-969E-429D-9BBA-4F1E90B90542}" srcOrd="0" destOrd="0" presId="urn:microsoft.com/office/officeart/2005/8/layout/list1"/>
    <dgm:cxn modelId="{61639192-2681-4DD3-9F65-BBB4EA65AA63}" type="presParOf" srcId="{9CF84349-969E-429D-9BBA-4F1E90B90542}" destId="{106FAA1C-7E23-41C0-A9F7-B0E5CFB36F3A}" srcOrd="0" destOrd="0" presId="urn:microsoft.com/office/officeart/2005/8/layout/list1"/>
    <dgm:cxn modelId="{8877A9E9-8ACB-4BD9-A773-F375F305CF7D}" type="presParOf" srcId="{9CF84349-969E-429D-9BBA-4F1E90B90542}" destId="{7D2C6775-6703-44E4-B91D-15475FC7151F}" srcOrd="1" destOrd="0" presId="urn:microsoft.com/office/officeart/2005/8/layout/list1"/>
    <dgm:cxn modelId="{F8E27B6A-BE42-471D-BBD2-869FAC95B336}" type="presParOf" srcId="{41480005-9705-44F4-A8D9-E56A41D67EEF}" destId="{8286F71B-03C6-4ABF-8A92-E6B3B848C798}" srcOrd="1" destOrd="0" presId="urn:microsoft.com/office/officeart/2005/8/layout/list1"/>
    <dgm:cxn modelId="{727CC997-977C-47DD-BB6B-DDE1D39DD9C8}" type="presParOf" srcId="{41480005-9705-44F4-A8D9-E56A41D67EEF}" destId="{600C7609-EB75-42CF-B045-3007F6ED54A4}" srcOrd="2" destOrd="0" presId="urn:microsoft.com/office/officeart/2005/8/layout/list1"/>
    <dgm:cxn modelId="{3097FE42-130B-4537-8282-A03BBB3BB597}" type="presParOf" srcId="{41480005-9705-44F4-A8D9-E56A41D67EEF}" destId="{FE35E214-6B22-4456-9DB5-5AF0E49BEF40}" srcOrd="3" destOrd="0" presId="urn:microsoft.com/office/officeart/2005/8/layout/list1"/>
    <dgm:cxn modelId="{AC4A64C0-923F-477B-8D50-3F0BD9AFAC45}" type="presParOf" srcId="{41480005-9705-44F4-A8D9-E56A41D67EEF}" destId="{FABF4C34-989C-4768-918C-6C5DEA36CE37}" srcOrd="4" destOrd="0" presId="urn:microsoft.com/office/officeart/2005/8/layout/list1"/>
    <dgm:cxn modelId="{8B63DDB1-EC56-4ADF-9559-89FFCA6783D6}" type="presParOf" srcId="{FABF4C34-989C-4768-918C-6C5DEA36CE37}" destId="{BF127323-1AF5-4C8F-B180-2EC5428AE977}" srcOrd="0" destOrd="0" presId="urn:microsoft.com/office/officeart/2005/8/layout/list1"/>
    <dgm:cxn modelId="{C9E8C77E-60C8-4696-A346-53BF8E220B80}" type="presParOf" srcId="{FABF4C34-989C-4768-918C-6C5DEA36CE37}" destId="{1151B048-27D1-45E5-885F-1E355A269CEA}" srcOrd="1" destOrd="0" presId="urn:microsoft.com/office/officeart/2005/8/layout/list1"/>
    <dgm:cxn modelId="{DD63E49D-15AE-44A8-8D32-0D046DD15E24}" type="presParOf" srcId="{41480005-9705-44F4-A8D9-E56A41D67EEF}" destId="{B803322F-94DE-4CA4-AD7A-5A0900DBA0CC}" srcOrd="5" destOrd="0" presId="urn:microsoft.com/office/officeart/2005/8/layout/list1"/>
    <dgm:cxn modelId="{3A72403C-71F8-461C-A3B6-4F6137CAD955}" type="presParOf" srcId="{41480005-9705-44F4-A8D9-E56A41D67EEF}" destId="{E6901096-8734-43E5-AA05-9EE3A8487E9A}" srcOrd="6" destOrd="0" presId="urn:microsoft.com/office/officeart/2005/8/layout/list1"/>
    <dgm:cxn modelId="{DA81894F-D139-4F1A-92FA-B9BD92179CA0}" type="presParOf" srcId="{41480005-9705-44F4-A8D9-E56A41D67EEF}" destId="{D46C5B25-26D6-4670-BEAE-3A69D815DDED}" srcOrd="7" destOrd="0" presId="urn:microsoft.com/office/officeart/2005/8/layout/list1"/>
    <dgm:cxn modelId="{FA28BCE8-4E52-4BD8-AD9B-CCC458A564C5}" type="presParOf" srcId="{41480005-9705-44F4-A8D9-E56A41D67EEF}" destId="{3650D8EE-D7CD-4351-BD37-2DB5B4C2DA63}" srcOrd="8" destOrd="0" presId="urn:microsoft.com/office/officeart/2005/8/layout/list1"/>
    <dgm:cxn modelId="{E10D9F7D-93FC-4DA6-A277-80CCFAFA0C52}" type="presParOf" srcId="{3650D8EE-D7CD-4351-BD37-2DB5B4C2DA63}" destId="{D4DE0F9C-F8EC-42DA-9537-F4F715F54B0B}" srcOrd="0" destOrd="0" presId="urn:microsoft.com/office/officeart/2005/8/layout/list1"/>
    <dgm:cxn modelId="{40134AB5-883F-48C5-A8B1-857D60EAF738}" type="presParOf" srcId="{3650D8EE-D7CD-4351-BD37-2DB5B4C2DA63}" destId="{E7DCF97B-F34B-4B0E-A661-238A4E75206F}" srcOrd="1" destOrd="0" presId="urn:microsoft.com/office/officeart/2005/8/layout/list1"/>
    <dgm:cxn modelId="{0AEE0E89-D8EF-4828-BBB7-66FDE0D8FFB7}" type="presParOf" srcId="{41480005-9705-44F4-A8D9-E56A41D67EEF}" destId="{1C71623C-F4BE-4829-A8EF-2BCA0D237618}" srcOrd="9" destOrd="0" presId="urn:microsoft.com/office/officeart/2005/8/layout/list1"/>
    <dgm:cxn modelId="{BAB88EEF-D8A5-4D50-8C86-FE63B05BD299}" type="presParOf" srcId="{41480005-9705-44F4-A8D9-E56A41D67EEF}" destId="{30826154-8DC4-4F2D-A503-D910A0E6A4F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C7609-EB75-42CF-B045-3007F6ED54A4}">
      <dsp:nvSpPr>
        <dsp:cNvPr id="0" name=""/>
        <dsp:cNvSpPr/>
      </dsp:nvSpPr>
      <dsp:spPr>
        <a:xfrm>
          <a:off x="0" y="497565"/>
          <a:ext cx="8229600" cy="1105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ダイエット記録だけでなく、生活習慣病などにも対応</a:t>
          </a:r>
          <a:endParaRPr kumimoji="1" lang="ja-JP" alt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食生活だけでなく、運動にも重点をおく</a:t>
          </a:r>
          <a:endParaRPr kumimoji="1" lang="ja-JP" altLang="en-US" sz="1800" kern="1200" dirty="0"/>
        </a:p>
      </dsp:txBody>
      <dsp:txXfrm>
        <a:off x="0" y="497565"/>
        <a:ext cx="8229600" cy="1105650"/>
      </dsp:txXfrm>
    </dsp:sp>
    <dsp:sp modelId="{7D2C6775-6703-44E4-B91D-15475FC7151F}">
      <dsp:nvSpPr>
        <dsp:cNvPr id="0" name=""/>
        <dsp:cNvSpPr/>
      </dsp:nvSpPr>
      <dsp:spPr>
        <a:xfrm>
          <a:off x="411480" y="231885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トータル健康管理</a:t>
          </a:r>
          <a:endParaRPr kumimoji="1" lang="ja-JP" altLang="en-US" sz="1800" kern="1200" dirty="0"/>
        </a:p>
      </dsp:txBody>
      <dsp:txXfrm>
        <a:off x="437419" y="257824"/>
        <a:ext cx="5708842" cy="479482"/>
      </dsp:txXfrm>
    </dsp:sp>
    <dsp:sp modelId="{E6901096-8734-43E5-AA05-9EE3A8487E9A}">
      <dsp:nvSpPr>
        <dsp:cNvPr id="0" name=""/>
        <dsp:cNvSpPr/>
      </dsp:nvSpPr>
      <dsp:spPr>
        <a:xfrm>
          <a:off x="0" y="1966096"/>
          <a:ext cx="8229600" cy="1048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「</a:t>
          </a:r>
          <a:r>
            <a:rPr kumimoji="1" lang="en-US" altLang="ja-JP" sz="1800" kern="1200" dirty="0" smtClean="0"/>
            <a:t>My</a:t>
          </a:r>
          <a:r>
            <a:rPr kumimoji="1" lang="ja-JP" altLang="en-US" sz="1800" kern="1200" dirty="0" smtClean="0"/>
            <a:t>ページ」で体重・体脂肪率・血圧・食事内容など、各ユーザー</a:t>
          </a:r>
          <a:r>
            <a:rPr kumimoji="1" lang="ja-JP" altLang="en-US" sz="1800" kern="1200" dirty="0" smtClean="0"/>
            <a:t>の</a:t>
          </a:r>
          <a:r>
            <a:rPr kumimoji="1" lang="en-US" altLang="ja-JP" sz="1800" kern="1200" dirty="0" smtClean="0"/>
            <a:t/>
          </a:r>
          <a:br>
            <a:rPr kumimoji="1" lang="en-US" altLang="ja-JP" sz="1800" kern="1200" dirty="0" smtClean="0"/>
          </a:br>
          <a:r>
            <a:rPr kumimoji="1" lang="ja-JP" altLang="en-US" sz="1800" kern="1200" dirty="0" smtClean="0"/>
            <a:t>データを記録できる</a:t>
          </a:r>
          <a:endParaRPr kumimoji="1" lang="ja-JP" altLang="en-US" sz="1800" kern="1200" dirty="0"/>
        </a:p>
      </dsp:txBody>
      <dsp:txXfrm>
        <a:off x="0" y="1966096"/>
        <a:ext cx="8229600" cy="1048950"/>
      </dsp:txXfrm>
    </dsp:sp>
    <dsp:sp modelId="{1151B048-27D1-45E5-885F-1E355A269CEA}">
      <dsp:nvSpPr>
        <dsp:cNvPr id="0" name=""/>
        <dsp:cNvSpPr/>
      </dsp:nvSpPr>
      <dsp:spPr>
        <a:xfrm>
          <a:off x="411480" y="170041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データ記録</a:t>
          </a:r>
          <a:endParaRPr kumimoji="1" lang="ja-JP" altLang="en-US" sz="1800" kern="1200" dirty="0"/>
        </a:p>
      </dsp:txBody>
      <dsp:txXfrm>
        <a:off x="437419" y="1726355"/>
        <a:ext cx="5708842" cy="479482"/>
      </dsp:txXfrm>
    </dsp:sp>
    <dsp:sp modelId="{30826154-8DC4-4F2D-A503-D910A0E6A4F5}">
      <dsp:nvSpPr>
        <dsp:cNvPr id="0" name=""/>
        <dsp:cNvSpPr/>
      </dsp:nvSpPr>
      <dsp:spPr>
        <a:xfrm>
          <a:off x="0" y="3377926"/>
          <a:ext cx="8229600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374904" rIns="638708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 smtClean="0"/>
            <a:t>ユーザーに応じたきめ細かいサービスを提供するため、有料制にする</a:t>
          </a:r>
          <a:endParaRPr kumimoji="1" lang="ja-JP" altLang="en-US" sz="1800" kern="1200" dirty="0"/>
        </a:p>
      </dsp:txBody>
      <dsp:txXfrm>
        <a:off x="0" y="3377926"/>
        <a:ext cx="8229600" cy="779625"/>
      </dsp:txXfrm>
    </dsp:sp>
    <dsp:sp modelId="{E7DCF97B-F34B-4B0E-A661-238A4E75206F}">
      <dsp:nvSpPr>
        <dsp:cNvPr id="0" name=""/>
        <dsp:cNvSpPr/>
      </dsp:nvSpPr>
      <dsp:spPr>
        <a:xfrm>
          <a:off x="411480" y="3112246"/>
          <a:ext cx="576072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有料会員制</a:t>
          </a:r>
          <a:endParaRPr kumimoji="1" lang="ja-JP" altLang="en-US" sz="1800" kern="1200" dirty="0"/>
        </a:p>
      </dsp:txBody>
      <dsp:txXfrm>
        <a:off x="437419" y="3138185"/>
        <a:ext cx="570884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7C25B1-09F8-4373-94D2-A89755154243}" type="datetimeFigureOut">
              <a:rPr kumimoji="1" lang="ja-JP" altLang="en-US" smtClean="0"/>
              <a:t>2010/2/4</a:t>
            </a:fld>
            <a:endParaRPr kumimoji="1" lang="ja-JP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08D37A6-403B-49E9-B355-CBC51CCDE0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b="0" dirty="0">
                <a:solidFill>
                  <a:schemeClr val="accent1">
                    <a:lumMod val="50000"/>
                  </a:schemeClr>
                </a:solidFill>
                <a:effectLst/>
              </a:rPr>
              <a:t>健康</a:t>
            </a:r>
            <a:r>
              <a:rPr lang="ja-JP" altLang="en-US" b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管理</a:t>
            </a:r>
            <a:r>
              <a:rPr lang="ja-JP" altLang="en-US" b="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サイト企画</a:t>
            </a:r>
            <a:r>
              <a:rPr lang="ja-JP" altLang="en-US" b="0" dirty="0">
                <a:solidFill>
                  <a:schemeClr val="accent1">
                    <a:lumMod val="50000"/>
                  </a:schemeClr>
                </a:solidFill>
                <a:effectLst/>
              </a:rPr>
              <a:t>案</a:t>
            </a:r>
            <a:endParaRPr kumimoji="1" lang="ja-JP" altLang="en-US" b="0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株式会社千代田テクノロジー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165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コンセプト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49890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36925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サイトマップ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3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</a:t>
            </a:r>
            <a:r>
              <a:rPr kumimoji="1" lang="ja-JP" altLang="en-US" dirty="0" smtClean="0"/>
              <a:t>ページ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sz="2800" dirty="0" smtClean="0"/>
              <a:t>BMI</a:t>
            </a:r>
            <a:r>
              <a:rPr lang="ja-JP" altLang="en-US" sz="2800" dirty="0" smtClean="0"/>
              <a:t>（）の判定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体重・体脂肪率・血圧・摂取カロリー・消費</a:t>
            </a:r>
            <a:r>
              <a:rPr kumimoji="1" lang="ja-JP" altLang="en-US" sz="2800" dirty="0" smtClean="0"/>
              <a:t>カロリー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など</a:t>
            </a:r>
            <a:r>
              <a:rPr kumimoji="1" lang="ja-JP" altLang="en-US" sz="2800" dirty="0" smtClean="0"/>
              <a:t>のデータ記録、グラフ</a:t>
            </a:r>
            <a:r>
              <a:rPr kumimoji="1" lang="en-US" altLang="ja-JP" sz="2800" dirty="0" smtClean="0"/>
              <a:t/>
            </a:r>
            <a:br>
              <a:rPr kumimoji="1" lang="en-US" altLang="ja-JP" sz="2800" dirty="0" smtClean="0"/>
            </a:br>
            <a:r>
              <a:rPr kumimoji="1" lang="ja-JP" altLang="en-US" sz="2800" dirty="0" smtClean="0"/>
              <a:t>（ユーザーが設定可能）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食事・運動の記録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日記</a:t>
            </a:r>
            <a:endParaRPr kumimoji="1" lang="en-US" altLang="ja-JP" sz="2800" dirty="0" smtClean="0"/>
          </a:p>
          <a:p>
            <a:r>
              <a:rPr lang="ja-JP" altLang="en-US" sz="2800" dirty="0"/>
              <a:t>他</a:t>
            </a:r>
            <a:r>
              <a:rPr lang="ja-JP" altLang="en-US" sz="2800" dirty="0" smtClean="0"/>
              <a:t>の</a:t>
            </a:r>
            <a:r>
              <a:rPr lang="ja-JP" altLang="en-US" sz="2800" dirty="0"/>
              <a:t>ユーザーへ</a:t>
            </a:r>
            <a:r>
              <a:rPr lang="ja-JP" altLang="en-US" sz="2800" dirty="0" smtClean="0"/>
              <a:t>の公開／非公開の選択</a:t>
            </a:r>
            <a:endParaRPr lang="en-US" altLang="ja-JP" sz="2800" dirty="0" smtClean="0"/>
          </a:p>
          <a:p>
            <a:r>
              <a:rPr lang="ja-JP" altLang="en-US" sz="2800" dirty="0" smtClean="0"/>
              <a:t>モバイル</a:t>
            </a:r>
            <a:r>
              <a:rPr lang="ja-JP" altLang="en-US" sz="2800" dirty="0"/>
              <a:t>から</a:t>
            </a:r>
            <a:r>
              <a:rPr lang="ja-JP" altLang="en-US" sz="2800" dirty="0" smtClean="0"/>
              <a:t>の記録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栄養士、医師によるアドバイス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3332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病気の基礎知識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おもな病気の解説</a:t>
            </a:r>
            <a:endParaRPr kumimoji="1" lang="en-US" altLang="ja-JP" dirty="0" smtClean="0"/>
          </a:p>
          <a:p>
            <a:r>
              <a:rPr lang="ja-JP" altLang="en-US" dirty="0" smtClean="0"/>
              <a:t>病気の</a:t>
            </a:r>
            <a:r>
              <a:rPr lang="ja-JP" altLang="en-US" dirty="0"/>
              <a:t>予防</a:t>
            </a:r>
            <a:r>
              <a:rPr lang="ja-JP" altLang="en-US" dirty="0" smtClean="0"/>
              <a:t>方法</a:t>
            </a:r>
            <a:endParaRPr lang="en-US" altLang="ja-JP" dirty="0" smtClean="0"/>
          </a:p>
          <a:p>
            <a:r>
              <a:rPr kumimoji="1" lang="ja-JP" altLang="en-US" dirty="0" smtClean="0"/>
              <a:t>薬辞典</a:t>
            </a:r>
            <a:endParaRPr kumimoji="1" lang="en-US" altLang="ja-JP" dirty="0" smtClean="0"/>
          </a:p>
          <a:p>
            <a:r>
              <a:rPr kumimoji="1" lang="ja-JP" altLang="en-US" dirty="0" smtClean="0"/>
              <a:t>健康</a:t>
            </a:r>
            <a:r>
              <a:rPr kumimoji="1" lang="ja-JP" altLang="en-US" dirty="0" smtClean="0"/>
              <a:t>相談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（公開で医師が回答）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7022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食事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レシピ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（カロリー・塩分表示付き）</a:t>
            </a:r>
            <a:endParaRPr kumimoji="1" lang="en-US" altLang="ja-JP" dirty="0" smtClean="0"/>
          </a:p>
          <a:p>
            <a:r>
              <a:rPr lang="ja-JP" altLang="en-US" dirty="0" smtClean="0"/>
              <a:t>食品カロリー表</a:t>
            </a:r>
            <a:endParaRPr lang="en-US" altLang="ja-JP" dirty="0" smtClean="0"/>
          </a:p>
          <a:p>
            <a:r>
              <a:rPr kumimoji="1" lang="ja-JP" altLang="en-US" dirty="0" smtClean="0"/>
              <a:t>糖尿病、高血圧など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病気</a:t>
            </a:r>
            <a:r>
              <a:rPr kumimoji="1" lang="ja-JP" altLang="en-US" dirty="0" smtClean="0"/>
              <a:t>別食事のポイント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40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エクササイズ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dirty="0" smtClean="0"/>
              <a:t>消費カロリー計算ツール</a:t>
            </a:r>
            <a:endParaRPr kumimoji="1" lang="en-US" altLang="ja-JP" dirty="0" smtClean="0"/>
          </a:p>
          <a:p>
            <a:r>
              <a:rPr lang="ja-JP" altLang="en-US" dirty="0"/>
              <a:t>自宅</a:t>
            </a:r>
            <a:r>
              <a:rPr lang="ja-JP" altLang="en-US" dirty="0" smtClean="0"/>
              <a:t>で行うエクササイズ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（動画付き）</a:t>
            </a:r>
            <a:endParaRPr lang="en-US" altLang="ja-JP" dirty="0" smtClean="0"/>
          </a:p>
          <a:p>
            <a:r>
              <a:rPr kumimoji="1" lang="ja-JP" altLang="en-US" dirty="0"/>
              <a:t>目的</a:t>
            </a:r>
            <a:r>
              <a:rPr kumimoji="1" lang="ja-JP" altLang="en-US" dirty="0" smtClean="0"/>
              <a:t>別エクササイズ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5857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リゾート">
  <a:themeElements>
    <a:clrScheme name="キュート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リゾート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リゾート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238</TotalTime>
  <Words>119</Words>
  <Application>Microsoft Office PowerPoint</Application>
  <PresentationFormat>画面に合わせる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リゾート</vt:lpstr>
      <vt:lpstr>健康管理サイト企画案</vt:lpstr>
      <vt:lpstr>コンセプト</vt:lpstr>
      <vt:lpstr>サイトマップ</vt:lpstr>
      <vt:lpstr>Myページ</vt:lpstr>
      <vt:lpstr>病気の基礎知識</vt:lpstr>
      <vt:lpstr>食事</vt:lpstr>
      <vt:lpstr>エクササイズ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健康管理サイト 企画案</dc:title>
  <dc:creator>tanaka</dc:creator>
  <cp:lastModifiedBy>tanaka</cp:lastModifiedBy>
  <cp:revision>11</cp:revision>
  <dcterms:created xsi:type="dcterms:W3CDTF">2009-12-16T10:03:50Z</dcterms:created>
  <dcterms:modified xsi:type="dcterms:W3CDTF">2010-02-04T05:36:22Z</dcterms:modified>
</cp:coreProperties>
</file>