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6" autoAdjust="0"/>
    <p:restoredTop sz="86298" autoAdjust="0"/>
  </p:normalViewPr>
  <p:slideViewPr>
    <p:cSldViewPr>
      <p:cViewPr>
        <p:scale>
          <a:sx n="73" d="100"/>
          <a:sy n="73" d="100"/>
        </p:scale>
        <p:origin x="-79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A26241E-9A1B-4164-8616-A2750F600481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A744C-5674-4072-A5BA-AFA4656270D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itchFamily="50" charset="-128"/>
                <a:ea typeface="HGP創英角ｺﾞｼｯｸUB" pitchFamily="50" charset="-128"/>
              </a:rPr>
              <a:t>社内エコ活動</a:t>
            </a:r>
            <a:endParaRPr kumimoji="1" lang="ja-JP" altLang="en-US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株式会社みどり電器</a:t>
            </a:r>
            <a:endParaRPr kumimoji="1" lang="en-US" altLang="ja-JP" dirty="0" smtClean="0"/>
          </a:p>
          <a:p>
            <a:r>
              <a:rPr lang="ja-JP" altLang="en-US" dirty="0"/>
              <a:t>エコ推進</a:t>
            </a:r>
            <a:r>
              <a:rPr lang="ja-JP" altLang="en-US" dirty="0" smtClean="0"/>
              <a:t>委員会</a:t>
            </a:r>
            <a:endParaRPr lang="en-US" altLang="ja-JP" dirty="0" smtClean="0"/>
          </a:p>
          <a:p>
            <a:r>
              <a:rPr kumimoji="1" lang="en-US" altLang="ja-JP" dirty="0"/>
              <a:t>2010.6.1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972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Reduce</a:t>
            </a:r>
          </a:p>
          <a:p>
            <a:r>
              <a:rPr kumimoji="1" lang="en-US" altLang="ja-JP" dirty="0" smtClean="0"/>
              <a:t>Reuse</a:t>
            </a:r>
          </a:p>
          <a:p>
            <a:r>
              <a:rPr kumimoji="1" lang="en-US" altLang="ja-JP" dirty="0" smtClean="0"/>
              <a:t>Recycle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3R</a:t>
            </a:r>
            <a:r>
              <a:rPr kumimoji="1" lang="ja-JP" altLang="en-US" dirty="0" smtClean="0"/>
              <a:t>の促進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301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エアコンの温度管理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（冷房</a:t>
            </a:r>
            <a:r>
              <a:rPr kumimoji="1" lang="en-US" altLang="ja-JP" dirty="0" smtClean="0"/>
              <a:t>28</a:t>
            </a:r>
            <a:r>
              <a:rPr kumimoji="1" lang="ja-JP" altLang="en-US" dirty="0" smtClean="0"/>
              <a:t>℃、暖房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℃）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屋上・壁面緑化</a:t>
            </a:r>
            <a:endParaRPr kumimoji="1" lang="en-US" altLang="ja-JP" dirty="0" smtClean="0"/>
          </a:p>
          <a:p>
            <a:r>
              <a:rPr kumimoji="1" lang="ja-JP" altLang="en-US" dirty="0" smtClean="0"/>
              <a:t>資源の分別ボックスの設置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回収資源のリサイクル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営業車を順次エコカーに買い替え</a:t>
            </a:r>
            <a:endParaRPr kumimoji="1" lang="en-US" altLang="ja-JP" dirty="0" smtClean="0"/>
          </a:p>
          <a:p>
            <a:r>
              <a:rPr kumimoji="1" lang="ja-JP" altLang="en-US" dirty="0" smtClean="0"/>
              <a:t>パソコン、コピー機を省エネ製品に買い替え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具体的活動－オフィス編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752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ペーパーレス化の推進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文書管理の電子化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申請・稟議書の電子決裁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ペーパーレス会議システムの導入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グリーン購入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残業時間の削減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（毎週金曜日をノー残業デーとする）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長時間離席時はモニタ・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の電源を</a:t>
            </a:r>
            <a:r>
              <a:rPr kumimoji="1" lang="en-US" altLang="ja-JP" dirty="0" smtClean="0"/>
              <a:t>OFF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具体的活動－業務編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1650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クールビズ・ウォームビズの促進</a:t>
            </a:r>
            <a:endParaRPr kumimoji="1" lang="en-US" altLang="ja-JP" dirty="0" smtClean="0"/>
          </a:p>
          <a:p>
            <a:r>
              <a:rPr kumimoji="1" lang="ja-JP" altLang="en-US" dirty="0" smtClean="0"/>
              <a:t>ゴミの分別の徹底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マイ箸・マイカップの使用</a:t>
            </a:r>
            <a:endParaRPr kumimoji="1" lang="en-US" altLang="ja-JP" dirty="0" smtClean="0"/>
          </a:p>
          <a:p>
            <a:r>
              <a:rPr kumimoji="1" lang="ja-JP" altLang="en-US" dirty="0" smtClean="0"/>
              <a:t>各部署にエコバッグを設置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エコドライブの推進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（講習の開催）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自転車・徒歩通勤の推進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（申請者には推奨金支給）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具体的活動－社員編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8438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ウェーブ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1663</TotalTime>
  <Words>81</Words>
  <Application>Microsoft Office PowerPoint</Application>
  <PresentationFormat>画面に合わせる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ウェーブ</vt:lpstr>
      <vt:lpstr>社内エコ活動</vt:lpstr>
      <vt:lpstr>3Rの促進</vt:lpstr>
      <vt:lpstr>具体的活動－オフィス編</vt:lpstr>
      <vt:lpstr>具体的活動－業務編</vt:lpstr>
      <vt:lpstr>具体的活動－社員編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yamamoto</cp:lastModifiedBy>
  <cp:revision>12</cp:revision>
  <dcterms:created xsi:type="dcterms:W3CDTF">2010-01-06T00:50:08Z</dcterms:created>
  <dcterms:modified xsi:type="dcterms:W3CDTF">2011-05-17T06:12:27Z</dcterms:modified>
</cp:coreProperties>
</file>