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6" autoAdjust="0"/>
    <p:restoredTop sz="86298" autoAdjust="0"/>
  </p:normalViewPr>
  <p:slideViewPr>
    <p:cSldViewPr>
      <p:cViewPr varScale="1">
        <p:scale>
          <a:sx n="45" d="100"/>
          <a:sy n="45" d="100"/>
        </p:scale>
        <p:origin x="-1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7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9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76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166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97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80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5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299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64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5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4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350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54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xmlns:mc="http://schemas.openxmlformats.org/markup-compatibility/2006" xmlns:a14="http://schemas.microsoft.com/office/drawing/2010/main" val="FFFFFF" mc:Ignorable="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社内エコ活動</a:t>
            </a:r>
            <a:endParaRPr kumimoji="1" lang="ja-JP" alt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ja-JP" altLang="en-US" dirty="0" smtClean="0"/>
              <a:t>株式会社みどり電器</a:t>
            </a:r>
            <a:endParaRPr kumimoji="1" lang="en-US" altLang="ja-JP" dirty="0" smtClean="0"/>
          </a:p>
          <a:p>
            <a:pPr algn="r"/>
            <a:r>
              <a:rPr lang="ja-JP" altLang="en-US" dirty="0"/>
              <a:t>エコ推進</a:t>
            </a:r>
            <a:r>
              <a:rPr lang="ja-JP" altLang="en-US" dirty="0" smtClean="0"/>
              <a:t>委員会</a:t>
            </a:r>
            <a:endParaRPr lang="en-US" altLang="ja-JP" dirty="0" smtClean="0"/>
          </a:p>
          <a:p>
            <a:pPr algn="r"/>
            <a:r>
              <a:rPr kumimoji="1" lang="en-US" altLang="ja-JP" dirty="0"/>
              <a:t>2010.6.1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461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147888" algn="l"/>
              </a:tabLst>
            </a:pPr>
            <a:r>
              <a:rPr kumimoji="1" lang="en-US" altLang="ja-JP" dirty="0" smtClean="0"/>
              <a:t>Reduce	</a:t>
            </a:r>
            <a:r>
              <a:rPr kumimoji="1" lang="ja-JP" altLang="en-US" dirty="0" smtClean="0"/>
              <a:t>廃棄物の</a:t>
            </a:r>
            <a:r>
              <a:rPr lang="ja-JP" altLang="en-US" dirty="0"/>
              <a:t>発生抑制</a:t>
            </a:r>
            <a:endParaRPr kumimoji="1" lang="en-US" altLang="ja-JP" dirty="0" smtClean="0"/>
          </a:p>
          <a:p>
            <a:pPr>
              <a:tabLst>
                <a:tab pos="2147888" algn="l"/>
              </a:tabLst>
            </a:pPr>
            <a:r>
              <a:rPr kumimoji="1" lang="en-US" altLang="ja-JP" dirty="0" smtClean="0"/>
              <a:t>Reuse	</a:t>
            </a:r>
            <a:r>
              <a:rPr kumimoji="1" lang="ja-JP" altLang="en-US" dirty="0" smtClean="0"/>
              <a:t>再使用</a:t>
            </a:r>
            <a:endParaRPr kumimoji="1" lang="en-US" altLang="ja-JP" dirty="0" smtClean="0"/>
          </a:p>
          <a:p>
            <a:pPr>
              <a:tabLst>
                <a:tab pos="2147888" algn="l"/>
              </a:tabLst>
            </a:pPr>
            <a:r>
              <a:rPr kumimoji="1" lang="en-US" altLang="ja-JP" dirty="0" smtClean="0"/>
              <a:t>Recycle	</a:t>
            </a:r>
            <a:r>
              <a:rPr kumimoji="1" lang="ja-JP" altLang="en-US" dirty="0" smtClean="0"/>
              <a:t>再資源化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3R</a:t>
            </a:r>
            <a:r>
              <a:rPr kumimoji="1" lang="ja-JP" altLang="en-US" dirty="0" smtClean="0"/>
              <a:t>の促進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6932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エアコンの温度管理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（冷房</a:t>
            </a:r>
            <a:r>
              <a:rPr kumimoji="1" lang="en-US" altLang="ja-JP" dirty="0" smtClean="0"/>
              <a:t>28</a:t>
            </a:r>
            <a:r>
              <a:rPr kumimoji="1" lang="ja-JP" altLang="en-US" dirty="0" smtClean="0"/>
              <a:t>℃、暖房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℃）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屋上・壁面緑化</a:t>
            </a:r>
            <a:endParaRPr kumimoji="1" lang="en-US" altLang="ja-JP" dirty="0" smtClean="0"/>
          </a:p>
          <a:p>
            <a:r>
              <a:rPr kumimoji="1" lang="ja-JP" altLang="en-US" dirty="0" smtClean="0"/>
              <a:t>資源の分別ボックスの設置</a:t>
            </a:r>
            <a:endParaRPr kumimoji="1" lang="en-US" altLang="ja-JP" dirty="0" smtClean="0"/>
          </a:p>
          <a:p>
            <a:r>
              <a:rPr kumimoji="1" lang="ja-JP" altLang="en-US" dirty="0" smtClean="0"/>
              <a:t>回収資源のリサイクル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営業車を順次エコカーに買い替え</a:t>
            </a:r>
            <a:endParaRPr kumimoji="1" lang="en-US" altLang="ja-JP" dirty="0" smtClean="0"/>
          </a:p>
          <a:p>
            <a:r>
              <a:rPr kumimoji="1" lang="ja-JP" altLang="en-US" dirty="0" smtClean="0"/>
              <a:t>パソコン、コピー機を省エネ製品に買い替え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具体的活動－オフィス編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0305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ペーパーレス化の推進</a:t>
            </a:r>
            <a:endParaRPr kumimoji="1" lang="en-US" altLang="ja-JP" dirty="0" smtClean="0"/>
          </a:p>
          <a:p>
            <a:pPr marL="1085850" lvl="1" indent="-273050">
              <a:buFont typeface="Wingdings" pitchFamily="2" charset="2"/>
              <a:buChar char="l"/>
            </a:pPr>
            <a:r>
              <a:rPr kumimoji="1" lang="ja-JP" altLang="en-US" dirty="0" smtClean="0"/>
              <a:t>文書管理の電子化</a:t>
            </a:r>
            <a:endParaRPr kumimoji="1" lang="en-US" altLang="ja-JP" dirty="0" smtClean="0"/>
          </a:p>
          <a:p>
            <a:pPr marL="1085850" lvl="1" indent="-273050">
              <a:buFont typeface="Wingdings" pitchFamily="2" charset="2"/>
              <a:buChar char="l"/>
            </a:pPr>
            <a:r>
              <a:rPr kumimoji="1" lang="ja-JP" altLang="en-US" dirty="0" smtClean="0"/>
              <a:t>申請・稟議書の電子決裁</a:t>
            </a:r>
            <a:endParaRPr kumimoji="1" lang="en-US" altLang="ja-JP" dirty="0" smtClean="0"/>
          </a:p>
          <a:p>
            <a:pPr marL="1085850" lvl="1" indent="-273050">
              <a:buFont typeface="Wingdings" pitchFamily="2" charset="2"/>
              <a:buChar char="l"/>
            </a:pPr>
            <a:r>
              <a:rPr kumimoji="1" lang="ja-JP" altLang="en-US" dirty="0" smtClean="0"/>
              <a:t>ペーパーレス</a:t>
            </a:r>
            <a:r>
              <a:rPr kumimoji="1" lang="ja-JP" altLang="en-US" dirty="0" smtClean="0"/>
              <a:t>会議システムの導入</a:t>
            </a:r>
            <a:endParaRPr kumimoji="1" lang="en-US" altLang="ja-JP" dirty="0" smtClean="0"/>
          </a:p>
          <a:p>
            <a:r>
              <a:rPr kumimoji="1" lang="ja-JP" altLang="en-US" dirty="0" smtClean="0"/>
              <a:t>グリーン購入</a:t>
            </a:r>
            <a:endParaRPr kumimoji="1" lang="en-US" altLang="ja-JP" dirty="0" smtClean="0"/>
          </a:p>
          <a:p>
            <a:r>
              <a:rPr kumimoji="1" lang="ja-JP" altLang="en-US" dirty="0" smtClean="0"/>
              <a:t>残業時間の削減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（毎週金曜日をノー残業デーとする）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長時間離席時はモニタ・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の電源を</a:t>
            </a:r>
            <a:r>
              <a:rPr kumimoji="1" lang="en-US" altLang="ja-JP" dirty="0" smtClean="0"/>
              <a:t>OFF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具体的活動－業務編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2275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クールビズ・ウォームビズの促進</a:t>
            </a:r>
            <a:endParaRPr kumimoji="1" lang="en-US" altLang="ja-JP" dirty="0" smtClean="0"/>
          </a:p>
          <a:p>
            <a:r>
              <a:rPr kumimoji="1" lang="ja-JP" altLang="en-US" dirty="0" smtClean="0"/>
              <a:t>ゴミの分別の徹底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マイ箸・マイカップの使用</a:t>
            </a:r>
            <a:endParaRPr kumimoji="1" lang="en-US" altLang="ja-JP" dirty="0" smtClean="0"/>
          </a:p>
          <a:p>
            <a:r>
              <a:rPr kumimoji="1" lang="ja-JP" altLang="en-US" dirty="0" smtClean="0"/>
              <a:t>各部署にエコバッグを設置</a:t>
            </a:r>
            <a:endParaRPr kumimoji="1" lang="en-US" altLang="ja-JP" dirty="0" smtClean="0"/>
          </a:p>
          <a:p>
            <a:r>
              <a:rPr kumimoji="1" lang="ja-JP" altLang="en-US" dirty="0" smtClean="0"/>
              <a:t>エコドライブの推進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（講習の開催）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自転車・徒歩通勤の推進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（申請者には推奨金支給）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具体的活動－社員編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24069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73E87" mc:Ignorable=""/>
      </a:dk2>
      <a:lt2>
        <a:srgbClr xmlns:mc="http://schemas.openxmlformats.org/markup-compatibility/2006" xmlns:a14="http://schemas.microsoft.com/office/drawing/2010/main" val="C6E7FC" mc:Ignorable=""/>
      </a:lt2>
      <a:accent1>
        <a:srgbClr xmlns:mc="http://schemas.openxmlformats.org/markup-compatibility/2006" xmlns:a14="http://schemas.microsoft.com/office/drawing/2010/main" val="31B6FD" mc:Ignorable=""/>
      </a:accent1>
      <a:accent2>
        <a:srgbClr xmlns:mc="http://schemas.openxmlformats.org/markup-compatibility/2006" xmlns:a14="http://schemas.microsoft.com/office/drawing/2010/main" val="4584D3" mc:Ignorable=""/>
      </a:accent2>
      <a:accent3>
        <a:srgbClr xmlns:mc="http://schemas.openxmlformats.org/markup-compatibility/2006" xmlns:a14="http://schemas.microsoft.com/office/drawing/2010/main" val="5BD078" mc:Ignorable=""/>
      </a:accent3>
      <a:accent4>
        <a:srgbClr xmlns:mc="http://schemas.openxmlformats.org/markup-compatibility/2006" xmlns:a14="http://schemas.microsoft.com/office/drawing/2010/main" val="A5D028" mc:Ignorable=""/>
      </a:accent4>
      <a:accent5>
        <a:srgbClr xmlns:mc="http://schemas.openxmlformats.org/markup-compatibility/2006" xmlns:a14="http://schemas.microsoft.com/office/drawing/2010/main" val="F5C040" mc:Ignorable=""/>
      </a:accent5>
      <a:accent6>
        <a:srgbClr xmlns:mc="http://schemas.openxmlformats.org/markup-compatibility/2006" xmlns:a14="http://schemas.microsoft.com/office/drawing/2010/main" val="05E0DB" mc:Ignorable=""/>
      </a:accent6>
      <a:hlink>
        <a:srgbClr xmlns:mc="http://schemas.openxmlformats.org/markup-compatibility/2006" xmlns:a14="http://schemas.microsoft.com/office/drawing/2010/main" val="0080FF" mc:Ignorable=""/>
      </a:hlink>
      <a:folHlink>
        <a:srgbClr xmlns:mc="http://schemas.openxmlformats.org/markup-compatibility/2006" xmlns:a14="http://schemas.microsoft.com/office/drawing/2010/main" val="5EAEFF" mc:Ignorable=""/>
      </a:folHlink>
    </a:clrScheme>
    <a:fontScheme name="ウェーブ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79</Words>
  <Application>Microsoft Office PowerPoint</Application>
  <PresentationFormat>画面に合わせる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ウェーブ</vt:lpstr>
      <vt:lpstr>社内エコ活動</vt:lpstr>
      <vt:lpstr>3Rの促進</vt:lpstr>
      <vt:lpstr>具体的活動－オフィス編</vt:lpstr>
      <vt:lpstr>具体的活動－業務編</vt:lpstr>
      <vt:lpstr>具体的活動－社員編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社内エコ活動</dc:title>
  <dc:creator>tanaka</dc:creator>
  <cp:lastModifiedBy>Ken</cp:lastModifiedBy>
  <cp:revision>2</cp:revision>
  <dcterms:created xsi:type="dcterms:W3CDTF">2010-01-07T08:24:41Z</dcterms:created>
  <dcterms:modified xsi:type="dcterms:W3CDTF">2010-04-08T01:28:58Z</dcterms:modified>
</cp:coreProperties>
</file>