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68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372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33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743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062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955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943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0544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91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260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909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43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​​ 3"/>
          <p:cNvSpPr/>
          <p:nvPr/>
        </p:nvSpPr>
        <p:spPr>
          <a:xfrm>
            <a:off x="1403648" y="2420888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12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​​ 3"/>
          <p:cNvSpPr/>
          <p:nvPr/>
        </p:nvSpPr>
        <p:spPr>
          <a:xfrm>
            <a:off x="1403648" y="2420888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18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画面に合わせる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1</cp:revision>
  <dcterms:created xsi:type="dcterms:W3CDTF">2010-01-16T01:12:14Z</dcterms:created>
  <dcterms:modified xsi:type="dcterms:W3CDTF">2010-01-16T01:14:18Z</dcterms:modified>
</cp:coreProperties>
</file>