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567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097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40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604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13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299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04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08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3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322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536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72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639080"/>
            <a:ext cx="4680000" cy="35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292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620688"/>
            <a:ext cx="4680000" cy="3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621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620688"/>
            <a:ext cx="4680000" cy="3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208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620688"/>
            <a:ext cx="4680000" cy="35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72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620688"/>
            <a:ext cx="4680000" cy="35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475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</TotalTime>
  <Words>0</Words>
  <Application>Microsoft Office PowerPoint</Application>
  <PresentationFormat>画面に合わせる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8</cp:revision>
  <dcterms:created xsi:type="dcterms:W3CDTF">2010-02-12T02:18:45Z</dcterms:created>
  <dcterms:modified xsi:type="dcterms:W3CDTF">2010-02-13T03:03:04Z</dcterms:modified>
</cp:coreProperties>
</file>