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5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481381-EA27-40D9-84E2-82556D7B52B3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6184540-DCA7-4AE3-9306-2493049BA250}">
      <dgm:prSet phldrT="[テキスト]"/>
      <dgm:spPr/>
      <dgm:t>
        <a:bodyPr/>
        <a:lstStyle/>
        <a:p>
          <a:r>
            <a:rPr kumimoji="1" lang="ja-JP" altLang="en-US" dirty="0" smtClean="0"/>
            <a:t>通常コース</a:t>
          </a:r>
          <a:endParaRPr kumimoji="1" lang="ja-JP" altLang="en-US" dirty="0"/>
        </a:p>
      </dgm:t>
    </dgm:pt>
    <dgm:pt modelId="{85D38706-A095-41BD-BF42-9673C8F4CE32}" type="parTrans" cxnId="{ADA54682-61C4-43C9-AE15-663C8970783E}">
      <dgm:prSet/>
      <dgm:spPr/>
      <dgm:t>
        <a:bodyPr/>
        <a:lstStyle/>
        <a:p>
          <a:endParaRPr kumimoji="1" lang="ja-JP" altLang="en-US"/>
        </a:p>
      </dgm:t>
    </dgm:pt>
    <dgm:pt modelId="{95C5949F-0E78-4789-931B-0DA1B9E7FF25}" type="sibTrans" cxnId="{ADA54682-61C4-43C9-AE15-663C8970783E}">
      <dgm:prSet/>
      <dgm:spPr/>
      <dgm:t>
        <a:bodyPr/>
        <a:lstStyle/>
        <a:p>
          <a:endParaRPr kumimoji="1" lang="ja-JP" altLang="en-US"/>
        </a:p>
      </dgm:t>
    </dgm:pt>
    <dgm:pt modelId="{FA79165C-3A62-44EC-99D2-B3F83295D91A}">
      <dgm:prSet phldrT="[テキスト]"/>
      <dgm:spPr/>
      <dgm:t>
        <a:bodyPr/>
        <a:lstStyle/>
        <a:p>
          <a:r>
            <a:rPr kumimoji="1" lang="ja-JP" altLang="en-US" dirty="0" smtClean="0"/>
            <a:t>デイタイム</a:t>
          </a:r>
          <a:r>
            <a:rPr kumimoji="1" lang="en-US" altLang="ja-JP" dirty="0" smtClean="0"/>
            <a:t/>
          </a:r>
          <a:br>
            <a:rPr kumimoji="1" lang="en-US" altLang="ja-JP" dirty="0" smtClean="0"/>
          </a:br>
          <a:r>
            <a:rPr kumimoji="1" lang="ja-JP" altLang="en-US" dirty="0" smtClean="0"/>
            <a:t>コース</a:t>
          </a:r>
          <a:endParaRPr kumimoji="1" lang="ja-JP" altLang="en-US" dirty="0"/>
        </a:p>
      </dgm:t>
    </dgm:pt>
    <dgm:pt modelId="{341BF8C9-4B80-4BED-9470-F93521FC9958}" type="parTrans" cxnId="{4C7BB378-E67D-463B-BC98-E79D9BFA45F0}">
      <dgm:prSet/>
      <dgm:spPr/>
      <dgm:t>
        <a:bodyPr/>
        <a:lstStyle/>
        <a:p>
          <a:endParaRPr kumimoji="1" lang="ja-JP" altLang="en-US"/>
        </a:p>
      </dgm:t>
    </dgm:pt>
    <dgm:pt modelId="{270ACBF4-70B7-4ECB-A114-DCDE753517E2}" type="sibTrans" cxnId="{4C7BB378-E67D-463B-BC98-E79D9BFA45F0}">
      <dgm:prSet/>
      <dgm:spPr/>
      <dgm:t>
        <a:bodyPr/>
        <a:lstStyle/>
        <a:p>
          <a:endParaRPr kumimoji="1" lang="ja-JP" altLang="en-US"/>
        </a:p>
      </dgm:t>
    </dgm:pt>
    <dgm:pt modelId="{099C6875-4F6C-4EC4-B98F-BB0AE3341940}">
      <dgm:prSet phldrT="[テキスト]"/>
      <dgm:spPr/>
      <dgm:t>
        <a:bodyPr/>
        <a:lstStyle/>
        <a:p>
          <a:r>
            <a:rPr kumimoji="1" lang="ja-JP" altLang="en-US" dirty="0" smtClean="0"/>
            <a:t>オンライン</a:t>
          </a:r>
          <a:r>
            <a:rPr kumimoji="1" lang="en-US" altLang="ja-JP" dirty="0" smtClean="0"/>
            <a:t/>
          </a:r>
          <a:br>
            <a:rPr kumimoji="1" lang="en-US" altLang="ja-JP" dirty="0" smtClean="0"/>
          </a:br>
          <a:r>
            <a:rPr kumimoji="1" lang="ja-JP" altLang="en-US" dirty="0" smtClean="0"/>
            <a:t>コース</a:t>
          </a:r>
          <a:endParaRPr kumimoji="1" lang="ja-JP" altLang="en-US" dirty="0"/>
        </a:p>
      </dgm:t>
    </dgm:pt>
    <dgm:pt modelId="{9D61B869-F8BB-40FF-B2F2-39F28910F900}" type="parTrans" cxnId="{8566595E-49DB-419E-B826-E2908E1A002B}">
      <dgm:prSet/>
      <dgm:spPr/>
      <dgm:t>
        <a:bodyPr/>
        <a:lstStyle/>
        <a:p>
          <a:endParaRPr kumimoji="1" lang="ja-JP" altLang="en-US"/>
        </a:p>
      </dgm:t>
    </dgm:pt>
    <dgm:pt modelId="{0668CAAB-BAA6-48BE-A964-C725EB0A2B42}" type="sibTrans" cxnId="{8566595E-49DB-419E-B826-E2908E1A002B}">
      <dgm:prSet/>
      <dgm:spPr/>
      <dgm:t>
        <a:bodyPr/>
        <a:lstStyle/>
        <a:p>
          <a:endParaRPr kumimoji="1" lang="ja-JP" altLang="en-US"/>
        </a:p>
      </dgm:t>
    </dgm:pt>
    <dgm:pt modelId="{F128773E-CA71-497A-BD1E-BB624448E2C5}">
      <dgm:prSet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回</a:t>
          </a:r>
          <a:r>
            <a:rPr kumimoji="1" lang="en-US" altLang="ja-JP" dirty="0" smtClean="0"/>
            <a:t>50</a:t>
          </a:r>
          <a:r>
            <a:rPr kumimoji="1" lang="ja-JP" altLang="en-US" dirty="0" smtClean="0"/>
            <a:t>分</a:t>
          </a:r>
          <a:endParaRPr kumimoji="1" lang="ja-JP" altLang="en-US" dirty="0"/>
        </a:p>
      </dgm:t>
    </dgm:pt>
    <dgm:pt modelId="{A46F05A6-E673-46A2-87EE-295E06284461}" type="parTrans" cxnId="{CCF5D531-4925-4542-B3A8-7F8A6ACDED27}">
      <dgm:prSet/>
      <dgm:spPr/>
      <dgm:t>
        <a:bodyPr/>
        <a:lstStyle/>
        <a:p>
          <a:endParaRPr kumimoji="1" lang="ja-JP" altLang="en-US"/>
        </a:p>
      </dgm:t>
    </dgm:pt>
    <dgm:pt modelId="{02914625-B37B-4877-B7E9-E3033E740933}" type="sibTrans" cxnId="{CCF5D531-4925-4542-B3A8-7F8A6ACDED27}">
      <dgm:prSet/>
      <dgm:spPr/>
      <dgm:t>
        <a:bodyPr/>
        <a:lstStyle/>
        <a:p>
          <a:endParaRPr kumimoji="1" lang="ja-JP" altLang="en-US"/>
        </a:p>
      </dgm:t>
    </dgm:pt>
    <dgm:pt modelId="{626CF2C6-5526-4B80-A286-8BB18A1B6B20}">
      <dgm:prSet/>
      <dgm:spPr/>
      <dgm:t>
        <a:bodyPr/>
        <a:lstStyle/>
        <a:p>
          <a:r>
            <a:rPr kumimoji="1" lang="en-US" altLang="ja-JP" dirty="0" smtClean="0"/>
            <a:t>30</a:t>
          </a:r>
          <a:r>
            <a:rPr kumimoji="1" lang="ja-JP" altLang="en-US" dirty="0" smtClean="0"/>
            <a:t>回</a:t>
          </a:r>
          <a:r>
            <a:rPr kumimoji="1" lang="en-US" altLang="ja-JP" dirty="0" smtClean="0"/>
            <a:t>/50</a:t>
          </a:r>
          <a:r>
            <a:rPr kumimoji="1" lang="ja-JP" altLang="en-US" dirty="0" smtClean="0"/>
            <a:t>回</a:t>
          </a:r>
          <a:r>
            <a:rPr kumimoji="1" lang="en-US" altLang="ja-JP" dirty="0" smtClean="0"/>
            <a:t>/70</a:t>
          </a:r>
          <a:r>
            <a:rPr kumimoji="1" lang="ja-JP" altLang="en-US" dirty="0" smtClean="0"/>
            <a:t>回</a:t>
          </a:r>
          <a:r>
            <a:rPr kumimoji="1" lang="en-US" altLang="ja-JP" dirty="0" smtClean="0"/>
            <a:t>/100</a:t>
          </a:r>
          <a:r>
            <a:rPr kumimoji="1" lang="ja-JP" altLang="en-US" dirty="0" smtClean="0"/>
            <a:t>回</a:t>
          </a:r>
          <a:endParaRPr kumimoji="1" lang="ja-JP" altLang="en-US" dirty="0"/>
        </a:p>
      </dgm:t>
    </dgm:pt>
    <dgm:pt modelId="{2775C137-0AE0-45B5-8A8F-A1DFB5B614D2}" type="parTrans" cxnId="{05558D11-7E57-49A2-9ECB-87448EA7BA14}">
      <dgm:prSet/>
      <dgm:spPr/>
      <dgm:t>
        <a:bodyPr/>
        <a:lstStyle/>
        <a:p>
          <a:endParaRPr kumimoji="1" lang="ja-JP" altLang="en-US"/>
        </a:p>
      </dgm:t>
    </dgm:pt>
    <dgm:pt modelId="{250799CB-E0A1-400F-A801-8ADA49C55299}" type="sibTrans" cxnId="{05558D11-7E57-49A2-9ECB-87448EA7BA14}">
      <dgm:prSet/>
      <dgm:spPr/>
      <dgm:t>
        <a:bodyPr/>
        <a:lstStyle/>
        <a:p>
          <a:endParaRPr kumimoji="1" lang="ja-JP" altLang="en-US"/>
        </a:p>
      </dgm:t>
    </dgm:pt>
    <dgm:pt modelId="{A289392B-0409-4197-BB5D-F4E38AB6C901}">
      <dgm:prSet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回</a:t>
          </a:r>
          <a:r>
            <a:rPr kumimoji="1" lang="en-US" altLang="ja-JP" dirty="0" smtClean="0"/>
            <a:t>50</a:t>
          </a:r>
          <a:r>
            <a:rPr kumimoji="1" lang="ja-JP" altLang="en-US" dirty="0" smtClean="0"/>
            <a:t>分</a:t>
          </a:r>
          <a:endParaRPr kumimoji="1" lang="ja-JP" altLang="en-US" dirty="0"/>
        </a:p>
      </dgm:t>
    </dgm:pt>
    <dgm:pt modelId="{97F780DC-8283-4917-B545-EFFFCDE402E9}" type="parTrans" cxnId="{45863808-27D3-47E0-89FE-F59381934DAF}">
      <dgm:prSet/>
      <dgm:spPr/>
      <dgm:t>
        <a:bodyPr/>
        <a:lstStyle/>
        <a:p>
          <a:endParaRPr kumimoji="1" lang="ja-JP" altLang="en-US"/>
        </a:p>
      </dgm:t>
    </dgm:pt>
    <dgm:pt modelId="{13B7B637-8D0B-47F2-9649-53F2C2A49511}" type="sibTrans" cxnId="{45863808-27D3-47E0-89FE-F59381934DAF}">
      <dgm:prSet/>
      <dgm:spPr/>
      <dgm:t>
        <a:bodyPr/>
        <a:lstStyle/>
        <a:p>
          <a:endParaRPr kumimoji="1" lang="ja-JP" altLang="en-US"/>
        </a:p>
      </dgm:t>
    </dgm:pt>
    <dgm:pt modelId="{48AA878C-93EB-41D4-9B3E-3AADA675B27B}">
      <dgm:prSet/>
      <dgm:spPr/>
      <dgm:t>
        <a:bodyPr/>
        <a:lstStyle/>
        <a:p>
          <a:r>
            <a:rPr kumimoji="1" lang="en-US" altLang="ja-JP" dirty="0" smtClean="0"/>
            <a:t>50</a:t>
          </a:r>
          <a:r>
            <a:rPr kumimoji="1" lang="ja-JP" altLang="en-US" dirty="0" smtClean="0"/>
            <a:t>回</a:t>
          </a:r>
          <a:r>
            <a:rPr kumimoji="1" lang="en-US" altLang="ja-JP" dirty="0" smtClean="0"/>
            <a:t>/100</a:t>
          </a:r>
          <a:r>
            <a:rPr kumimoji="1" lang="ja-JP" altLang="en-US" dirty="0" smtClean="0"/>
            <a:t>回</a:t>
          </a:r>
          <a:endParaRPr kumimoji="1" lang="ja-JP" altLang="en-US" dirty="0"/>
        </a:p>
      </dgm:t>
    </dgm:pt>
    <dgm:pt modelId="{A9E77C78-8E4A-41FF-A11F-660EE1782035}" type="parTrans" cxnId="{3C8E90D8-BD4B-43A9-B67F-6B52E133260B}">
      <dgm:prSet/>
      <dgm:spPr/>
      <dgm:t>
        <a:bodyPr/>
        <a:lstStyle/>
        <a:p>
          <a:endParaRPr kumimoji="1" lang="ja-JP" altLang="en-US"/>
        </a:p>
      </dgm:t>
    </dgm:pt>
    <dgm:pt modelId="{00B642EC-FBAE-47D6-A514-AB7DBB4A1A26}" type="sibTrans" cxnId="{3C8E90D8-BD4B-43A9-B67F-6B52E133260B}">
      <dgm:prSet/>
      <dgm:spPr/>
      <dgm:t>
        <a:bodyPr/>
        <a:lstStyle/>
        <a:p>
          <a:endParaRPr kumimoji="1" lang="ja-JP" altLang="en-US"/>
        </a:p>
      </dgm:t>
    </dgm:pt>
    <dgm:pt modelId="{C6D4EF65-7C5D-4BA6-90A4-553F52F4BE64}">
      <dgm:prSet/>
      <dgm:spPr/>
      <dgm:t>
        <a:bodyPr/>
        <a:lstStyle/>
        <a:p>
          <a:r>
            <a:rPr kumimoji="1" lang="ja-JP" altLang="en-US" dirty="0" smtClean="0"/>
            <a:t>平日</a:t>
          </a:r>
          <a:r>
            <a:rPr kumimoji="1" lang="en-US" altLang="ja-JP" dirty="0" smtClean="0"/>
            <a:t>10:00</a:t>
          </a:r>
          <a:r>
            <a:rPr kumimoji="1" lang="ja-JP" altLang="en-US" dirty="0" smtClean="0"/>
            <a:t>～</a:t>
          </a:r>
          <a:r>
            <a:rPr kumimoji="1" lang="en-US" altLang="ja-JP" dirty="0" smtClean="0"/>
            <a:t/>
          </a:r>
          <a:br>
            <a:rPr kumimoji="1" lang="en-US" altLang="ja-JP" dirty="0" smtClean="0"/>
          </a:br>
          <a:r>
            <a:rPr kumimoji="1" lang="en-US" altLang="ja-JP" dirty="0" smtClean="0"/>
            <a:t>18:00</a:t>
          </a:r>
          <a:r>
            <a:rPr kumimoji="1" lang="ja-JP" altLang="en-US" dirty="0" smtClean="0"/>
            <a:t>（土日祝不可）</a:t>
          </a:r>
          <a:endParaRPr kumimoji="1" lang="ja-JP" altLang="en-US" dirty="0"/>
        </a:p>
      </dgm:t>
    </dgm:pt>
    <dgm:pt modelId="{5B4A2D10-8C9C-4B40-8BE2-B5D541704278}" type="parTrans" cxnId="{46DB82B5-8AF8-4000-8946-3DC65B561394}">
      <dgm:prSet/>
      <dgm:spPr/>
      <dgm:t>
        <a:bodyPr/>
        <a:lstStyle/>
        <a:p>
          <a:endParaRPr kumimoji="1" lang="ja-JP" altLang="en-US"/>
        </a:p>
      </dgm:t>
    </dgm:pt>
    <dgm:pt modelId="{52E47CF7-B035-4290-B44D-013C6979B896}" type="sibTrans" cxnId="{46DB82B5-8AF8-4000-8946-3DC65B561394}">
      <dgm:prSet/>
      <dgm:spPr/>
      <dgm:t>
        <a:bodyPr/>
        <a:lstStyle/>
        <a:p>
          <a:endParaRPr kumimoji="1" lang="ja-JP" altLang="en-US"/>
        </a:p>
      </dgm:t>
    </dgm:pt>
    <dgm:pt modelId="{36123472-9164-4663-A60D-FD0750F5430B}">
      <dgm:prSet/>
      <dgm:spPr/>
      <dgm:t>
        <a:bodyPr/>
        <a:lstStyle/>
        <a:p>
          <a:r>
            <a:rPr kumimoji="1" lang="en-US" altLang="ja-JP" dirty="0" smtClean="0"/>
            <a:t>10:00</a:t>
          </a:r>
          <a:r>
            <a:rPr kumimoji="1" lang="ja-JP" altLang="en-US" dirty="0" smtClean="0"/>
            <a:t>～</a:t>
          </a:r>
          <a:r>
            <a:rPr kumimoji="1" lang="en-US" altLang="ja-JP" dirty="0" smtClean="0"/>
            <a:t>22:00</a:t>
          </a:r>
          <a:endParaRPr kumimoji="1" lang="ja-JP" altLang="en-US" dirty="0"/>
        </a:p>
      </dgm:t>
    </dgm:pt>
    <dgm:pt modelId="{CE81989D-3C62-4E2F-AA4E-1AF62AD49998}" type="parTrans" cxnId="{8DFC2804-723F-4232-9808-DBA33481D7AF}">
      <dgm:prSet/>
      <dgm:spPr/>
      <dgm:t>
        <a:bodyPr/>
        <a:lstStyle/>
        <a:p>
          <a:endParaRPr kumimoji="1" lang="ja-JP" altLang="en-US"/>
        </a:p>
      </dgm:t>
    </dgm:pt>
    <dgm:pt modelId="{FA10D57B-8996-4E1C-9166-76001EECF801}" type="sibTrans" cxnId="{8DFC2804-723F-4232-9808-DBA33481D7AF}">
      <dgm:prSet/>
      <dgm:spPr/>
      <dgm:t>
        <a:bodyPr/>
        <a:lstStyle/>
        <a:p>
          <a:endParaRPr kumimoji="1" lang="ja-JP" altLang="en-US"/>
        </a:p>
      </dgm:t>
    </dgm:pt>
    <dgm:pt modelId="{7E156494-2B47-41CD-B506-1C3A2274F25A}">
      <dgm:prSet/>
      <dgm:spPr/>
      <dgm:t>
        <a:bodyPr/>
        <a:lstStyle/>
        <a:p>
          <a:r>
            <a:rPr kumimoji="1" lang="en-US" altLang="ja-JP" dirty="0" smtClean="0"/>
            <a:t>10:00</a:t>
          </a:r>
          <a:r>
            <a:rPr kumimoji="1" lang="ja-JP" altLang="en-US" dirty="0" smtClean="0"/>
            <a:t>～</a:t>
          </a:r>
          <a:r>
            <a:rPr kumimoji="1" lang="en-US" altLang="ja-JP" dirty="0" smtClean="0"/>
            <a:t>22:00</a:t>
          </a:r>
          <a:endParaRPr kumimoji="1" lang="ja-JP" altLang="en-US" dirty="0"/>
        </a:p>
      </dgm:t>
    </dgm:pt>
    <dgm:pt modelId="{633F7660-0DF6-4E5D-B752-4E54DCE9642C}" type="parTrans" cxnId="{C6D1585E-D649-4DAE-A599-E51CBC7E5E20}">
      <dgm:prSet/>
      <dgm:spPr/>
      <dgm:t>
        <a:bodyPr/>
        <a:lstStyle/>
        <a:p>
          <a:endParaRPr kumimoji="1" lang="ja-JP" altLang="en-US"/>
        </a:p>
      </dgm:t>
    </dgm:pt>
    <dgm:pt modelId="{81A32B09-4570-4237-A20D-B9A5425F2836}" type="sibTrans" cxnId="{C6D1585E-D649-4DAE-A599-E51CBC7E5E20}">
      <dgm:prSet/>
      <dgm:spPr/>
      <dgm:t>
        <a:bodyPr/>
        <a:lstStyle/>
        <a:p>
          <a:endParaRPr kumimoji="1" lang="ja-JP" altLang="en-US"/>
        </a:p>
      </dgm:t>
    </dgm:pt>
    <dgm:pt modelId="{5D32CF2D-61E8-4FC5-82A3-092E8CA34AE6}">
      <dgm:prSet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回</a:t>
          </a:r>
          <a:r>
            <a:rPr kumimoji="1" lang="en-US" altLang="ja-JP" dirty="0" smtClean="0"/>
            <a:t>50</a:t>
          </a:r>
          <a:r>
            <a:rPr kumimoji="1" lang="ja-JP" altLang="en-US" dirty="0" smtClean="0"/>
            <a:t>分</a:t>
          </a:r>
          <a:endParaRPr kumimoji="1" lang="ja-JP" altLang="en-US" dirty="0"/>
        </a:p>
      </dgm:t>
    </dgm:pt>
    <dgm:pt modelId="{49131D4C-431E-4CF5-8ADE-D66B7E31C38A}" type="parTrans" cxnId="{956AE4A6-DA6F-4D38-AB48-F69C8B6514F2}">
      <dgm:prSet/>
      <dgm:spPr/>
      <dgm:t>
        <a:bodyPr/>
        <a:lstStyle/>
        <a:p>
          <a:endParaRPr kumimoji="1" lang="ja-JP" altLang="en-US"/>
        </a:p>
      </dgm:t>
    </dgm:pt>
    <dgm:pt modelId="{D044F75A-E278-4AC9-BE46-26F865424AA2}" type="sibTrans" cxnId="{956AE4A6-DA6F-4D38-AB48-F69C8B6514F2}">
      <dgm:prSet/>
      <dgm:spPr/>
      <dgm:t>
        <a:bodyPr/>
        <a:lstStyle/>
        <a:p>
          <a:endParaRPr kumimoji="1" lang="ja-JP" altLang="en-US"/>
        </a:p>
      </dgm:t>
    </dgm:pt>
    <dgm:pt modelId="{5FE64E4C-9002-470A-9DED-D4FD904B4112}">
      <dgm:prSet/>
      <dgm:spPr/>
      <dgm:t>
        <a:bodyPr/>
        <a:lstStyle/>
        <a:p>
          <a:r>
            <a:rPr kumimoji="1" lang="en-US" altLang="ja-JP" dirty="0" smtClean="0"/>
            <a:t>50</a:t>
          </a:r>
          <a:r>
            <a:rPr kumimoji="1" lang="ja-JP" altLang="en-US" dirty="0" smtClean="0"/>
            <a:t>回</a:t>
          </a:r>
          <a:r>
            <a:rPr kumimoji="1" lang="en-US" altLang="ja-JP" dirty="0" smtClean="0"/>
            <a:t>/100</a:t>
          </a:r>
          <a:r>
            <a:rPr kumimoji="1" lang="ja-JP" altLang="en-US" dirty="0" smtClean="0"/>
            <a:t>回</a:t>
          </a:r>
          <a:endParaRPr kumimoji="1" lang="ja-JP" altLang="en-US" dirty="0"/>
        </a:p>
      </dgm:t>
    </dgm:pt>
    <dgm:pt modelId="{624718BE-8371-4974-B902-333E66787194}" type="parTrans" cxnId="{17F169B0-BF4C-4628-B40F-D9C1939A21CC}">
      <dgm:prSet/>
      <dgm:spPr/>
      <dgm:t>
        <a:bodyPr/>
        <a:lstStyle/>
        <a:p>
          <a:endParaRPr kumimoji="1" lang="ja-JP" altLang="en-US"/>
        </a:p>
      </dgm:t>
    </dgm:pt>
    <dgm:pt modelId="{3C655492-2FA4-4F94-A227-1A67EC356BDB}" type="sibTrans" cxnId="{17F169B0-BF4C-4628-B40F-D9C1939A21CC}">
      <dgm:prSet/>
      <dgm:spPr/>
      <dgm:t>
        <a:bodyPr/>
        <a:lstStyle/>
        <a:p>
          <a:endParaRPr kumimoji="1" lang="ja-JP" altLang="en-US"/>
        </a:p>
      </dgm:t>
    </dgm:pt>
    <dgm:pt modelId="{F146725F-7218-4B33-AD4A-E5355762283A}" type="pres">
      <dgm:prSet presAssocID="{FB481381-EA27-40D9-84E2-82556D7B52B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F4BF6D86-E854-4B28-8367-E4E0A1FEA950}" type="pres">
      <dgm:prSet presAssocID="{06184540-DCA7-4AE3-9306-2493049BA250}" presName="composite" presStyleCnt="0"/>
      <dgm:spPr/>
    </dgm:pt>
    <dgm:pt modelId="{681CBA30-911B-46A5-8FD5-200F21AE248B}" type="pres">
      <dgm:prSet presAssocID="{06184540-DCA7-4AE3-9306-2493049BA250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9F49A75-2755-4D5F-AFEF-F825362F86CD}" type="pres">
      <dgm:prSet presAssocID="{06184540-DCA7-4AE3-9306-2493049BA250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82B9A57-A5D1-4937-9258-779E734E4841}" type="pres">
      <dgm:prSet presAssocID="{95C5949F-0E78-4789-931B-0DA1B9E7FF25}" presName="space" presStyleCnt="0"/>
      <dgm:spPr/>
    </dgm:pt>
    <dgm:pt modelId="{74B33AA5-8EC6-4696-9C6C-E62C12284F36}" type="pres">
      <dgm:prSet presAssocID="{FA79165C-3A62-44EC-99D2-B3F83295D91A}" presName="composite" presStyleCnt="0"/>
      <dgm:spPr/>
    </dgm:pt>
    <dgm:pt modelId="{5EC48FA3-2045-41C9-8477-1B5171B4E517}" type="pres">
      <dgm:prSet presAssocID="{FA79165C-3A62-44EC-99D2-B3F83295D91A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E33CE75-8C95-487C-8C3F-624C7A676E2C}" type="pres">
      <dgm:prSet presAssocID="{FA79165C-3A62-44EC-99D2-B3F83295D91A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D56451C-16E1-47AC-9B52-C4B789D8BA13}" type="pres">
      <dgm:prSet presAssocID="{270ACBF4-70B7-4ECB-A114-DCDE753517E2}" presName="space" presStyleCnt="0"/>
      <dgm:spPr/>
    </dgm:pt>
    <dgm:pt modelId="{76137C79-A5F6-445B-8624-B5D81C4C96F2}" type="pres">
      <dgm:prSet presAssocID="{099C6875-4F6C-4EC4-B98F-BB0AE3341940}" presName="composite" presStyleCnt="0"/>
      <dgm:spPr/>
    </dgm:pt>
    <dgm:pt modelId="{BB7838B1-7907-445F-B160-4BBF61EC83F3}" type="pres">
      <dgm:prSet presAssocID="{099C6875-4F6C-4EC4-B98F-BB0AE3341940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4EECF58-7C4B-4303-BD65-F6FB10F357BC}" type="pres">
      <dgm:prSet presAssocID="{099C6875-4F6C-4EC4-B98F-BB0AE3341940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8DFC2804-723F-4232-9808-DBA33481D7AF}" srcId="{06184540-DCA7-4AE3-9306-2493049BA250}" destId="{36123472-9164-4663-A60D-FD0750F5430B}" srcOrd="0" destOrd="0" parTransId="{CE81989D-3C62-4E2F-AA4E-1AF62AD49998}" sibTransId="{FA10D57B-8996-4E1C-9166-76001EECF801}"/>
    <dgm:cxn modelId="{608EAED7-5ED2-4FA6-8B2F-569B8B140911}" type="presOf" srcId="{FB481381-EA27-40D9-84E2-82556D7B52B3}" destId="{F146725F-7218-4B33-AD4A-E5355762283A}" srcOrd="0" destOrd="0" presId="urn:microsoft.com/office/officeart/2005/8/layout/hList1"/>
    <dgm:cxn modelId="{84EAFEE0-4610-404A-B627-1F37057414F8}" type="presOf" srcId="{C6D4EF65-7C5D-4BA6-90A4-553F52F4BE64}" destId="{AE33CE75-8C95-487C-8C3F-624C7A676E2C}" srcOrd="0" destOrd="0" presId="urn:microsoft.com/office/officeart/2005/8/layout/hList1"/>
    <dgm:cxn modelId="{C4910FA0-0BFB-42C1-A9A8-6B6B8EBAE2CC}" type="presOf" srcId="{F128773E-CA71-497A-BD1E-BB624448E2C5}" destId="{19F49A75-2755-4D5F-AFEF-F825362F86CD}" srcOrd="0" destOrd="1" presId="urn:microsoft.com/office/officeart/2005/8/layout/hList1"/>
    <dgm:cxn modelId="{8566595E-49DB-419E-B826-E2908E1A002B}" srcId="{FB481381-EA27-40D9-84E2-82556D7B52B3}" destId="{099C6875-4F6C-4EC4-B98F-BB0AE3341940}" srcOrd="2" destOrd="0" parTransId="{9D61B869-F8BB-40FF-B2F2-39F28910F900}" sibTransId="{0668CAAB-BAA6-48BE-A964-C725EB0A2B42}"/>
    <dgm:cxn modelId="{ADA54682-61C4-43C9-AE15-663C8970783E}" srcId="{FB481381-EA27-40D9-84E2-82556D7B52B3}" destId="{06184540-DCA7-4AE3-9306-2493049BA250}" srcOrd="0" destOrd="0" parTransId="{85D38706-A095-41BD-BF42-9673C8F4CE32}" sibTransId="{95C5949F-0E78-4789-931B-0DA1B9E7FF25}"/>
    <dgm:cxn modelId="{3DEB8FB2-F034-4014-9A8D-1C516B7D6DE4}" type="presOf" srcId="{099C6875-4F6C-4EC4-B98F-BB0AE3341940}" destId="{BB7838B1-7907-445F-B160-4BBF61EC83F3}" srcOrd="0" destOrd="0" presId="urn:microsoft.com/office/officeart/2005/8/layout/hList1"/>
    <dgm:cxn modelId="{46DB82B5-8AF8-4000-8946-3DC65B561394}" srcId="{FA79165C-3A62-44EC-99D2-B3F83295D91A}" destId="{C6D4EF65-7C5D-4BA6-90A4-553F52F4BE64}" srcOrd="0" destOrd="0" parTransId="{5B4A2D10-8C9C-4B40-8BE2-B5D541704278}" sibTransId="{52E47CF7-B035-4290-B44D-013C6979B896}"/>
    <dgm:cxn modelId="{CCF5D531-4925-4542-B3A8-7F8A6ACDED27}" srcId="{06184540-DCA7-4AE3-9306-2493049BA250}" destId="{F128773E-CA71-497A-BD1E-BB624448E2C5}" srcOrd="1" destOrd="0" parTransId="{A46F05A6-E673-46A2-87EE-295E06284461}" sibTransId="{02914625-B37B-4877-B7E9-E3033E740933}"/>
    <dgm:cxn modelId="{181C5CE4-5FA3-4154-84E1-60DC8157E806}" type="presOf" srcId="{7E156494-2B47-41CD-B506-1C3A2274F25A}" destId="{04EECF58-7C4B-4303-BD65-F6FB10F357BC}" srcOrd="0" destOrd="0" presId="urn:microsoft.com/office/officeart/2005/8/layout/hList1"/>
    <dgm:cxn modelId="{45863808-27D3-47E0-89FE-F59381934DAF}" srcId="{FA79165C-3A62-44EC-99D2-B3F83295D91A}" destId="{A289392B-0409-4197-BB5D-F4E38AB6C901}" srcOrd="1" destOrd="0" parTransId="{97F780DC-8283-4917-B545-EFFFCDE402E9}" sibTransId="{13B7B637-8D0B-47F2-9649-53F2C2A49511}"/>
    <dgm:cxn modelId="{3C8E90D8-BD4B-43A9-B67F-6B52E133260B}" srcId="{FA79165C-3A62-44EC-99D2-B3F83295D91A}" destId="{48AA878C-93EB-41D4-9B3E-3AADA675B27B}" srcOrd="2" destOrd="0" parTransId="{A9E77C78-8E4A-41FF-A11F-660EE1782035}" sibTransId="{00B642EC-FBAE-47D6-A514-AB7DBB4A1A26}"/>
    <dgm:cxn modelId="{17F169B0-BF4C-4628-B40F-D9C1939A21CC}" srcId="{099C6875-4F6C-4EC4-B98F-BB0AE3341940}" destId="{5FE64E4C-9002-470A-9DED-D4FD904B4112}" srcOrd="2" destOrd="0" parTransId="{624718BE-8371-4974-B902-333E66787194}" sibTransId="{3C655492-2FA4-4F94-A227-1A67EC356BDB}"/>
    <dgm:cxn modelId="{C1EFCD8E-249D-4B1E-B5A3-70A24DAE6E0B}" type="presOf" srcId="{06184540-DCA7-4AE3-9306-2493049BA250}" destId="{681CBA30-911B-46A5-8FD5-200F21AE248B}" srcOrd="0" destOrd="0" presId="urn:microsoft.com/office/officeart/2005/8/layout/hList1"/>
    <dgm:cxn modelId="{4C7BB378-E67D-463B-BC98-E79D9BFA45F0}" srcId="{FB481381-EA27-40D9-84E2-82556D7B52B3}" destId="{FA79165C-3A62-44EC-99D2-B3F83295D91A}" srcOrd="1" destOrd="0" parTransId="{341BF8C9-4B80-4BED-9470-F93521FC9958}" sibTransId="{270ACBF4-70B7-4ECB-A114-DCDE753517E2}"/>
    <dgm:cxn modelId="{05558D11-7E57-49A2-9ECB-87448EA7BA14}" srcId="{06184540-DCA7-4AE3-9306-2493049BA250}" destId="{626CF2C6-5526-4B80-A286-8BB18A1B6B20}" srcOrd="2" destOrd="0" parTransId="{2775C137-0AE0-45B5-8A8F-A1DFB5B614D2}" sibTransId="{250799CB-E0A1-400F-A801-8ADA49C55299}"/>
    <dgm:cxn modelId="{31336103-0B65-412E-A34E-324049FDA590}" type="presOf" srcId="{FA79165C-3A62-44EC-99D2-B3F83295D91A}" destId="{5EC48FA3-2045-41C9-8477-1B5171B4E517}" srcOrd="0" destOrd="0" presId="urn:microsoft.com/office/officeart/2005/8/layout/hList1"/>
    <dgm:cxn modelId="{29B53EEF-A203-4D6F-ADEE-71560777ACC0}" type="presOf" srcId="{5FE64E4C-9002-470A-9DED-D4FD904B4112}" destId="{04EECF58-7C4B-4303-BD65-F6FB10F357BC}" srcOrd="0" destOrd="2" presId="urn:microsoft.com/office/officeart/2005/8/layout/hList1"/>
    <dgm:cxn modelId="{2296C6C8-0464-47EF-AB6F-63A4C001D703}" type="presOf" srcId="{36123472-9164-4663-A60D-FD0750F5430B}" destId="{19F49A75-2755-4D5F-AFEF-F825362F86CD}" srcOrd="0" destOrd="0" presId="urn:microsoft.com/office/officeart/2005/8/layout/hList1"/>
    <dgm:cxn modelId="{3CE35237-C4F3-47D8-BFF1-BCDC6E3B7A47}" type="presOf" srcId="{A289392B-0409-4197-BB5D-F4E38AB6C901}" destId="{AE33CE75-8C95-487C-8C3F-624C7A676E2C}" srcOrd="0" destOrd="1" presId="urn:microsoft.com/office/officeart/2005/8/layout/hList1"/>
    <dgm:cxn modelId="{353F85A2-8AE6-441F-9022-0A2E977C1409}" type="presOf" srcId="{5D32CF2D-61E8-4FC5-82A3-092E8CA34AE6}" destId="{04EECF58-7C4B-4303-BD65-F6FB10F357BC}" srcOrd="0" destOrd="1" presId="urn:microsoft.com/office/officeart/2005/8/layout/hList1"/>
    <dgm:cxn modelId="{54527101-4C35-4A03-82E4-C53643A2F29C}" type="presOf" srcId="{48AA878C-93EB-41D4-9B3E-3AADA675B27B}" destId="{AE33CE75-8C95-487C-8C3F-624C7A676E2C}" srcOrd="0" destOrd="2" presId="urn:microsoft.com/office/officeart/2005/8/layout/hList1"/>
    <dgm:cxn modelId="{C6D1585E-D649-4DAE-A599-E51CBC7E5E20}" srcId="{099C6875-4F6C-4EC4-B98F-BB0AE3341940}" destId="{7E156494-2B47-41CD-B506-1C3A2274F25A}" srcOrd="0" destOrd="0" parTransId="{633F7660-0DF6-4E5D-B752-4E54DCE9642C}" sibTransId="{81A32B09-4570-4237-A20D-B9A5425F2836}"/>
    <dgm:cxn modelId="{956AE4A6-DA6F-4D38-AB48-F69C8B6514F2}" srcId="{099C6875-4F6C-4EC4-B98F-BB0AE3341940}" destId="{5D32CF2D-61E8-4FC5-82A3-092E8CA34AE6}" srcOrd="1" destOrd="0" parTransId="{49131D4C-431E-4CF5-8ADE-D66B7E31C38A}" sibTransId="{D044F75A-E278-4AC9-BE46-26F865424AA2}"/>
    <dgm:cxn modelId="{79EE5850-4741-4B6A-B7B0-85A0EBB1291B}" type="presOf" srcId="{626CF2C6-5526-4B80-A286-8BB18A1B6B20}" destId="{19F49A75-2755-4D5F-AFEF-F825362F86CD}" srcOrd="0" destOrd="2" presId="urn:microsoft.com/office/officeart/2005/8/layout/hList1"/>
    <dgm:cxn modelId="{210D47A5-EDCE-475A-94EC-1DEFEF9AE4C5}" type="presParOf" srcId="{F146725F-7218-4B33-AD4A-E5355762283A}" destId="{F4BF6D86-E854-4B28-8367-E4E0A1FEA950}" srcOrd="0" destOrd="0" presId="urn:microsoft.com/office/officeart/2005/8/layout/hList1"/>
    <dgm:cxn modelId="{1F71EC3C-B666-457A-A24C-B50603E5608D}" type="presParOf" srcId="{F4BF6D86-E854-4B28-8367-E4E0A1FEA950}" destId="{681CBA30-911B-46A5-8FD5-200F21AE248B}" srcOrd="0" destOrd="0" presId="urn:microsoft.com/office/officeart/2005/8/layout/hList1"/>
    <dgm:cxn modelId="{1DCB8BBD-0127-4626-959A-B927CC8080C4}" type="presParOf" srcId="{F4BF6D86-E854-4B28-8367-E4E0A1FEA950}" destId="{19F49A75-2755-4D5F-AFEF-F825362F86CD}" srcOrd="1" destOrd="0" presId="urn:microsoft.com/office/officeart/2005/8/layout/hList1"/>
    <dgm:cxn modelId="{2BA457FA-A675-4A84-BF38-503EF6C72293}" type="presParOf" srcId="{F146725F-7218-4B33-AD4A-E5355762283A}" destId="{682B9A57-A5D1-4937-9258-779E734E4841}" srcOrd="1" destOrd="0" presId="urn:microsoft.com/office/officeart/2005/8/layout/hList1"/>
    <dgm:cxn modelId="{84A05671-2F7D-4AAA-878F-C0F4B6A67C18}" type="presParOf" srcId="{F146725F-7218-4B33-AD4A-E5355762283A}" destId="{74B33AA5-8EC6-4696-9C6C-E62C12284F36}" srcOrd="2" destOrd="0" presId="urn:microsoft.com/office/officeart/2005/8/layout/hList1"/>
    <dgm:cxn modelId="{94028BF8-7C0A-4583-B3D9-A6E8DE4CB49D}" type="presParOf" srcId="{74B33AA5-8EC6-4696-9C6C-E62C12284F36}" destId="{5EC48FA3-2045-41C9-8477-1B5171B4E517}" srcOrd="0" destOrd="0" presId="urn:microsoft.com/office/officeart/2005/8/layout/hList1"/>
    <dgm:cxn modelId="{87D66BF7-2C00-45E7-BC9C-DF8D786D878F}" type="presParOf" srcId="{74B33AA5-8EC6-4696-9C6C-E62C12284F36}" destId="{AE33CE75-8C95-487C-8C3F-624C7A676E2C}" srcOrd="1" destOrd="0" presId="urn:microsoft.com/office/officeart/2005/8/layout/hList1"/>
    <dgm:cxn modelId="{67AC54F9-F509-48E3-942B-CEE0FE9CF2DC}" type="presParOf" srcId="{F146725F-7218-4B33-AD4A-E5355762283A}" destId="{4D56451C-16E1-47AC-9B52-C4B789D8BA13}" srcOrd="3" destOrd="0" presId="urn:microsoft.com/office/officeart/2005/8/layout/hList1"/>
    <dgm:cxn modelId="{CBCAFC5A-CFC8-411E-9B7F-FEDE582FBC73}" type="presParOf" srcId="{F146725F-7218-4B33-AD4A-E5355762283A}" destId="{76137C79-A5F6-445B-8624-B5D81C4C96F2}" srcOrd="4" destOrd="0" presId="urn:microsoft.com/office/officeart/2005/8/layout/hList1"/>
    <dgm:cxn modelId="{CA6CA780-3F61-48EB-A7D5-59F8C8C0E592}" type="presParOf" srcId="{76137C79-A5F6-445B-8624-B5D81C4C96F2}" destId="{BB7838B1-7907-445F-B160-4BBF61EC83F3}" srcOrd="0" destOrd="0" presId="urn:microsoft.com/office/officeart/2005/8/layout/hList1"/>
    <dgm:cxn modelId="{31300EBD-EBDB-4594-B854-A99E70C096A6}" type="presParOf" srcId="{76137C79-A5F6-445B-8624-B5D81C4C96F2}" destId="{04EECF58-7C4B-4303-BD65-F6FB10F357B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1CBA30-911B-46A5-8FD5-200F21AE248B}">
      <dsp:nvSpPr>
        <dsp:cNvPr id="0" name=""/>
        <dsp:cNvSpPr/>
      </dsp:nvSpPr>
      <dsp:spPr>
        <a:xfrm>
          <a:off x="2117" y="375068"/>
          <a:ext cx="2064878" cy="7983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100" kern="1200" dirty="0" smtClean="0"/>
            <a:t>通常コース</a:t>
          </a:r>
          <a:endParaRPr kumimoji="1" lang="ja-JP" altLang="en-US" sz="2100" kern="1200" dirty="0"/>
        </a:p>
      </dsp:txBody>
      <dsp:txXfrm>
        <a:off x="2117" y="375068"/>
        <a:ext cx="2064878" cy="798307"/>
      </dsp:txXfrm>
    </dsp:sp>
    <dsp:sp modelId="{19F49A75-2755-4D5F-AFEF-F825362F86CD}">
      <dsp:nvSpPr>
        <dsp:cNvPr id="0" name=""/>
        <dsp:cNvSpPr/>
      </dsp:nvSpPr>
      <dsp:spPr>
        <a:xfrm>
          <a:off x="2117" y="1173376"/>
          <a:ext cx="2064878" cy="195993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2100" kern="1200" dirty="0" smtClean="0"/>
            <a:t>10:00</a:t>
          </a:r>
          <a:r>
            <a:rPr kumimoji="1" lang="ja-JP" altLang="en-US" sz="2100" kern="1200" dirty="0" smtClean="0"/>
            <a:t>～</a:t>
          </a:r>
          <a:r>
            <a:rPr kumimoji="1" lang="en-US" altLang="ja-JP" sz="2100" kern="1200" dirty="0" smtClean="0"/>
            <a:t>22:00</a:t>
          </a:r>
          <a:endParaRPr kumimoji="1" lang="ja-JP" alt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2100" kern="1200" dirty="0" smtClean="0"/>
            <a:t>1</a:t>
          </a:r>
          <a:r>
            <a:rPr kumimoji="1" lang="ja-JP" altLang="en-US" sz="2100" kern="1200" dirty="0" smtClean="0"/>
            <a:t>回</a:t>
          </a:r>
          <a:r>
            <a:rPr kumimoji="1" lang="en-US" altLang="ja-JP" sz="2100" kern="1200" dirty="0" smtClean="0"/>
            <a:t>50</a:t>
          </a:r>
          <a:r>
            <a:rPr kumimoji="1" lang="ja-JP" altLang="en-US" sz="2100" kern="1200" dirty="0" smtClean="0"/>
            <a:t>分</a:t>
          </a:r>
          <a:endParaRPr kumimoji="1" lang="ja-JP" alt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2100" kern="1200" dirty="0" smtClean="0"/>
            <a:t>30</a:t>
          </a:r>
          <a:r>
            <a:rPr kumimoji="1" lang="ja-JP" altLang="en-US" sz="2100" kern="1200" dirty="0" smtClean="0"/>
            <a:t>回</a:t>
          </a:r>
          <a:r>
            <a:rPr kumimoji="1" lang="en-US" altLang="ja-JP" sz="2100" kern="1200" dirty="0" smtClean="0"/>
            <a:t>/50</a:t>
          </a:r>
          <a:r>
            <a:rPr kumimoji="1" lang="ja-JP" altLang="en-US" sz="2100" kern="1200" dirty="0" smtClean="0"/>
            <a:t>回</a:t>
          </a:r>
          <a:r>
            <a:rPr kumimoji="1" lang="en-US" altLang="ja-JP" sz="2100" kern="1200" dirty="0" smtClean="0"/>
            <a:t>/70</a:t>
          </a:r>
          <a:r>
            <a:rPr kumimoji="1" lang="ja-JP" altLang="en-US" sz="2100" kern="1200" dirty="0" smtClean="0"/>
            <a:t>回</a:t>
          </a:r>
          <a:r>
            <a:rPr kumimoji="1" lang="en-US" altLang="ja-JP" sz="2100" kern="1200" dirty="0" smtClean="0"/>
            <a:t>/100</a:t>
          </a:r>
          <a:r>
            <a:rPr kumimoji="1" lang="ja-JP" altLang="en-US" sz="2100" kern="1200" dirty="0" smtClean="0"/>
            <a:t>回</a:t>
          </a:r>
          <a:endParaRPr kumimoji="1" lang="ja-JP" altLang="en-US" sz="2100" kern="1200" dirty="0"/>
        </a:p>
      </dsp:txBody>
      <dsp:txXfrm>
        <a:off x="2117" y="1173376"/>
        <a:ext cx="2064878" cy="1959930"/>
      </dsp:txXfrm>
    </dsp:sp>
    <dsp:sp modelId="{5EC48FA3-2045-41C9-8477-1B5171B4E517}">
      <dsp:nvSpPr>
        <dsp:cNvPr id="0" name=""/>
        <dsp:cNvSpPr/>
      </dsp:nvSpPr>
      <dsp:spPr>
        <a:xfrm>
          <a:off x="2356079" y="375068"/>
          <a:ext cx="2064878" cy="7983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100" kern="1200" dirty="0" smtClean="0"/>
            <a:t>デイタイム</a:t>
          </a:r>
          <a:r>
            <a:rPr kumimoji="1" lang="en-US" altLang="ja-JP" sz="2100" kern="1200" dirty="0" smtClean="0"/>
            <a:t/>
          </a:r>
          <a:br>
            <a:rPr kumimoji="1" lang="en-US" altLang="ja-JP" sz="2100" kern="1200" dirty="0" smtClean="0"/>
          </a:br>
          <a:r>
            <a:rPr kumimoji="1" lang="ja-JP" altLang="en-US" sz="2100" kern="1200" dirty="0" smtClean="0"/>
            <a:t>コース</a:t>
          </a:r>
          <a:endParaRPr kumimoji="1" lang="ja-JP" altLang="en-US" sz="2100" kern="1200" dirty="0"/>
        </a:p>
      </dsp:txBody>
      <dsp:txXfrm>
        <a:off x="2356079" y="375068"/>
        <a:ext cx="2064878" cy="798307"/>
      </dsp:txXfrm>
    </dsp:sp>
    <dsp:sp modelId="{AE33CE75-8C95-487C-8C3F-624C7A676E2C}">
      <dsp:nvSpPr>
        <dsp:cNvPr id="0" name=""/>
        <dsp:cNvSpPr/>
      </dsp:nvSpPr>
      <dsp:spPr>
        <a:xfrm>
          <a:off x="2356079" y="1173376"/>
          <a:ext cx="2064878" cy="195993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100" kern="1200" dirty="0" smtClean="0"/>
            <a:t>平日</a:t>
          </a:r>
          <a:r>
            <a:rPr kumimoji="1" lang="en-US" altLang="ja-JP" sz="2100" kern="1200" dirty="0" smtClean="0"/>
            <a:t>10:00</a:t>
          </a:r>
          <a:r>
            <a:rPr kumimoji="1" lang="ja-JP" altLang="en-US" sz="2100" kern="1200" dirty="0" smtClean="0"/>
            <a:t>～</a:t>
          </a:r>
          <a:r>
            <a:rPr kumimoji="1" lang="en-US" altLang="ja-JP" sz="2100" kern="1200" dirty="0" smtClean="0"/>
            <a:t/>
          </a:r>
          <a:br>
            <a:rPr kumimoji="1" lang="en-US" altLang="ja-JP" sz="2100" kern="1200" dirty="0" smtClean="0"/>
          </a:br>
          <a:r>
            <a:rPr kumimoji="1" lang="en-US" altLang="ja-JP" sz="2100" kern="1200" dirty="0" smtClean="0"/>
            <a:t>18:00</a:t>
          </a:r>
          <a:r>
            <a:rPr kumimoji="1" lang="ja-JP" altLang="en-US" sz="2100" kern="1200" dirty="0" smtClean="0"/>
            <a:t>（土日祝不可）</a:t>
          </a:r>
          <a:endParaRPr kumimoji="1" lang="ja-JP" alt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2100" kern="1200" dirty="0" smtClean="0"/>
            <a:t>1</a:t>
          </a:r>
          <a:r>
            <a:rPr kumimoji="1" lang="ja-JP" altLang="en-US" sz="2100" kern="1200" dirty="0" smtClean="0"/>
            <a:t>回</a:t>
          </a:r>
          <a:r>
            <a:rPr kumimoji="1" lang="en-US" altLang="ja-JP" sz="2100" kern="1200" dirty="0" smtClean="0"/>
            <a:t>50</a:t>
          </a:r>
          <a:r>
            <a:rPr kumimoji="1" lang="ja-JP" altLang="en-US" sz="2100" kern="1200" dirty="0" smtClean="0"/>
            <a:t>分</a:t>
          </a:r>
          <a:endParaRPr kumimoji="1" lang="ja-JP" alt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2100" kern="1200" dirty="0" smtClean="0"/>
            <a:t>50</a:t>
          </a:r>
          <a:r>
            <a:rPr kumimoji="1" lang="ja-JP" altLang="en-US" sz="2100" kern="1200" dirty="0" smtClean="0"/>
            <a:t>回</a:t>
          </a:r>
          <a:r>
            <a:rPr kumimoji="1" lang="en-US" altLang="ja-JP" sz="2100" kern="1200" dirty="0" smtClean="0"/>
            <a:t>/100</a:t>
          </a:r>
          <a:r>
            <a:rPr kumimoji="1" lang="ja-JP" altLang="en-US" sz="2100" kern="1200" dirty="0" smtClean="0"/>
            <a:t>回</a:t>
          </a:r>
          <a:endParaRPr kumimoji="1" lang="ja-JP" altLang="en-US" sz="2100" kern="1200" dirty="0"/>
        </a:p>
      </dsp:txBody>
      <dsp:txXfrm>
        <a:off x="2356079" y="1173376"/>
        <a:ext cx="2064878" cy="1959930"/>
      </dsp:txXfrm>
    </dsp:sp>
    <dsp:sp modelId="{BB7838B1-7907-445F-B160-4BBF61EC83F3}">
      <dsp:nvSpPr>
        <dsp:cNvPr id="0" name=""/>
        <dsp:cNvSpPr/>
      </dsp:nvSpPr>
      <dsp:spPr>
        <a:xfrm>
          <a:off x="4710040" y="375068"/>
          <a:ext cx="2064878" cy="7983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100" kern="1200" dirty="0" smtClean="0"/>
            <a:t>オンライン</a:t>
          </a:r>
          <a:r>
            <a:rPr kumimoji="1" lang="en-US" altLang="ja-JP" sz="2100" kern="1200" dirty="0" smtClean="0"/>
            <a:t/>
          </a:r>
          <a:br>
            <a:rPr kumimoji="1" lang="en-US" altLang="ja-JP" sz="2100" kern="1200" dirty="0" smtClean="0"/>
          </a:br>
          <a:r>
            <a:rPr kumimoji="1" lang="ja-JP" altLang="en-US" sz="2100" kern="1200" dirty="0" smtClean="0"/>
            <a:t>コース</a:t>
          </a:r>
          <a:endParaRPr kumimoji="1" lang="ja-JP" altLang="en-US" sz="2100" kern="1200" dirty="0"/>
        </a:p>
      </dsp:txBody>
      <dsp:txXfrm>
        <a:off x="4710040" y="375068"/>
        <a:ext cx="2064878" cy="798307"/>
      </dsp:txXfrm>
    </dsp:sp>
    <dsp:sp modelId="{04EECF58-7C4B-4303-BD65-F6FB10F357BC}">
      <dsp:nvSpPr>
        <dsp:cNvPr id="0" name=""/>
        <dsp:cNvSpPr/>
      </dsp:nvSpPr>
      <dsp:spPr>
        <a:xfrm>
          <a:off x="4710040" y="1173376"/>
          <a:ext cx="2064878" cy="195993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2100" kern="1200" dirty="0" smtClean="0"/>
            <a:t>10:00</a:t>
          </a:r>
          <a:r>
            <a:rPr kumimoji="1" lang="ja-JP" altLang="en-US" sz="2100" kern="1200" dirty="0" smtClean="0"/>
            <a:t>～</a:t>
          </a:r>
          <a:r>
            <a:rPr kumimoji="1" lang="en-US" altLang="ja-JP" sz="2100" kern="1200" dirty="0" smtClean="0"/>
            <a:t>22:00</a:t>
          </a:r>
          <a:endParaRPr kumimoji="1" lang="ja-JP" alt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2100" kern="1200" dirty="0" smtClean="0"/>
            <a:t>1</a:t>
          </a:r>
          <a:r>
            <a:rPr kumimoji="1" lang="ja-JP" altLang="en-US" sz="2100" kern="1200" dirty="0" smtClean="0"/>
            <a:t>回</a:t>
          </a:r>
          <a:r>
            <a:rPr kumimoji="1" lang="en-US" altLang="ja-JP" sz="2100" kern="1200" dirty="0" smtClean="0"/>
            <a:t>50</a:t>
          </a:r>
          <a:r>
            <a:rPr kumimoji="1" lang="ja-JP" altLang="en-US" sz="2100" kern="1200" dirty="0" smtClean="0"/>
            <a:t>分</a:t>
          </a:r>
          <a:endParaRPr kumimoji="1" lang="ja-JP" alt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2100" kern="1200" dirty="0" smtClean="0"/>
            <a:t>50</a:t>
          </a:r>
          <a:r>
            <a:rPr kumimoji="1" lang="ja-JP" altLang="en-US" sz="2100" kern="1200" dirty="0" smtClean="0"/>
            <a:t>回</a:t>
          </a:r>
          <a:r>
            <a:rPr kumimoji="1" lang="en-US" altLang="ja-JP" sz="2100" kern="1200" dirty="0" smtClean="0"/>
            <a:t>/100</a:t>
          </a:r>
          <a:r>
            <a:rPr kumimoji="1" lang="ja-JP" altLang="en-US" sz="2100" kern="1200" dirty="0" smtClean="0"/>
            <a:t>回</a:t>
          </a:r>
          <a:endParaRPr kumimoji="1" lang="ja-JP" altLang="en-US" sz="2100" kern="1200" dirty="0"/>
        </a:p>
      </dsp:txBody>
      <dsp:txXfrm>
        <a:off x="4710040" y="1173376"/>
        <a:ext cx="2064878" cy="19599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5F5F5" mc:Ignorable="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xmlns:mc="http://schemas.openxmlformats.org/markup-compatibility/2006" xmlns:a14="http://schemas.microsoft.com/office/drawing/2010/main" val="424242" mc:Ignorable="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5F6CFE9E-58C6-42A0-AF4F-C87A1789C385}" type="datetimeFigureOut">
              <a:rPr lang="ja-JP" altLang="en-US" smtClean="0"/>
              <a:pPr/>
              <a:t>2010/1/8</a:t>
            </a:fld>
            <a:endParaRPr lang="ja-JP" alt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ja-JP" altLang="en-US">
              <a:solidFill>
                <a:srgbClr xmlns:mc="http://schemas.openxmlformats.org/markup-compatibility/2006" xmlns:a14="http://schemas.microsoft.com/office/drawing/2010/main" val="94C600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8333498-CBDA-48F1-98DC-0F3FF9BC53CC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94C600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94C600" mc:Ignorable="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986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CFE9E-58C6-42A0-AF4F-C87A1789C385}" type="datetimeFigureOut">
              <a:rPr lang="ja-JP" altLang="en-US" smtClean="0"/>
              <a:pPr/>
              <a:t>2010/1/8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94C600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33498-CBDA-48F1-98DC-0F3FF9BC53C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66803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CFE9E-58C6-42A0-AF4F-C87A1789C385}" type="datetimeFigureOut">
              <a:rPr lang="ja-JP" altLang="en-US" smtClean="0"/>
              <a:pPr/>
              <a:t>2010/1/8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94C600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33498-CBDA-48F1-98DC-0F3FF9BC53C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33852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CFE9E-58C6-42A0-AF4F-C87A1789C385}" type="datetimeFigureOut">
              <a:rPr lang="ja-JP" altLang="en-US" smtClean="0"/>
              <a:pPr/>
              <a:t>2010/1/8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94C600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33498-CBDA-48F1-98DC-0F3FF9BC53C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6078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CFE9E-58C6-42A0-AF4F-C87A1789C385}" type="datetimeFigureOut">
              <a:rPr lang="ja-JP" altLang="en-US" smtClean="0"/>
              <a:pPr/>
              <a:t>2010/1/8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94C600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33498-CBDA-48F1-98DC-0F3FF9BC53C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64376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CFE9E-58C6-42A0-AF4F-C87A1789C385}" type="datetimeFigureOut">
              <a:rPr lang="ja-JP" altLang="en-US" smtClean="0"/>
              <a:pPr/>
              <a:t>2010/1/8</a:t>
            </a:fld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94C600" mc:Ignorable="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33498-CBDA-48F1-98DC-0F3FF9BC53CC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563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CFE9E-58C6-42A0-AF4F-C87A1789C385}" type="datetimeFigureOut">
              <a:rPr lang="ja-JP" altLang="en-US" smtClean="0"/>
              <a:pPr/>
              <a:t>2010/1/8</a:t>
            </a:fld>
            <a:endParaRPr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94C600" mc:Ignorable="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33498-CBDA-48F1-98DC-0F3FF9BC53C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29379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CFE9E-58C6-42A0-AF4F-C87A1789C385}" type="datetimeFigureOut">
              <a:rPr lang="ja-JP" altLang="en-US" smtClean="0"/>
              <a:pPr/>
              <a:t>2010/1/8</a:t>
            </a:fld>
            <a:endParaRPr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94C600" mc:Ignorable="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33498-CBDA-48F1-98DC-0F3FF9BC53C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41764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CFE9E-58C6-42A0-AF4F-C87A1789C385}" type="datetimeFigureOut">
              <a:rPr lang="ja-JP" altLang="en-US" smtClean="0"/>
              <a:pPr/>
              <a:t>2010/1/8</a:t>
            </a:fld>
            <a:endParaRPr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94C600" mc:Ignorable="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33498-CBDA-48F1-98DC-0F3FF9BC53C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28435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5F5F5" mc:Ignorable="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CFE9E-58C6-42A0-AF4F-C87A1789C385}" type="datetimeFigureOut">
              <a:rPr lang="ja-JP" altLang="en-US" smtClean="0"/>
              <a:pPr/>
              <a:t>2010/1/8</a:t>
            </a:fld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33498-CBDA-48F1-98DC-0F3FF9BC53CC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94C600" mc:Ignorable="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xmlns:mc="http://schemas.openxmlformats.org/markup-compatibility/2006" xmlns:a14="http://schemas.microsoft.com/office/drawing/2010/main" val="424242" mc:Ignorable="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854109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5F5F5" mc:Ignorable="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xmlns:mc="http://schemas.openxmlformats.org/markup-compatibility/2006" xmlns:a14="http://schemas.microsoft.com/office/drawing/2010/main" val="424242" mc:Ignorable="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CFE9E-58C6-42A0-AF4F-C87A1789C385}" type="datetimeFigureOut">
              <a:rPr lang="ja-JP" altLang="en-US" smtClean="0"/>
              <a:pPr/>
              <a:t>2010/1/8</a:t>
            </a:fld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94C600" mc:Ignorable="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33498-CBDA-48F1-98DC-0F3FF9BC53C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2133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5F5F5" mc:Ignorable="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xmlns:mc="http://schemas.openxmlformats.org/markup-compatibility/2006" xmlns:a14="http://schemas.microsoft.com/office/drawing/2010/main" val="FEFEFE" mc:Ignorable=""/>
                </a:solidFill>
              </a:defRPr>
            </a:lvl1pPr>
          </a:lstStyle>
          <a:p>
            <a:fld id="{5F6CFE9E-58C6-42A0-AF4F-C87A1789C385}" type="datetimeFigureOut">
              <a:rPr lang="ja-JP" altLang="en-US" smtClean="0"/>
              <a:pPr/>
              <a:t>2010/1/8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ja-JP" altLang="en-US">
              <a:solidFill>
                <a:srgbClr xmlns:mc="http://schemas.openxmlformats.org/markup-compatibility/2006" xmlns:a14="http://schemas.microsoft.com/office/drawing/2010/main" val="94C600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xmlns:mc="http://schemas.openxmlformats.org/markup-compatibility/2006" xmlns:a14="http://schemas.microsoft.com/office/drawing/2010/main" val="FEFEFE" mc:Ignorable=""/>
                </a:solidFill>
              </a:defRPr>
            </a:lvl1pPr>
          </a:lstStyle>
          <a:p>
            <a:fld id="{08333498-CBDA-48F1-98DC-0F3FF9BC53C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23539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中国語講座の</a:t>
            </a:r>
            <a:r>
              <a:rPr lang="ja-JP" altLang="en-US" dirty="0"/>
              <a:t>ご</a:t>
            </a:r>
            <a:r>
              <a:rPr kumimoji="1" lang="ja-JP" altLang="en-US" dirty="0" smtClean="0"/>
              <a:t>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外国語アカデミー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910908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外国語アカデミーの特長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目的とレベルに合わせたレッスン内容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入学</a:t>
            </a:r>
            <a:r>
              <a:rPr lang="ja-JP" altLang="en-US" dirty="0" smtClean="0"/>
              <a:t>時にカウンセリングを行い、ひとりひとりに最適なコースと教材を</a:t>
            </a:r>
            <a:r>
              <a:rPr lang="ja-JP" altLang="en-US" dirty="0"/>
              <a:t>ご提案します</a:t>
            </a:r>
            <a:endParaRPr kumimoji="1" lang="en-US" altLang="ja-JP" dirty="0" smtClean="0"/>
          </a:p>
          <a:p>
            <a:r>
              <a:rPr kumimoji="1" lang="ja-JP" altLang="en-US" dirty="0" smtClean="0"/>
              <a:t>マンツーマンレッスン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各自の</a:t>
            </a:r>
            <a:r>
              <a:rPr lang="ja-JP" altLang="en-US" dirty="0"/>
              <a:t>ペース</a:t>
            </a:r>
            <a:r>
              <a:rPr lang="ja-JP" altLang="en-US" dirty="0" smtClean="0"/>
              <a:t>に合わせたレッスンを行えます</a:t>
            </a:r>
            <a:endParaRPr kumimoji="1" lang="en-US" altLang="ja-JP" dirty="0" smtClean="0"/>
          </a:p>
          <a:p>
            <a:r>
              <a:rPr kumimoji="1" lang="ja-JP" altLang="en-US" dirty="0" smtClean="0"/>
              <a:t>充実のオンラインサポート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Web</a:t>
            </a:r>
            <a:r>
              <a:rPr kumimoji="1" lang="ja-JP" altLang="en-US" dirty="0" smtClean="0"/>
              <a:t>上でレッスン予約や講師からのアドバイスの確認、オンライン学習を行えます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7174977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コース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0732557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25605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受講料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6703668"/>
              </p:ext>
            </p:extLst>
          </p:nvPr>
        </p:nvGraphicFramePr>
        <p:xfrm>
          <a:off x="1042988" y="2324100"/>
          <a:ext cx="6777036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4259"/>
                <a:gridCol w="1694259"/>
                <a:gridCol w="1694259"/>
                <a:gridCol w="169425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コース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回数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受講料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有効期間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 rowSpan="4">
                  <a:txBody>
                    <a:bodyPr/>
                    <a:lstStyle/>
                    <a:p>
                      <a:r>
                        <a:rPr kumimoji="1" lang="ja-JP" altLang="en-US" dirty="0" smtClean="0"/>
                        <a:t>通常コース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30</a:t>
                      </a:r>
                      <a:r>
                        <a:rPr kumimoji="1" lang="ja-JP" altLang="en-US" dirty="0" smtClean="0"/>
                        <a:t>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165,000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</a:t>
                      </a:r>
                      <a:r>
                        <a:rPr kumimoji="1" lang="ja-JP" altLang="en-US" dirty="0" smtClean="0"/>
                        <a:t>ヶ月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50</a:t>
                      </a:r>
                      <a:r>
                        <a:rPr kumimoji="1" lang="ja-JP" altLang="en-US" dirty="0" smtClean="0"/>
                        <a:t>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260,000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14</a:t>
                      </a:r>
                      <a:r>
                        <a:rPr kumimoji="1" lang="ja-JP" altLang="en-US" dirty="0" smtClean="0"/>
                        <a:t>ヶ月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70</a:t>
                      </a:r>
                      <a:r>
                        <a:rPr kumimoji="1" lang="ja-JP" altLang="en-US" dirty="0" smtClean="0"/>
                        <a:t>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350,000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</a:t>
                      </a:r>
                      <a:r>
                        <a:rPr kumimoji="1" lang="ja-JP" altLang="en-US" dirty="0" smtClean="0"/>
                        <a:t>ヶ月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100</a:t>
                      </a:r>
                      <a:r>
                        <a:rPr kumimoji="1" lang="ja-JP" altLang="en-US" dirty="0" smtClean="0"/>
                        <a:t>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480,000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28</a:t>
                      </a:r>
                      <a:r>
                        <a:rPr kumimoji="1" lang="ja-JP" altLang="en-US" dirty="0" smtClean="0"/>
                        <a:t>ヶ月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デイタイムコース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30</a:t>
                      </a:r>
                      <a:r>
                        <a:rPr kumimoji="1" lang="ja-JP" altLang="en-US" dirty="0" smtClean="0"/>
                        <a:t>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</a:t>
                      </a:r>
                      <a:r>
                        <a:rPr kumimoji="1" lang="ja-JP" altLang="en-US" dirty="0" smtClean="0"/>
                        <a:t>ヶ月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50</a:t>
                      </a:r>
                      <a:r>
                        <a:rPr kumimoji="1" lang="ja-JP" altLang="en-US" dirty="0" smtClean="0"/>
                        <a:t>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240,000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14</a:t>
                      </a:r>
                      <a:r>
                        <a:rPr kumimoji="1" lang="ja-JP" altLang="en-US" dirty="0" smtClean="0"/>
                        <a:t>ヶ月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オンラインコース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50</a:t>
                      </a:r>
                      <a:r>
                        <a:rPr kumimoji="1" lang="ja-JP" altLang="en-US" dirty="0" smtClean="0"/>
                        <a:t>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110,000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</a:t>
                      </a:r>
                      <a:r>
                        <a:rPr kumimoji="1" lang="ja-JP" altLang="en-US" dirty="0" smtClean="0"/>
                        <a:t>ヶ月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100</a:t>
                      </a:r>
                      <a:r>
                        <a:rPr kumimoji="1" lang="ja-JP" altLang="en-US" dirty="0" smtClean="0"/>
                        <a:t>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24</a:t>
                      </a:r>
                      <a:r>
                        <a:rPr kumimoji="1" lang="ja-JP" altLang="en-US" dirty="0" smtClean="0"/>
                        <a:t>ヶ月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071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会社概要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商号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株式会社外国語アカデミー</a:t>
            </a:r>
            <a:endParaRPr kumimoji="1" lang="en-US" altLang="ja-JP" dirty="0" smtClean="0"/>
          </a:p>
          <a:p>
            <a:r>
              <a:rPr lang="ja-JP" altLang="en-US" dirty="0" smtClean="0"/>
              <a:t>所在地</a:t>
            </a:r>
            <a:r>
              <a:rPr lang="en-US" altLang="ja-JP" dirty="0" smtClean="0"/>
              <a:t>	</a:t>
            </a:r>
            <a:r>
              <a:rPr lang="ja-JP" altLang="en-US" dirty="0" smtClean="0"/>
              <a:t>東京都新宿区四谷</a:t>
            </a:r>
            <a:r>
              <a:rPr lang="en-US" altLang="ja-JP" dirty="0" smtClean="0"/>
              <a:t>9-9-9</a:t>
            </a:r>
          </a:p>
          <a:p>
            <a:r>
              <a:rPr kumimoji="1" lang="ja-JP" altLang="en-US" dirty="0" smtClean="0"/>
              <a:t>設立</a:t>
            </a:r>
            <a:r>
              <a:rPr kumimoji="1" lang="en-US" altLang="ja-JP" dirty="0" smtClean="0"/>
              <a:t>	1990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4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6,000</a:t>
            </a:r>
            <a:r>
              <a:rPr lang="ja-JP" altLang="en-US" dirty="0" smtClean="0"/>
              <a:t>万円</a:t>
            </a:r>
            <a:endParaRPr lang="en-US" altLang="ja-JP" dirty="0" smtClean="0"/>
          </a:p>
          <a:p>
            <a:r>
              <a:rPr kumimoji="1" lang="ja-JP" altLang="en-US" dirty="0"/>
              <a:t>社</a:t>
            </a:r>
            <a:r>
              <a:rPr kumimoji="1" lang="ja-JP" altLang="en-US" dirty="0" smtClean="0"/>
              <a:t>員数</a:t>
            </a:r>
            <a:r>
              <a:rPr kumimoji="1" lang="en-US" altLang="ja-JP" dirty="0" smtClean="0"/>
              <a:t>	130</a:t>
            </a:r>
            <a:r>
              <a:rPr lang="ja-JP" altLang="en-US" dirty="0" smtClean="0"/>
              <a:t>名（</a:t>
            </a:r>
            <a:r>
              <a:rPr lang="en-US" altLang="ja-JP" dirty="0" smtClean="0"/>
              <a:t>2010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日現在）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106889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お問合せ</a:t>
            </a:r>
            <a:r>
              <a:rPr kumimoji="1" lang="ja-JP" altLang="en-US" dirty="0" smtClean="0"/>
              <a:t>・</a:t>
            </a:r>
            <a:r>
              <a:rPr lang="ja-JP" altLang="en-US" dirty="0" smtClean="0"/>
              <a:t>お申込み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お問合せ、無料体験レッスンのお申込み</a:t>
            </a:r>
            <a:endParaRPr kumimoji="1" lang="en-US" altLang="ja-JP" dirty="0" smtClean="0"/>
          </a:p>
          <a:p>
            <a:pPr marL="635000" indent="0">
              <a:buNone/>
              <a:tabLst>
                <a:tab pos="1260475" algn="l"/>
                <a:tab pos="1339850" algn="l"/>
              </a:tabLst>
            </a:pPr>
            <a:r>
              <a:rPr lang="en-US" altLang="ja-JP" sz="2800" dirty="0" smtClean="0"/>
              <a:t>TEL	</a:t>
            </a:r>
            <a:r>
              <a:rPr lang="ja-JP" altLang="en-US" sz="2800" dirty="0" smtClean="0"/>
              <a:t>：</a:t>
            </a:r>
            <a:r>
              <a:rPr lang="en-US" altLang="ja-JP" sz="2800" dirty="0" smtClean="0"/>
              <a:t>0120-000-000</a:t>
            </a:r>
          </a:p>
          <a:p>
            <a:pPr marL="1608138" indent="4763">
              <a:buNone/>
            </a:pPr>
            <a:r>
              <a:rPr lang="ja-JP" altLang="en-US" dirty="0"/>
              <a:t>受付</a:t>
            </a:r>
            <a:r>
              <a:rPr lang="ja-JP" altLang="en-US" dirty="0" smtClean="0"/>
              <a:t>時間　</a:t>
            </a:r>
            <a:r>
              <a:rPr lang="en-US" altLang="ja-JP" dirty="0" smtClean="0"/>
              <a:t>10:00</a:t>
            </a:r>
            <a:r>
              <a:rPr lang="ja-JP" altLang="en-US" dirty="0" smtClean="0"/>
              <a:t>～</a:t>
            </a:r>
            <a:r>
              <a:rPr lang="en-US" altLang="ja-JP" dirty="0" smtClean="0"/>
              <a:t>22:00</a:t>
            </a:r>
          </a:p>
          <a:p>
            <a:pPr marL="1435100" indent="4763">
              <a:buNone/>
            </a:pPr>
            <a:endParaRPr lang="en-US" altLang="ja-JP" dirty="0" smtClean="0"/>
          </a:p>
          <a:p>
            <a:pPr marL="635000" indent="0">
              <a:buNone/>
              <a:tabLst>
                <a:tab pos="1260475" algn="l"/>
                <a:tab pos="1339850" algn="l"/>
              </a:tabLst>
            </a:pPr>
            <a:r>
              <a:rPr kumimoji="1" lang="en-US" altLang="ja-JP" sz="2800" dirty="0" smtClean="0"/>
              <a:t>URL	</a:t>
            </a:r>
            <a:r>
              <a:rPr kumimoji="1" lang="ja-JP" altLang="en-US" sz="2800" dirty="0" smtClean="0"/>
              <a:t>：</a:t>
            </a:r>
            <a:r>
              <a:rPr kumimoji="1" lang="en-US" altLang="ja-JP" sz="2800" dirty="0" smtClean="0"/>
              <a:t>http://www.xxxxxxx.co.jp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91782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スティン">
  <a:themeElements>
    <a:clrScheme name="オースティン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3E3D2D" mc:Ignorable=""/>
      </a:dk2>
      <a:lt2>
        <a:srgbClr xmlns:mc="http://schemas.openxmlformats.org/markup-compatibility/2006" xmlns:a14="http://schemas.microsoft.com/office/drawing/2010/main" val="CAF278" mc:Ignorable=""/>
      </a:lt2>
      <a:accent1>
        <a:srgbClr xmlns:mc="http://schemas.openxmlformats.org/markup-compatibility/2006" xmlns:a14="http://schemas.microsoft.com/office/drawing/2010/main" val="94C600" mc:Ignorable=""/>
      </a:accent1>
      <a:accent2>
        <a:srgbClr xmlns:mc="http://schemas.openxmlformats.org/markup-compatibility/2006" xmlns:a14="http://schemas.microsoft.com/office/drawing/2010/main" val="71685A" mc:Ignorable=""/>
      </a:accent2>
      <a:accent3>
        <a:srgbClr xmlns:mc="http://schemas.openxmlformats.org/markup-compatibility/2006" xmlns:a14="http://schemas.microsoft.com/office/drawing/2010/main" val="FF6700" mc:Ignorable=""/>
      </a:accent3>
      <a:accent4>
        <a:srgbClr xmlns:mc="http://schemas.openxmlformats.org/markup-compatibility/2006" xmlns:a14="http://schemas.microsoft.com/office/drawing/2010/main" val="909465" mc:Ignorable=""/>
      </a:accent4>
      <a:accent5>
        <a:srgbClr xmlns:mc="http://schemas.openxmlformats.org/markup-compatibility/2006" xmlns:a14="http://schemas.microsoft.com/office/drawing/2010/main" val="956B43" mc:Ignorable=""/>
      </a:accent5>
      <a:accent6>
        <a:srgbClr xmlns:mc="http://schemas.openxmlformats.org/markup-compatibility/2006" xmlns:a14="http://schemas.microsoft.com/office/drawing/2010/main" val="FEA022" mc:Ignorable=""/>
      </a:accent6>
      <a:hlink>
        <a:srgbClr xmlns:mc="http://schemas.openxmlformats.org/markup-compatibility/2006" xmlns:a14="http://schemas.microsoft.com/office/drawing/2010/main" val="E68200" mc:Ignorable=""/>
      </a:hlink>
      <a:folHlink>
        <a:srgbClr xmlns:mc="http://schemas.openxmlformats.org/markup-compatibility/2006" xmlns:a14="http://schemas.microsoft.com/office/drawing/2010/main" val="FFA94A" mc:Ignorable=""/>
      </a:folHlink>
    </a:clrScheme>
    <a:fontScheme name="オースティン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オースティン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xmlns:mc="http://schemas.openxmlformats.org/markup-compatibility/2006" xmlns:a14="http://schemas.microsoft.com/office/drawing/2010/main" val="000000" mc:Ignorable="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183</Words>
  <Application>Microsoft Office PowerPoint</Application>
  <PresentationFormat>画面に合わせる (4:3)</PresentationFormat>
  <Paragraphs>66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オースティン</vt:lpstr>
      <vt:lpstr>中国語講座のご案内</vt:lpstr>
      <vt:lpstr>外国語アカデミーの特長</vt:lpstr>
      <vt:lpstr>コース</vt:lpstr>
      <vt:lpstr>受講料</vt:lpstr>
      <vt:lpstr>会社概要</vt:lpstr>
      <vt:lpstr>お問合せ・お申込み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中国語講座のご案内</dc:title>
  <dc:creator>tanaka</dc:creator>
  <cp:lastModifiedBy>tanaka</cp:lastModifiedBy>
  <cp:revision>1</cp:revision>
  <dcterms:created xsi:type="dcterms:W3CDTF">2010-01-09T05:45:55Z</dcterms:created>
  <dcterms:modified xsi:type="dcterms:W3CDTF">2010-01-09T05:46:16Z</dcterms:modified>
</cp:coreProperties>
</file>