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84615" autoAdjust="0"/>
  </p:normalViewPr>
  <p:slideViewPr>
    <p:cSldViewPr>
      <p:cViewPr varScale="1">
        <p:scale>
          <a:sx n="45" d="100"/>
          <a:sy n="45" d="100"/>
        </p:scale>
        <p:origin x="-6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2"/>
    </p:cViewPr>
  </p:sorterViewPr>
  <p:notesViewPr>
    <p:cSldViewPr>
      <p:cViewPr varScale="1">
        <p:scale>
          <a:sx n="41" d="100"/>
          <a:sy n="41" d="100"/>
        </p:scale>
        <p:origin x="-14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Sheet1!$A$2:$A$9</c:f>
              <c:strCache>
                <c:ptCount val="8"/>
                <c:pt idx="0">
                  <c:v>アジア</c:v>
                </c:pt>
                <c:pt idx="1">
                  <c:v>ヨーロッパ</c:v>
                </c:pt>
                <c:pt idx="2">
                  <c:v>ハワイ・グアム等</c:v>
                </c:pt>
                <c:pt idx="3">
                  <c:v>北米</c:v>
                </c:pt>
                <c:pt idx="4">
                  <c:v>オセアニア</c:v>
                </c:pt>
                <c:pt idx="5">
                  <c:v>中南米</c:v>
                </c:pt>
                <c:pt idx="6">
                  <c:v>中近東・アフリカ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37</c:v>
                </c:pt>
                <c:pt idx="1">
                  <c:v>25</c:v>
                </c:pt>
                <c:pt idx="2">
                  <c:v>17</c:v>
                </c:pt>
                <c:pt idx="3">
                  <c:v>12</c:v>
                </c:pt>
                <c:pt idx="4">
                  <c:v>5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1797376"/>
        <c:axId val="91798912"/>
        <c:axId val="0"/>
      </c:bar3DChart>
      <c:catAx>
        <c:axId val="91797376"/>
        <c:scaling>
          <c:orientation val="minMax"/>
        </c:scaling>
        <c:delete val="0"/>
        <c:axPos val="b"/>
        <c:majorTickMark val="out"/>
        <c:minorTickMark val="none"/>
        <c:tickLblPos val="nextTo"/>
        <c:crossAx val="91798912"/>
        <c:crosses val="autoZero"/>
        <c:auto val="1"/>
        <c:lblAlgn val="ctr"/>
        <c:lblOffset val="100"/>
        <c:noMultiLvlLbl val="0"/>
      </c:catAx>
      <c:valAx>
        <c:axId val="91798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797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1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A91C3-1DC2-4C58-AD4D-360CFB1ADFA5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8A4130-61AD-4E19-AE4E-5BDBD3E4ACE2}">
      <dgm:prSet/>
      <dgm:spPr/>
      <dgm:t>
        <a:bodyPr/>
        <a:lstStyle/>
        <a:p>
          <a:r>
            <a:rPr kumimoji="1" lang="ja-JP" altLang="en-US" dirty="0" smtClean="0"/>
            <a:t>寺院・遺跡</a:t>
          </a:r>
          <a:endParaRPr kumimoji="1" lang="ja-JP" altLang="en-US" dirty="0"/>
        </a:p>
      </dgm:t>
    </dgm:pt>
    <dgm:pt modelId="{2820253B-A5D0-4A75-AED9-4B895E65E931}" type="par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9D320D70-036A-431B-9AD7-395E7852AD70}" type="sib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5F6584A9-7748-4F6B-8A94-53C1E3ADB431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03C6E5D8-2E75-406D-9FD6-FBA4D4B6BE8A}" type="par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0785756E-9CE4-4B8D-B980-584936FE980D}" type="sib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84C7A9C5-CB30-4297-8CD7-7F0E4E938E04}">
      <dgm:prSet phldrT="[テキスト]"/>
      <dgm:spPr/>
      <dgm:t>
        <a:bodyPr/>
        <a:lstStyle/>
        <a:p>
          <a:r>
            <a:rPr kumimoji="1" lang="ja-JP" altLang="en-US" dirty="0" smtClean="0"/>
            <a:t>ホテル</a:t>
          </a:r>
          <a:endParaRPr kumimoji="1" lang="ja-JP" altLang="en-US" dirty="0"/>
        </a:p>
      </dgm:t>
    </dgm:pt>
    <dgm:pt modelId="{2B318CAA-9BF5-4F27-95EA-25EA12FC19AB}" type="par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86B7ADAE-F82F-4A72-B5C9-7A526C20EA7E}" type="sib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999EDA52-7ABB-43BD-8A96-2EFBDFD7FC00}">
      <dgm:prSet phldrT="[テキスト]"/>
      <dgm:spPr/>
      <dgm:t>
        <a:bodyPr/>
        <a:lstStyle/>
        <a:p>
          <a:r>
            <a:rPr kumimoji="1" lang="ja-JP" altLang="en-US" dirty="0" smtClean="0"/>
            <a:t>グルメ</a:t>
          </a:r>
          <a:endParaRPr kumimoji="1" lang="ja-JP" altLang="en-US" dirty="0"/>
        </a:p>
      </dgm:t>
    </dgm:pt>
    <dgm:pt modelId="{EAAF06E8-1B95-4D8A-9A1C-D7D2C2F54C4B}" type="par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D1B18E6-FBD0-411F-ACD5-8813E402B7D3}" type="sib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57AA621-87EA-4B9D-8C44-D0B9B8BA7418}" type="pres">
      <dgm:prSet presAssocID="{9C1A91C3-1DC2-4C58-AD4D-360CFB1ADFA5}" presName="diagram" presStyleCnt="0">
        <dgm:presLayoutVars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3C7E4F8-2F92-440F-9B73-91B7CBAAE648}" type="pres">
      <dgm:prSet presAssocID="{E88A4130-61AD-4E19-AE4E-5BDBD3E4ACE2}" presName="composite" presStyleCnt="0"/>
      <dgm:spPr/>
    </dgm:pt>
    <dgm:pt modelId="{17BF5343-651D-4DCB-ABBE-FE72BF93D340}" type="pres">
      <dgm:prSet presAssocID="{E88A4130-61AD-4E19-AE4E-5BDBD3E4ACE2}" presName="Image" presStyleLbl="bgShp" presStyleIdx="0" presStyleCnt="4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A98AEFAB-9626-4F39-94C1-BEA81E2D64C8}" type="pres">
      <dgm:prSet presAssocID="{E88A4130-61AD-4E19-AE4E-5BDBD3E4ACE2}" presName="Parent" presStyleLbl="node0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E0664A-BA85-4270-8AE9-D880CF6D7B6C}" type="pres">
      <dgm:prSet presAssocID="{9D320D70-036A-431B-9AD7-395E7852AD70}" presName="sibTrans" presStyleCnt="0"/>
      <dgm:spPr/>
    </dgm:pt>
    <dgm:pt modelId="{B763A171-2B81-434C-8A8F-C3C2AC97D43C}" type="pres">
      <dgm:prSet presAssocID="{5F6584A9-7748-4F6B-8A94-53C1E3ADB431}" presName="composite" presStyleCnt="0"/>
      <dgm:spPr/>
    </dgm:pt>
    <dgm:pt modelId="{53FB98AE-300A-419F-8155-951DAAE7C1E3}" type="pres">
      <dgm:prSet presAssocID="{5F6584A9-7748-4F6B-8A94-53C1E3ADB431}" presName="Image" presStyleLbl="bgShp" presStyleIdx="1" presStyleCnt="4"/>
      <dgm:spPr>
        <a:blipFill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A671DAD7-43CD-4543-8FAB-8ACE6A9CD7F1}" type="pres">
      <dgm:prSet presAssocID="{5F6584A9-7748-4F6B-8A94-53C1E3ADB431}" presName="Parent" presStyleLbl="node0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90919D1-5D98-4BFF-8D25-652057EA2A2E}" type="pres">
      <dgm:prSet presAssocID="{0785756E-9CE4-4B8D-B980-584936FE980D}" presName="sibTrans" presStyleCnt="0"/>
      <dgm:spPr/>
    </dgm:pt>
    <dgm:pt modelId="{8E9F3676-3A7B-4AA3-8296-26AFB8D04A07}" type="pres">
      <dgm:prSet presAssocID="{84C7A9C5-CB30-4297-8CD7-7F0E4E938E04}" presName="composite" presStyleCnt="0"/>
      <dgm:spPr/>
    </dgm:pt>
    <dgm:pt modelId="{808C6CBC-7DDE-4144-8185-789C157EF406}" type="pres">
      <dgm:prSet presAssocID="{84C7A9C5-CB30-4297-8CD7-7F0E4E938E04}" presName="Image" presStyleLbl="bgShp" presStyleIdx="2" presStyleCnt="4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A0749B88-A6D7-45B6-A1FB-D80016D7EED9}" type="pres">
      <dgm:prSet presAssocID="{84C7A9C5-CB30-4297-8CD7-7F0E4E938E04}" presName="Parent" presStyleLbl="node0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3064A72-8533-4189-8D1B-CB2E47692BB1}" type="pres">
      <dgm:prSet presAssocID="{86B7ADAE-F82F-4A72-B5C9-7A526C20EA7E}" presName="sibTrans" presStyleCnt="0"/>
      <dgm:spPr/>
    </dgm:pt>
    <dgm:pt modelId="{97046633-CC00-431E-9F84-F06CDF597AD6}" type="pres">
      <dgm:prSet presAssocID="{999EDA52-7ABB-43BD-8A96-2EFBDFD7FC00}" presName="composite" presStyleCnt="0"/>
      <dgm:spPr/>
    </dgm:pt>
    <dgm:pt modelId="{A889068A-D738-485F-B608-98062CE57075}" type="pres">
      <dgm:prSet presAssocID="{999EDA52-7ABB-43BD-8A96-2EFBDFD7FC00}" presName="Image" presStyleLbl="bgShp" presStyleIdx="3" presStyleCnt="4"/>
      <dgm:spPr>
        <a:blipFill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0F11B686-D1CA-4AD2-8BB4-8FAE9435EF8F}" type="pres">
      <dgm:prSet presAssocID="{999EDA52-7ABB-43BD-8A96-2EFBDFD7FC00}" presName="Parent" presStyleLbl="node0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10EB40B-39DE-40DD-BECA-D6FF4D9320AE}" type="presOf" srcId="{9C1A91C3-1DC2-4C58-AD4D-360CFB1ADFA5}" destId="{157AA621-87EA-4B9D-8C44-D0B9B8BA7418}" srcOrd="0" destOrd="0" presId="urn:microsoft.com/office/officeart/2008/layout/BendingPictureCaption"/>
    <dgm:cxn modelId="{AB06E35B-9B08-4235-88CA-98C164FE20B2}" srcId="{9C1A91C3-1DC2-4C58-AD4D-360CFB1ADFA5}" destId="{84C7A9C5-CB30-4297-8CD7-7F0E4E938E04}" srcOrd="2" destOrd="0" parTransId="{2B318CAA-9BF5-4F27-95EA-25EA12FC19AB}" sibTransId="{86B7ADAE-F82F-4A72-B5C9-7A526C20EA7E}"/>
    <dgm:cxn modelId="{BEBBB014-6A55-412F-98ED-702F67370943}" srcId="{9C1A91C3-1DC2-4C58-AD4D-360CFB1ADFA5}" destId="{5F6584A9-7748-4F6B-8A94-53C1E3ADB431}" srcOrd="1" destOrd="0" parTransId="{03C6E5D8-2E75-406D-9FD6-FBA4D4B6BE8A}" sibTransId="{0785756E-9CE4-4B8D-B980-584936FE980D}"/>
    <dgm:cxn modelId="{174C8F0A-482C-4891-BF74-0BF4074F0F30}" srcId="{9C1A91C3-1DC2-4C58-AD4D-360CFB1ADFA5}" destId="{999EDA52-7ABB-43BD-8A96-2EFBDFD7FC00}" srcOrd="3" destOrd="0" parTransId="{EAAF06E8-1B95-4D8A-9A1C-D7D2C2F54C4B}" sibTransId="{1D1B18E6-FBD0-411F-ACD5-8813E402B7D3}"/>
    <dgm:cxn modelId="{EA90283C-CC63-4150-8A2A-833D0EB6B4C1}" type="presOf" srcId="{5F6584A9-7748-4F6B-8A94-53C1E3ADB431}" destId="{A671DAD7-43CD-4543-8FAB-8ACE6A9CD7F1}" srcOrd="0" destOrd="0" presId="urn:microsoft.com/office/officeart/2008/layout/BendingPictureCaption"/>
    <dgm:cxn modelId="{B4D9DD56-EF1F-46F9-BD95-9A38E76F12DD}" srcId="{9C1A91C3-1DC2-4C58-AD4D-360CFB1ADFA5}" destId="{E88A4130-61AD-4E19-AE4E-5BDBD3E4ACE2}" srcOrd="0" destOrd="0" parTransId="{2820253B-A5D0-4A75-AED9-4B895E65E931}" sibTransId="{9D320D70-036A-431B-9AD7-395E7852AD70}"/>
    <dgm:cxn modelId="{66DB863B-3DB3-4468-9ECE-0874CCA60E30}" type="presOf" srcId="{999EDA52-7ABB-43BD-8A96-2EFBDFD7FC00}" destId="{0F11B686-D1CA-4AD2-8BB4-8FAE9435EF8F}" srcOrd="0" destOrd="0" presId="urn:microsoft.com/office/officeart/2008/layout/BendingPictureCaption"/>
    <dgm:cxn modelId="{3176C057-1796-4485-9B1E-17998D73C353}" type="presOf" srcId="{E88A4130-61AD-4E19-AE4E-5BDBD3E4ACE2}" destId="{A98AEFAB-9626-4F39-94C1-BEA81E2D64C8}" srcOrd="0" destOrd="0" presId="urn:microsoft.com/office/officeart/2008/layout/BendingPictureCaption"/>
    <dgm:cxn modelId="{509C19EC-49B0-4F30-9B0D-1A9395E5E873}" type="presOf" srcId="{84C7A9C5-CB30-4297-8CD7-7F0E4E938E04}" destId="{A0749B88-A6D7-45B6-A1FB-D80016D7EED9}" srcOrd="0" destOrd="0" presId="urn:microsoft.com/office/officeart/2008/layout/BendingPictureCaption"/>
    <dgm:cxn modelId="{F1985759-5E08-47B3-891D-7D7A0559D69A}" type="presParOf" srcId="{157AA621-87EA-4B9D-8C44-D0B9B8BA7418}" destId="{63C7E4F8-2F92-440F-9B73-91B7CBAAE648}" srcOrd="0" destOrd="0" presId="urn:microsoft.com/office/officeart/2008/layout/BendingPictureCaption"/>
    <dgm:cxn modelId="{DD724E19-BB48-4698-A9E2-0CD259C4EA7E}" type="presParOf" srcId="{63C7E4F8-2F92-440F-9B73-91B7CBAAE648}" destId="{17BF5343-651D-4DCB-ABBE-FE72BF93D340}" srcOrd="0" destOrd="0" presId="urn:microsoft.com/office/officeart/2008/layout/BendingPictureCaption"/>
    <dgm:cxn modelId="{39218845-F918-4A39-B7C2-55CDED38745E}" type="presParOf" srcId="{63C7E4F8-2F92-440F-9B73-91B7CBAAE648}" destId="{A98AEFAB-9626-4F39-94C1-BEA81E2D64C8}" srcOrd="1" destOrd="0" presId="urn:microsoft.com/office/officeart/2008/layout/BendingPictureCaption"/>
    <dgm:cxn modelId="{9B7F05DA-90A2-48F9-B1AD-B099D6D0E11C}" type="presParOf" srcId="{157AA621-87EA-4B9D-8C44-D0B9B8BA7418}" destId="{1FE0664A-BA85-4270-8AE9-D880CF6D7B6C}" srcOrd="1" destOrd="0" presId="urn:microsoft.com/office/officeart/2008/layout/BendingPictureCaption"/>
    <dgm:cxn modelId="{D643F3A8-9F17-4A02-B409-2238A9D9E8AC}" type="presParOf" srcId="{157AA621-87EA-4B9D-8C44-D0B9B8BA7418}" destId="{B763A171-2B81-434C-8A8F-C3C2AC97D43C}" srcOrd="2" destOrd="0" presId="urn:microsoft.com/office/officeart/2008/layout/BendingPictureCaption"/>
    <dgm:cxn modelId="{27FE5C5D-7D8E-4AF6-9BDF-B8B9C1A91DFC}" type="presParOf" srcId="{B763A171-2B81-434C-8A8F-C3C2AC97D43C}" destId="{53FB98AE-300A-419F-8155-951DAAE7C1E3}" srcOrd="0" destOrd="0" presId="urn:microsoft.com/office/officeart/2008/layout/BendingPictureCaption"/>
    <dgm:cxn modelId="{EACE8885-B05E-4DFD-AB7C-89BC125268C9}" type="presParOf" srcId="{B763A171-2B81-434C-8A8F-C3C2AC97D43C}" destId="{A671DAD7-43CD-4543-8FAB-8ACE6A9CD7F1}" srcOrd="1" destOrd="0" presId="urn:microsoft.com/office/officeart/2008/layout/BendingPictureCaption"/>
    <dgm:cxn modelId="{FD2FCA17-64DD-4ED2-98C3-C5CFB1F9F472}" type="presParOf" srcId="{157AA621-87EA-4B9D-8C44-D0B9B8BA7418}" destId="{A90919D1-5D98-4BFF-8D25-652057EA2A2E}" srcOrd="3" destOrd="0" presId="urn:microsoft.com/office/officeart/2008/layout/BendingPictureCaption"/>
    <dgm:cxn modelId="{A211348E-D919-4045-AE65-FD33D73DFF0B}" type="presParOf" srcId="{157AA621-87EA-4B9D-8C44-D0B9B8BA7418}" destId="{8E9F3676-3A7B-4AA3-8296-26AFB8D04A07}" srcOrd="4" destOrd="0" presId="urn:microsoft.com/office/officeart/2008/layout/BendingPictureCaption"/>
    <dgm:cxn modelId="{D01B959D-226B-4F3C-84F7-30ED108E506A}" type="presParOf" srcId="{8E9F3676-3A7B-4AA3-8296-26AFB8D04A07}" destId="{808C6CBC-7DDE-4144-8185-789C157EF406}" srcOrd="0" destOrd="0" presId="urn:microsoft.com/office/officeart/2008/layout/BendingPictureCaption"/>
    <dgm:cxn modelId="{264F005A-A010-4B84-B6F0-61A1C04A117E}" type="presParOf" srcId="{8E9F3676-3A7B-4AA3-8296-26AFB8D04A07}" destId="{A0749B88-A6D7-45B6-A1FB-D80016D7EED9}" srcOrd="1" destOrd="0" presId="urn:microsoft.com/office/officeart/2008/layout/BendingPictureCaption"/>
    <dgm:cxn modelId="{BAF79520-1B54-47CF-835A-A5027359E017}" type="presParOf" srcId="{157AA621-87EA-4B9D-8C44-D0B9B8BA7418}" destId="{A3064A72-8533-4189-8D1B-CB2E47692BB1}" srcOrd="5" destOrd="0" presId="urn:microsoft.com/office/officeart/2008/layout/BendingPictureCaption"/>
    <dgm:cxn modelId="{5F1D0AC2-D072-4919-9421-2B191DBF4B64}" type="presParOf" srcId="{157AA621-87EA-4B9D-8C44-D0B9B8BA7418}" destId="{97046633-CC00-431E-9F84-F06CDF597AD6}" srcOrd="6" destOrd="0" presId="urn:microsoft.com/office/officeart/2008/layout/BendingPictureCaption"/>
    <dgm:cxn modelId="{B257397C-8F49-41F4-B5C8-61584906CF38}" type="presParOf" srcId="{97046633-CC00-431E-9F84-F06CDF597AD6}" destId="{A889068A-D738-485F-B608-98062CE57075}" srcOrd="0" destOrd="0" presId="urn:microsoft.com/office/officeart/2008/layout/BendingPictureCaption"/>
    <dgm:cxn modelId="{3151C494-03BD-4BC0-8825-2205C8208B48}" type="presParOf" srcId="{97046633-CC00-431E-9F84-F06CDF597AD6}" destId="{0F11B686-D1CA-4AD2-8BB4-8FAE9435EF8F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BF5343-651D-4DCB-ABBE-FE72BF93D340}">
      <dsp:nvSpPr>
        <dsp:cNvPr id="0" name=""/>
        <dsp:cNvSpPr/>
      </dsp:nvSpPr>
      <dsp:spPr>
        <a:xfrm>
          <a:off x="891251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AEFAB-9626-4F39-94C1-BEA81E2D64C8}">
      <dsp:nvSpPr>
        <dsp:cNvPr id="0" name=""/>
        <dsp:cNvSpPr/>
      </dsp:nvSpPr>
      <dsp:spPr>
        <a:xfrm>
          <a:off x="1376658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寺院・遺跡</a:t>
          </a:r>
          <a:endParaRPr kumimoji="1" lang="ja-JP" altLang="en-US" sz="2600" kern="1200" dirty="0"/>
        </a:p>
      </dsp:txBody>
      <dsp:txXfrm>
        <a:off x="1376658" y="1492682"/>
        <a:ext cx="2069367" cy="497303"/>
      </dsp:txXfrm>
    </dsp:sp>
    <dsp:sp modelId="{53FB98AE-300A-419F-8155-951DAAE7C1E3}">
      <dsp:nvSpPr>
        <dsp:cNvPr id="0" name=""/>
        <dsp:cNvSpPr/>
      </dsp:nvSpPr>
      <dsp:spPr>
        <a:xfrm>
          <a:off x="3778687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71DAD7-43CD-4543-8FAB-8ACE6A9CD7F1}">
      <dsp:nvSpPr>
        <dsp:cNvPr id="0" name=""/>
        <dsp:cNvSpPr/>
      </dsp:nvSpPr>
      <dsp:spPr>
        <a:xfrm>
          <a:off x="4264094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自然</a:t>
          </a:r>
          <a:endParaRPr kumimoji="1" lang="ja-JP" altLang="en-US" sz="2600" kern="1200" dirty="0"/>
        </a:p>
      </dsp:txBody>
      <dsp:txXfrm>
        <a:off x="4264094" y="1492682"/>
        <a:ext cx="2069367" cy="497303"/>
      </dsp:txXfrm>
    </dsp:sp>
    <dsp:sp modelId="{808C6CBC-7DDE-4144-8185-789C157EF406}">
      <dsp:nvSpPr>
        <dsp:cNvPr id="0" name=""/>
        <dsp:cNvSpPr/>
      </dsp:nvSpPr>
      <dsp:spPr>
        <a:xfrm>
          <a:off x="891251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49B88-A6D7-45B6-A1FB-D80016D7EED9}">
      <dsp:nvSpPr>
        <dsp:cNvPr id="0" name=""/>
        <dsp:cNvSpPr/>
      </dsp:nvSpPr>
      <dsp:spPr>
        <a:xfrm>
          <a:off x="1376658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ホテル</a:t>
          </a:r>
          <a:endParaRPr kumimoji="1" lang="ja-JP" altLang="en-US" sz="2600" kern="1200" dirty="0"/>
        </a:p>
      </dsp:txBody>
      <dsp:txXfrm>
        <a:off x="1376658" y="3698369"/>
        <a:ext cx="2069367" cy="497303"/>
      </dsp:txXfrm>
    </dsp:sp>
    <dsp:sp modelId="{A889068A-D738-485F-B608-98062CE57075}">
      <dsp:nvSpPr>
        <dsp:cNvPr id="0" name=""/>
        <dsp:cNvSpPr/>
      </dsp:nvSpPr>
      <dsp:spPr>
        <a:xfrm>
          <a:off x="3778687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11B686-D1CA-4AD2-8BB4-8FAE9435EF8F}">
      <dsp:nvSpPr>
        <dsp:cNvPr id="0" name=""/>
        <dsp:cNvSpPr/>
      </dsp:nvSpPr>
      <dsp:spPr>
        <a:xfrm>
          <a:off x="4264094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グルメ</a:t>
          </a:r>
          <a:endParaRPr kumimoji="1" lang="ja-JP" altLang="en-US" sz="2600" kern="1200" dirty="0"/>
        </a:p>
      </dsp:txBody>
      <dsp:txXfrm>
        <a:off x="4264094" y="3698369"/>
        <a:ext cx="2069367" cy="497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394D7E9E-0AC3-43FB-93E9-F05A7DE7240A}" type="datetimeFigureOut">
              <a:rPr kumimoji="1" lang="ja-JP" altLang="en-US" smtClean="0"/>
              <a:t>2010/2/2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8685214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C864B8B1-19A1-49DF-B0EA-64C008DE5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(1)</a:t>
            </a:r>
            <a:r>
              <a:rPr kumimoji="1" lang="ja-JP" altLang="en-US" dirty="0" smtClean="0"/>
              <a:t>海外旅行の目的は？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(2)</a:t>
            </a:r>
            <a:r>
              <a:rPr kumimoji="1" lang="ja-JP" altLang="en-US" dirty="0" smtClean="0"/>
              <a:t>海外旅行で行きたい地域は？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バリ島の魅力</a:t>
            </a:r>
            <a:endParaRPr kumimoji="1" lang="en-US" altLang="ja-JP" dirty="0" smtClean="0"/>
          </a:p>
          <a:p>
            <a:r>
              <a:rPr kumimoji="1" lang="en-US" altLang="ja-JP" dirty="0" smtClean="0"/>
              <a:t>4.</a:t>
            </a:r>
            <a:r>
              <a:rPr kumimoji="1" lang="ja-JP" altLang="en-US" dirty="0" smtClean="0"/>
              <a:t>ツアー＆オプショナルツアー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68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サイトで実施。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年前に行ったアンケートよりも「ショッピング」の割合が減り、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そのかわりに「リフレッシュ」が上位にきている。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252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「アジア」では、タイ、インドネシア、マレーシアの</a:t>
            </a:r>
            <a:endParaRPr kumimoji="1" lang="en-US" altLang="ja-JP" dirty="0" smtClean="0"/>
          </a:p>
          <a:p>
            <a:r>
              <a:rPr kumimoji="1" lang="ja-JP" altLang="en-US" dirty="0" smtClean="0"/>
              <a:t>ビーチリゾートが人気が高い。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041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・寺院・遺跡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タナロット寺院、ウルワトゥ寺院、ブサキ寺院、タマンアユン寺院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・自然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ビーチ、西部国立公園、レンボガン島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・ホテル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高級リゾートホテルはセキュリティもしっかりしていて、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子連れでも楽しめる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・グルメ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ナシゴレン、ミーゴレン、サテ、バリコーヒー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665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・観光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寺院やジャワ島ボロブドゥール遺跡への観光付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・自然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体験ダイビング、シュノーケリング、トレッキングなどを選べるアクティビティ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西部国立公園への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日ツアー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・ホテル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観光なし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07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371600"/>
          </a:xfrm>
          <a:noFill/>
          <a:ln>
            <a:noFill/>
          </a:ln>
        </p:spPr>
        <p:txBody>
          <a:bodyPr lIns="182880" tIns="182880" rIns="182880" bIns="182880" anchor="b" anchorCtr="0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772400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tIns="182880" rIns="182880" bIns="18288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08750"/>
            <a:ext cx="2133600" cy="273050"/>
          </a:xfrm>
        </p:spPr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5724" y="6508750"/>
            <a:ext cx="2895600" cy="273050"/>
          </a:xfrm>
        </p:spPr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648" y="6508750"/>
            <a:ext cx="2130552" cy="273050"/>
          </a:xfrm>
        </p:spPr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3579019"/>
            <a:ext cx="9144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22"/>
          <p:cNvGrpSpPr/>
          <p:nvPr/>
        </p:nvGrpSpPr>
        <p:grpSpPr>
          <a:xfrm rot="5400000">
            <a:off x="4535424" y="2249423"/>
            <a:ext cx="91440" cy="9125712"/>
            <a:chOff x="0" y="0"/>
            <a:chExt cx="274320" cy="6858000"/>
          </a:xfrm>
        </p:grpSpPr>
        <p:sp>
          <p:nvSpPr>
            <p:cNvPr id="9" name="Rectangle 8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002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8588" y="1752601"/>
            <a:ext cx="5078412" cy="43735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25" y="2981324"/>
            <a:ext cx="7168179" cy="1371600"/>
          </a:xfrm>
        </p:spPr>
        <p:txBody>
          <a:bodyPr lIns="182880" rIns="182880" anchor="b" anchorCtr="0"/>
          <a:lstStyle>
            <a:lvl1pPr marL="0" indent="0"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7624" y="4519613"/>
            <a:ext cx="7168179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rIns="182880" anchor="t" anchorCtr="0"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22294" y="4419600"/>
            <a:ext cx="73152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080" y="1828800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5527" y="1828800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840" y="2438407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2294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3734" y="2438407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95400" y="2299447"/>
            <a:ext cx="7239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7" name="Rectangle 6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5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6" name="Rectangle 5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91" y="188262"/>
            <a:ext cx="3008313" cy="1246841"/>
          </a:xfrm>
        </p:spPr>
        <p:txBody>
          <a:bodyPr anchor="ctr" anchorCtr="0"/>
          <a:lstStyle>
            <a:lvl1pPr algn="l">
              <a:defRPr sz="2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905000"/>
            <a:ext cx="4572000" cy="4221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91" y="1676400"/>
            <a:ext cx="2246313" cy="3276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92024"/>
            <a:ext cx="3008376" cy="1243584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1905000"/>
            <a:ext cx="4572000" cy="4224528"/>
          </a:xfrm>
          <a:noFill/>
          <a:ln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9424" cy="3273552"/>
          </a:xfr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>
            <a:lvl1pPr marL="0" indent="0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  <a:prstGeom prst="rect">
            <a:avLst/>
          </a:prstGeo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8260" y="1734677"/>
            <a:ext cx="7223760" cy="4235823"/>
          </a:xfrm>
          <a:prstGeom prst="rect">
            <a:avLst/>
          </a:prstGeo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2647" y="65087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0" y="65087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3353" y="6508750"/>
            <a:ext cx="4572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21" name="Rectangle 20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5588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46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418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4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0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276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562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48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1" lang="ja-JP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</a:rPr>
              <a:t>バリ島ツアー企画案</a:t>
            </a:r>
            <a:endParaRPr kumimoji="1" lang="ja-JP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トラベル株式会社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581128"/>
            <a:ext cx="1005744" cy="197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0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prism dir="u" isInverted="1"/>
      </p:transition>
    </mc:Choice>
    <mc:Fallback xmlns="">
      <p:transition xmlns:p14="http://schemas.microsoft.com/office/powerpoint/2010/main" spd="slow" advTm="1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(1)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海外旅行の目的は？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観光</a:t>
            </a:r>
            <a:r>
              <a:rPr kumimoji="1" lang="en-US" altLang="ja-JP" sz="3600" dirty="0" smtClean="0"/>
              <a:t>	33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リフレッシュ</a:t>
            </a:r>
            <a:r>
              <a:rPr lang="en-US" altLang="ja-JP" sz="3600" dirty="0" smtClean="0"/>
              <a:t>	27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食事</a:t>
            </a:r>
            <a:r>
              <a:rPr lang="en-US" altLang="ja-JP" sz="3600" dirty="0" smtClean="0"/>
              <a:t>	18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ショッピング</a:t>
            </a:r>
            <a:r>
              <a:rPr kumimoji="1" lang="en-US" altLang="ja-JP" sz="3600" dirty="0" smtClean="0"/>
              <a:t>	7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アクティビティ</a:t>
            </a:r>
            <a:r>
              <a:rPr lang="en-US" altLang="ja-JP" sz="3600" dirty="0" smtClean="0"/>
              <a:t>	5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その他</a:t>
            </a:r>
            <a:r>
              <a:rPr kumimoji="1" lang="en-US" altLang="ja-JP" sz="3600" dirty="0" smtClean="0"/>
              <a:t>	10</a:t>
            </a:r>
            <a:r>
              <a:rPr kumimoji="1" lang="ja-JP" altLang="en-US" sz="3600" dirty="0" smtClean="0"/>
              <a:t>％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173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1549">
        <p14:prism dir="u" isInverted="1"/>
      </p:transition>
    </mc:Choice>
    <mc:Fallback xmlns="">
      <p:transition xmlns:p14="http://schemas.microsoft.com/office/powerpoint/2010/main" spd="slow" advTm="21549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(2)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海外旅行で行きたい地域は？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116725"/>
              </p:ext>
            </p:extLst>
          </p:nvPr>
        </p:nvGraphicFramePr>
        <p:xfrm>
          <a:off x="1317628" y="1735138"/>
          <a:ext cx="7224713" cy="4235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131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8010">
        <p14:prism dir="u" isInverted="1"/>
      </p:transition>
    </mc:Choice>
    <mc:Fallback xmlns="">
      <p:transition xmlns:p14="http://schemas.microsoft.com/office/powerpoint/2010/main" spd="slow" advTm="28010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バリ島の魅力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414953"/>
              </p:ext>
            </p:extLst>
          </p:nvPr>
        </p:nvGraphicFramePr>
        <p:xfrm>
          <a:off x="1317628" y="1735138"/>
          <a:ext cx="7224713" cy="4235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9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4065">
        <p14:prism dir="u" isInverted="1"/>
      </p:transition>
    </mc:Choice>
    <mc:Fallback xmlns="">
      <p:transition xmlns:p14="http://schemas.microsoft.com/office/powerpoint/2010/main" spd="slow" advTm="24065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ツアー＆オプショナルツアー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2400" dirty="0" smtClean="0"/>
              <a:t>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観光満喫！バリ島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自然</a:t>
            </a:r>
            <a:r>
              <a:rPr lang="ja-JP" altLang="en-US" sz="2000" dirty="0" smtClean="0"/>
              <a:t>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ホテル</a:t>
            </a:r>
            <a:r>
              <a:rPr lang="ja-JP" altLang="en-US" sz="2000" dirty="0" smtClean="0"/>
              <a:t>でのんびり！バリ島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r>
              <a:rPr lang="ja-JP" altLang="en-US" sz="2400" dirty="0" smtClean="0"/>
              <a:t>オプショナルツアー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ウブド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日観光</a:t>
            </a:r>
            <a:endParaRPr lang="en-US" altLang="ja-JP" sz="2000" dirty="0" smtClean="0"/>
          </a:p>
          <a:p>
            <a:pPr lvl="1"/>
            <a:r>
              <a:rPr kumimoji="1" lang="ja-JP" altLang="en-US" sz="2000" dirty="0" smtClean="0"/>
              <a:t>バリ島伝統芸能鑑賞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市場めぐり</a:t>
            </a:r>
            <a:endParaRPr kumimoji="1" lang="ja-JP" altLang="en-US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419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4381">
        <p14:prism dir="u" isInverted="1"/>
      </p:transition>
    </mc:Choice>
    <mc:Fallback xmlns="">
      <p:transition xmlns:p14="http://schemas.microsoft.com/office/powerpoint/2010/main" spd="slow" advTm="34381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5|1.9|1.9|3.5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3.4|6.4|3.3|2.7|2.9|1.4|1.2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6.1|7.6|6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|7.9|5.3|5.3|2.4|2.2|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テーマ6">
  <a:themeElements>
    <a:clrScheme name="オースティン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Tailored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Console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ailored">
      <a:fillStyleLst>
        <a:gradFill rotWithShape="1">
          <a:gsLst>
            <a:gs pos="0">
              <a:schemeClr val="phClr">
                <a:tint val="90000"/>
                <a:satMod val="125000"/>
              </a:schemeClr>
            </a:gs>
            <a:gs pos="100000">
              <a:schemeClr val="phClr">
                <a:shade val="80000"/>
                <a:sat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atMod val="150000"/>
              </a:schemeClr>
            </a:gs>
            <a:gs pos="35000">
              <a:schemeClr val="phClr">
                <a:tint val="65000"/>
                <a:satMod val="175000"/>
              </a:schemeClr>
            </a:gs>
            <a:gs pos="100000">
              <a:schemeClr val="phClr">
                <a:tint val="55000"/>
                <a:satMod val="200000"/>
              </a:schemeClr>
            </a:gs>
            <a:gs pos="100000">
              <a:schemeClr val="phClr">
                <a:tint val="50000"/>
                <a:satMod val="225000"/>
              </a:schemeClr>
            </a:gs>
          </a:gsLst>
          <a:path path="circle">
            <a:fillToRect l="10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8000"/>
                <a:satMod val="115000"/>
              </a:schemeClr>
              <a:schemeClr val="phClr">
                <a:tint val="84000"/>
                <a:satMod val="135000"/>
              </a:schemeClr>
            </a:duotone>
          </a:blip>
          <a:tile tx="0" ty="0" sx="100000" sy="100000" flip="none" algn="tl"/>
        </a:blipFill>
      </a:fillStyleLst>
      <a:lnStyleLst>
        <a:ln w="63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</a:lnStyleLst>
      <a:effectStyleLst>
        <a:effectStyle>
          <a:effectLst>
            <a:softEdge rad="25400"/>
          </a:effectLst>
        </a:effectStyle>
        <a:effectStyle>
          <a:effectLst>
            <a:innerShdw blurRad="76200" dist="12700" dir="13500000">
              <a:srgbClr xmlns:mc="http://schemas.openxmlformats.org/markup-compatibility/2006" xmlns:a14="http://schemas.microsoft.com/office/drawing/2010/main" val="FFFFFF" mc:Ignorable="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3600000"/>
            </a:lightRig>
          </a:scene3d>
          <a:sp3d>
            <a:bevelT w="12700" h="25400" prst="softRound"/>
          </a:sp3d>
        </a:effectStyle>
        <a:effectStyle>
          <a:effectLst>
            <a:outerShdw blurRad="38100" dist="25400" dir="5400000" sx="102000" sy="102000" rotWithShape="0">
              <a:srgbClr xmlns:mc="http://schemas.openxmlformats.org/markup-compatibility/2006" xmlns:a14="http://schemas.microsoft.com/office/drawing/2010/main" val="808080" mc:Ignorable="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woPt" dir="l">
              <a:rot lat="0" lon="0" rev="4200000"/>
            </a:lightRig>
          </a:scene3d>
          <a:sp3d prstMaterial="softmetal">
            <a:bevelT w="127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80000"/>
                <a:shade val="99000"/>
                <a:satMod val="1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82000"/>
                <a:satMod val="115000"/>
              </a:schemeClr>
              <a:schemeClr val="phClr">
                <a:tint val="90000"/>
                <a:satMod val="13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TC010274808[[fn=テイラード テーマ]]</Template>
  <TotalTime>7364</TotalTime>
  <Words>206</Words>
  <Application>Microsoft Office PowerPoint</Application>
  <PresentationFormat>画面に合わせる (4:3)</PresentationFormat>
  <Paragraphs>67</Paragraphs>
  <Slides>5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テーマ6</vt:lpstr>
      <vt:lpstr>バリ島ツアー企画案</vt:lpstr>
      <vt:lpstr>アンケート調査(1) 海外旅行の目的は？</vt:lpstr>
      <vt:lpstr>アンケート調査(2) 海外旅行で行きたい地域は？</vt:lpstr>
      <vt:lpstr>バリ島の魅力</vt:lpstr>
      <vt:lpstr>ツアー＆オプショナルツアー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50</cp:revision>
  <cp:lastPrinted>2010-02-01T00:00:21Z</cp:lastPrinted>
  <dcterms:created xsi:type="dcterms:W3CDTF">2009-12-14T08:07:36Z</dcterms:created>
  <dcterms:modified xsi:type="dcterms:W3CDTF">2010-02-02T04:16:30Z</dcterms:modified>
</cp:coreProperties>
</file>