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23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996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90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085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60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64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189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278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536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121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73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​​ 1"/>
          <p:cNvSpPr/>
          <p:nvPr/>
        </p:nvSpPr>
        <p:spPr>
          <a:xfrm>
            <a:off x="2699792" y="1916832"/>
            <a:ext cx="2016224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478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矢印​​ 1"/>
          <p:cNvSpPr/>
          <p:nvPr/>
        </p:nvSpPr>
        <p:spPr>
          <a:xfrm>
            <a:off x="3203848" y="2600908"/>
            <a:ext cx="2736304" cy="1656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457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ハート 3"/>
          <p:cNvSpPr/>
          <p:nvPr/>
        </p:nvSpPr>
        <p:spPr>
          <a:xfrm>
            <a:off x="3671900" y="2528900"/>
            <a:ext cx="1800200" cy="18002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318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ローチャート : 手操作入力 1"/>
          <p:cNvSpPr/>
          <p:nvPr/>
        </p:nvSpPr>
        <p:spPr>
          <a:xfrm>
            <a:off x="3347864" y="2492896"/>
            <a:ext cx="1296144" cy="1296144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12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画面に合わせる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1</cp:revision>
  <dcterms:created xsi:type="dcterms:W3CDTF">2010-01-16T01:00:18Z</dcterms:created>
  <dcterms:modified xsi:type="dcterms:W3CDTF">2010-01-16T01:08:53Z</dcterms:modified>
</cp:coreProperties>
</file>