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xmlns:mc="http://schemas.openxmlformats.org/markup-compatibility/2006" xmlns:a14="http://schemas.microsoft.com/office/drawing/2010/main" val="FF0000" mc:Ignorable="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4" autoAdjust="0"/>
    <p:restoredTop sz="84615" autoAdjust="0"/>
  </p:normalViewPr>
  <p:slideViewPr>
    <p:cSldViewPr>
      <p:cViewPr varScale="1">
        <p:scale>
          <a:sx n="45" d="100"/>
          <a:sy n="45" d="100"/>
        </p:scale>
        <p:origin x="-6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62"/>
    </p:cViewPr>
  </p:sorterViewPr>
  <p:notesViewPr>
    <p:cSldViewPr>
      <p:cViewPr varScale="1">
        <p:scale>
          <a:sx n="41" d="100"/>
          <a:sy n="41" d="100"/>
        </p:scale>
        <p:origin x="-1428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invertIfNegative val="0"/>
          <c:cat>
            <c:strRef>
              <c:f>Sheet1!$A$2:$A$9</c:f>
              <c:strCache>
                <c:ptCount val="8"/>
                <c:pt idx="0">
                  <c:v>アジア</c:v>
                </c:pt>
                <c:pt idx="1">
                  <c:v>ヨーロッパ</c:v>
                </c:pt>
                <c:pt idx="2">
                  <c:v>ハワイ・グアム等</c:v>
                </c:pt>
                <c:pt idx="3">
                  <c:v>北米</c:v>
                </c:pt>
                <c:pt idx="4">
                  <c:v>オセアニア</c:v>
                </c:pt>
                <c:pt idx="5">
                  <c:v>中南米</c:v>
                </c:pt>
                <c:pt idx="6">
                  <c:v>中近東・アフリカ</c:v>
                </c:pt>
                <c:pt idx="7">
                  <c:v>その他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37</c:v>
                </c:pt>
                <c:pt idx="1">
                  <c:v>25</c:v>
                </c:pt>
                <c:pt idx="2">
                  <c:v>17</c:v>
                </c:pt>
                <c:pt idx="3">
                  <c:v>12</c:v>
                </c:pt>
                <c:pt idx="4">
                  <c:v>5</c:v>
                </c:pt>
                <c:pt idx="5">
                  <c:v>2</c:v>
                </c:pt>
                <c:pt idx="6">
                  <c:v>1</c:v>
                </c:pt>
                <c:pt idx="7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6644864"/>
        <c:axId val="26646400"/>
        <c:axId val="0"/>
      </c:bar3DChart>
      <c:catAx>
        <c:axId val="26644864"/>
        <c:scaling>
          <c:orientation val="minMax"/>
        </c:scaling>
        <c:delete val="0"/>
        <c:axPos val="b"/>
        <c:majorTickMark val="out"/>
        <c:minorTickMark val="none"/>
        <c:tickLblPos val="nextTo"/>
        <c:crossAx val="26646400"/>
        <c:crosses val="autoZero"/>
        <c:auto val="1"/>
        <c:lblAlgn val="ctr"/>
        <c:lblOffset val="100"/>
        <c:noMultiLvlLbl val="0"/>
      </c:catAx>
      <c:valAx>
        <c:axId val="266464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664486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1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image" Target="../media/image4.jpg"/><Relationship Id="rId4" Type="http://schemas.openxmlformats.org/officeDocument/2006/relationships/image" Target="../media/image7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image" Target="../media/image4.jpg"/><Relationship Id="rId4" Type="http://schemas.openxmlformats.org/officeDocument/2006/relationships/image" Target="../media/image7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1A91C3-1DC2-4C58-AD4D-360CFB1ADFA5}" type="doc">
      <dgm:prSet loTypeId="urn:microsoft.com/office/officeart/2008/layout/BendingPictureCaption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88A4130-61AD-4E19-AE4E-5BDBD3E4ACE2}">
      <dgm:prSet/>
      <dgm:spPr/>
      <dgm:t>
        <a:bodyPr/>
        <a:lstStyle/>
        <a:p>
          <a:r>
            <a:rPr kumimoji="1" lang="ja-JP" altLang="en-US" dirty="0" smtClean="0"/>
            <a:t>寺院・遺跡</a:t>
          </a:r>
          <a:endParaRPr kumimoji="1" lang="ja-JP" altLang="en-US" dirty="0"/>
        </a:p>
      </dgm:t>
    </dgm:pt>
    <dgm:pt modelId="{2820253B-A5D0-4A75-AED9-4B895E65E931}" type="parTrans" cxnId="{B4D9DD56-EF1F-46F9-BD95-9A38E76F12DD}">
      <dgm:prSet/>
      <dgm:spPr/>
      <dgm:t>
        <a:bodyPr/>
        <a:lstStyle/>
        <a:p>
          <a:endParaRPr kumimoji="1" lang="ja-JP" altLang="en-US"/>
        </a:p>
      </dgm:t>
    </dgm:pt>
    <dgm:pt modelId="{9D320D70-036A-431B-9AD7-395E7852AD70}" type="sibTrans" cxnId="{B4D9DD56-EF1F-46F9-BD95-9A38E76F12DD}">
      <dgm:prSet/>
      <dgm:spPr/>
      <dgm:t>
        <a:bodyPr/>
        <a:lstStyle/>
        <a:p>
          <a:endParaRPr kumimoji="1" lang="ja-JP" altLang="en-US"/>
        </a:p>
      </dgm:t>
    </dgm:pt>
    <dgm:pt modelId="{5F6584A9-7748-4F6B-8A94-53C1E3ADB431}">
      <dgm:prSet phldrT="[テキスト]"/>
      <dgm:spPr/>
      <dgm:t>
        <a:bodyPr/>
        <a:lstStyle/>
        <a:p>
          <a:r>
            <a:rPr kumimoji="1" lang="ja-JP" altLang="en-US" dirty="0" smtClean="0"/>
            <a:t>自然</a:t>
          </a:r>
          <a:endParaRPr kumimoji="1" lang="ja-JP" altLang="en-US" dirty="0"/>
        </a:p>
      </dgm:t>
    </dgm:pt>
    <dgm:pt modelId="{03C6E5D8-2E75-406D-9FD6-FBA4D4B6BE8A}" type="parTrans" cxnId="{BEBBB014-6A55-412F-98ED-702F67370943}">
      <dgm:prSet/>
      <dgm:spPr/>
      <dgm:t>
        <a:bodyPr/>
        <a:lstStyle/>
        <a:p>
          <a:endParaRPr kumimoji="1" lang="ja-JP" altLang="en-US"/>
        </a:p>
      </dgm:t>
    </dgm:pt>
    <dgm:pt modelId="{0785756E-9CE4-4B8D-B980-584936FE980D}" type="sibTrans" cxnId="{BEBBB014-6A55-412F-98ED-702F67370943}">
      <dgm:prSet/>
      <dgm:spPr/>
      <dgm:t>
        <a:bodyPr/>
        <a:lstStyle/>
        <a:p>
          <a:endParaRPr kumimoji="1" lang="ja-JP" altLang="en-US"/>
        </a:p>
      </dgm:t>
    </dgm:pt>
    <dgm:pt modelId="{84C7A9C5-CB30-4297-8CD7-7F0E4E938E04}">
      <dgm:prSet phldrT="[テキスト]"/>
      <dgm:spPr/>
      <dgm:t>
        <a:bodyPr/>
        <a:lstStyle/>
        <a:p>
          <a:r>
            <a:rPr kumimoji="1" lang="ja-JP" altLang="en-US" dirty="0" smtClean="0"/>
            <a:t>ホテル</a:t>
          </a:r>
          <a:endParaRPr kumimoji="1" lang="ja-JP" altLang="en-US" dirty="0"/>
        </a:p>
      </dgm:t>
    </dgm:pt>
    <dgm:pt modelId="{2B318CAA-9BF5-4F27-95EA-25EA12FC19AB}" type="parTrans" cxnId="{AB06E35B-9B08-4235-88CA-98C164FE20B2}">
      <dgm:prSet/>
      <dgm:spPr/>
      <dgm:t>
        <a:bodyPr/>
        <a:lstStyle/>
        <a:p>
          <a:endParaRPr kumimoji="1" lang="ja-JP" altLang="en-US"/>
        </a:p>
      </dgm:t>
    </dgm:pt>
    <dgm:pt modelId="{86B7ADAE-F82F-4A72-B5C9-7A526C20EA7E}" type="sibTrans" cxnId="{AB06E35B-9B08-4235-88CA-98C164FE20B2}">
      <dgm:prSet/>
      <dgm:spPr/>
      <dgm:t>
        <a:bodyPr/>
        <a:lstStyle/>
        <a:p>
          <a:endParaRPr kumimoji="1" lang="ja-JP" altLang="en-US"/>
        </a:p>
      </dgm:t>
    </dgm:pt>
    <dgm:pt modelId="{999EDA52-7ABB-43BD-8A96-2EFBDFD7FC00}">
      <dgm:prSet phldrT="[テキスト]"/>
      <dgm:spPr/>
      <dgm:t>
        <a:bodyPr/>
        <a:lstStyle/>
        <a:p>
          <a:r>
            <a:rPr kumimoji="1" lang="ja-JP" altLang="en-US" dirty="0" smtClean="0"/>
            <a:t>グルメ</a:t>
          </a:r>
          <a:endParaRPr kumimoji="1" lang="ja-JP" altLang="en-US" dirty="0"/>
        </a:p>
      </dgm:t>
    </dgm:pt>
    <dgm:pt modelId="{EAAF06E8-1B95-4D8A-9A1C-D7D2C2F54C4B}" type="parTrans" cxnId="{174C8F0A-482C-4891-BF74-0BF4074F0F30}">
      <dgm:prSet/>
      <dgm:spPr/>
      <dgm:t>
        <a:bodyPr/>
        <a:lstStyle/>
        <a:p>
          <a:endParaRPr kumimoji="1" lang="ja-JP" altLang="en-US"/>
        </a:p>
      </dgm:t>
    </dgm:pt>
    <dgm:pt modelId="{1D1B18E6-FBD0-411F-ACD5-8813E402B7D3}" type="sibTrans" cxnId="{174C8F0A-482C-4891-BF74-0BF4074F0F30}">
      <dgm:prSet/>
      <dgm:spPr/>
      <dgm:t>
        <a:bodyPr/>
        <a:lstStyle/>
        <a:p>
          <a:endParaRPr kumimoji="1" lang="ja-JP" altLang="en-US"/>
        </a:p>
      </dgm:t>
    </dgm:pt>
    <dgm:pt modelId="{157AA621-87EA-4B9D-8C44-D0B9B8BA7418}" type="pres">
      <dgm:prSet presAssocID="{9C1A91C3-1DC2-4C58-AD4D-360CFB1ADFA5}" presName="diagram" presStyleCnt="0">
        <dgm:presLayoutVars>
          <dgm:dir/>
        </dgm:presLayoutVars>
      </dgm:prSet>
      <dgm:spPr/>
      <dgm:t>
        <a:bodyPr/>
        <a:lstStyle/>
        <a:p>
          <a:endParaRPr kumimoji="1" lang="ja-JP" altLang="en-US"/>
        </a:p>
      </dgm:t>
    </dgm:pt>
    <dgm:pt modelId="{63C7E4F8-2F92-440F-9B73-91B7CBAAE648}" type="pres">
      <dgm:prSet presAssocID="{E88A4130-61AD-4E19-AE4E-5BDBD3E4ACE2}" presName="composite" presStyleCnt="0"/>
      <dgm:spPr/>
    </dgm:pt>
    <dgm:pt modelId="{17BF5343-651D-4DCB-ABBE-FE72BF93D340}" type="pres">
      <dgm:prSet presAssocID="{E88A4130-61AD-4E19-AE4E-5BDBD3E4ACE2}" presName="Image" presStyleLbl="bgShp" presStyleIdx="0" presStyleCnt="4"/>
      <dgm:spPr>
        <a:blipFill>
          <a:blip xmlns:r="http://schemas.openxmlformats.org/officeDocument/2006/relationships" r:embed="rId1"/>
          <a:srcRect/>
          <a:stretch>
            <a:fillRect/>
          </a:stretch>
        </a:blipFill>
      </dgm:spPr>
    </dgm:pt>
    <dgm:pt modelId="{A98AEFAB-9626-4F39-94C1-BEA81E2D64C8}" type="pres">
      <dgm:prSet presAssocID="{E88A4130-61AD-4E19-AE4E-5BDBD3E4ACE2}" presName="Parent" presStyleLbl="node0" presStyleIdx="0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FE0664A-BA85-4270-8AE9-D880CF6D7B6C}" type="pres">
      <dgm:prSet presAssocID="{9D320D70-036A-431B-9AD7-395E7852AD70}" presName="sibTrans" presStyleCnt="0"/>
      <dgm:spPr/>
    </dgm:pt>
    <dgm:pt modelId="{B763A171-2B81-434C-8A8F-C3C2AC97D43C}" type="pres">
      <dgm:prSet presAssocID="{5F6584A9-7748-4F6B-8A94-53C1E3ADB431}" presName="composite" presStyleCnt="0"/>
      <dgm:spPr/>
    </dgm:pt>
    <dgm:pt modelId="{53FB98AE-300A-419F-8155-951DAAE7C1E3}" type="pres">
      <dgm:prSet presAssocID="{5F6584A9-7748-4F6B-8A94-53C1E3ADB431}" presName="Image" presStyleLbl="bgShp" presStyleIdx="1" presStyleCnt="4"/>
      <dgm:spPr>
        <a:blipFill>
          <a:blip xmlns:r="http://schemas.openxmlformats.org/officeDocument/2006/relationships" r:embed="rId2"/>
          <a:srcRect/>
          <a:stretch>
            <a:fillRect/>
          </a:stretch>
        </a:blipFill>
      </dgm:spPr>
    </dgm:pt>
    <dgm:pt modelId="{A671DAD7-43CD-4543-8FAB-8ACE6A9CD7F1}" type="pres">
      <dgm:prSet presAssocID="{5F6584A9-7748-4F6B-8A94-53C1E3ADB431}" presName="Parent" presStyleLbl="node0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90919D1-5D98-4BFF-8D25-652057EA2A2E}" type="pres">
      <dgm:prSet presAssocID="{0785756E-9CE4-4B8D-B980-584936FE980D}" presName="sibTrans" presStyleCnt="0"/>
      <dgm:spPr/>
    </dgm:pt>
    <dgm:pt modelId="{8E9F3676-3A7B-4AA3-8296-26AFB8D04A07}" type="pres">
      <dgm:prSet presAssocID="{84C7A9C5-CB30-4297-8CD7-7F0E4E938E04}" presName="composite" presStyleCnt="0"/>
      <dgm:spPr/>
    </dgm:pt>
    <dgm:pt modelId="{808C6CBC-7DDE-4144-8185-789C157EF406}" type="pres">
      <dgm:prSet presAssocID="{84C7A9C5-CB30-4297-8CD7-7F0E4E938E04}" presName="Image" presStyleLbl="bgShp" presStyleIdx="2" presStyleCnt="4"/>
      <dgm:spPr>
        <a:blipFill>
          <a:blip xmlns:r="http://schemas.openxmlformats.org/officeDocument/2006/relationships" r:embed="rId3"/>
          <a:srcRect/>
          <a:stretch>
            <a:fillRect/>
          </a:stretch>
        </a:blipFill>
      </dgm:spPr>
    </dgm:pt>
    <dgm:pt modelId="{A0749B88-A6D7-45B6-A1FB-D80016D7EED9}" type="pres">
      <dgm:prSet presAssocID="{84C7A9C5-CB30-4297-8CD7-7F0E4E938E04}" presName="Parent" presStyleLbl="node0" presStyleIdx="2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3064A72-8533-4189-8D1B-CB2E47692BB1}" type="pres">
      <dgm:prSet presAssocID="{86B7ADAE-F82F-4A72-B5C9-7A526C20EA7E}" presName="sibTrans" presStyleCnt="0"/>
      <dgm:spPr/>
    </dgm:pt>
    <dgm:pt modelId="{97046633-CC00-431E-9F84-F06CDF597AD6}" type="pres">
      <dgm:prSet presAssocID="{999EDA52-7ABB-43BD-8A96-2EFBDFD7FC00}" presName="composite" presStyleCnt="0"/>
      <dgm:spPr/>
    </dgm:pt>
    <dgm:pt modelId="{A889068A-D738-485F-B608-98062CE57075}" type="pres">
      <dgm:prSet presAssocID="{999EDA52-7ABB-43BD-8A96-2EFBDFD7FC00}" presName="Image" presStyleLbl="bgShp" presStyleIdx="3" presStyleCnt="4"/>
      <dgm:spPr>
        <a:blipFill>
          <a:blip xmlns:r="http://schemas.openxmlformats.org/officeDocument/2006/relationships" r:embed="rId4"/>
          <a:srcRect/>
          <a:stretch>
            <a:fillRect/>
          </a:stretch>
        </a:blipFill>
      </dgm:spPr>
    </dgm:pt>
    <dgm:pt modelId="{0F11B686-D1CA-4AD2-8BB4-8FAE9435EF8F}" type="pres">
      <dgm:prSet presAssocID="{999EDA52-7ABB-43BD-8A96-2EFBDFD7FC00}" presName="Parent" presStyleLbl="node0" presStyleIdx="3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10EB40B-39DE-40DD-BECA-D6FF4D9320AE}" type="presOf" srcId="{9C1A91C3-1DC2-4C58-AD4D-360CFB1ADFA5}" destId="{157AA621-87EA-4B9D-8C44-D0B9B8BA7418}" srcOrd="0" destOrd="0" presId="urn:microsoft.com/office/officeart/2008/layout/BendingPictureCaption"/>
    <dgm:cxn modelId="{AB06E35B-9B08-4235-88CA-98C164FE20B2}" srcId="{9C1A91C3-1DC2-4C58-AD4D-360CFB1ADFA5}" destId="{84C7A9C5-CB30-4297-8CD7-7F0E4E938E04}" srcOrd="2" destOrd="0" parTransId="{2B318CAA-9BF5-4F27-95EA-25EA12FC19AB}" sibTransId="{86B7ADAE-F82F-4A72-B5C9-7A526C20EA7E}"/>
    <dgm:cxn modelId="{BEBBB014-6A55-412F-98ED-702F67370943}" srcId="{9C1A91C3-1DC2-4C58-AD4D-360CFB1ADFA5}" destId="{5F6584A9-7748-4F6B-8A94-53C1E3ADB431}" srcOrd="1" destOrd="0" parTransId="{03C6E5D8-2E75-406D-9FD6-FBA4D4B6BE8A}" sibTransId="{0785756E-9CE4-4B8D-B980-584936FE980D}"/>
    <dgm:cxn modelId="{174C8F0A-482C-4891-BF74-0BF4074F0F30}" srcId="{9C1A91C3-1DC2-4C58-AD4D-360CFB1ADFA5}" destId="{999EDA52-7ABB-43BD-8A96-2EFBDFD7FC00}" srcOrd="3" destOrd="0" parTransId="{EAAF06E8-1B95-4D8A-9A1C-D7D2C2F54C4B}" sibTransId="{1D1B18E6-FBD0-411F-ACD5-8813E402B7D3}"/>
    <dgm:cxn modelId="{EA90283C-CC63-4150-8A2A-833D0EB6B4C1}" type="presOf" srcId="{5F6584A9-7748-4F6B-8A94-53C1E3ADB431}" destId="{A671DAD7-43CD-4543-8FAB-8ACE6A9CD7F1}" srcOrd="0" destOrd="0" presId="urn:microsoft.com/office/officeart/2008/layout/BendingPictureCaption"/>
    <dgm:cxn modelId="{B4D9DD56-EF1F-46F9-BD95-9A38E76F12DD}" srcId="{9C1A91C3-1DC2-4C58-AD4D-360CFB1ADFA5}" destId="{E88A4130-61AD-4E19-AE4E-5BDBD3E4ACE2}" srcOrd="0" destOrd="0" parTransId="{2820253B-A5D0-4A75-AED9-4B895E65E931}" sibTransId="{9D320D70-036A-431B-9AD7-395E7852AD70}"/>
    <dgm:cxn modelId="{66DB863B-3DB3-4468-9ECE-0874CCA60E30}" type="presOf" srcId="{999EDA52-7ABB-43BD-8A96-2EFBDFD7FC00}" destId="{0F11B686-D1CA-4AD2-8BB4-8FAE9435EF8F}" srcOrd="0" destOrd="0" presId="urn:microsoft.com/office/officeart/2008/layout/BendingPictureCaption"/>
    <dgm:cxn modelId="{3176C057-1796-4485-9B1E-17998D73C353}" type="presOf" srcId="{E88A4130-61AD-4E19-AE4E-5BDBD3E4ACE2}" destId="{A98AEFAB-9626-4F39-94C1-BEA81E2D64C8}" srcOrd="0" destOrd="0" presId="urn:microsoft.com/office/officeart/2008/layout/BendingPictureCaption"/>
    <dgm:cxn modelId="{509C19EC-49B0-4F30-9B0D-1A9395E5E873}" type="presOf" srcId="{84C7A9C5-CB30-4297-8CD7-7F0E4E938E04}" destId="{A0749B88-A6D7-45B6-A1FB-D80016D7EED9}" srcOrd="0" destOrd="0" presId="urn:microsoft.com/office/officeart/2008/layout/BendingPictureCaption"/>
    <dgm:cxn modelId="{F1985759-5E08-47B3-891D-7D7A0559D69A}" type="presParOf" srcId="{157AA621-87EA-4B9D-8C44-D0B9B8BA7418}" destId="{63C7E4F8-2F92-440F-9B73-91B7CBAAE648}" srcOrd="0" destOrd="0" presId="urn:microsoft.com/office/officeart/2008/layout/BendingPictureCaption"/>
    <dgm:cxn modelId="{DD724E19-BB48-4698-A9E2-0CD259C4EA7E}" type="presParOf" srcId="{63C7E4F8-2F92-440F-9B73-91B7CBAAE648}" destId="{17BF5343-651D-4DCB-ABBE-FE72BF93D340}" srcOrd="0" destOrd="0" presId="urn:microsoft.com/office/officeart/2008/layout/BendingPictureCaption"/>
    <dgm:cxn modelId="{39218845-F918-4A39-B7C2-55CDED38745E}" type="presParOf" srcId="{63C7E4F8-2F92-440F-9B73-91B7CBAAE648}" destId="{A98AEFAB-9626-4F39-94C1-BEA81E2D64C8}" srcOrd="1" destOrd="0" presId="urn:microsoft.com/office/officeart/2008/layout/BendingPictureCaption"/>
    <dgm:cxn modelId="{9B7F05DA-90A2-48F9-B1AD-B099D6D0E11C}" type="presParOf" srcId="{157AA621-87EA-4B9D-8C44-D0B9B8BA7418}" destId="{1FE0664A-BA85-4270-8AE9-D880CF6D7B6C}" srcOrd="1" destOrd="0" presId="urn:microsoft.com/office/officeart/2008/layout/BendingPictureCaption"/>
    <dgm:cxn modelId="{D643F3A8-9F17-4A02-B409-2238A9D9E8AC}" type="presParOf" srcId="{157AA621-87EA-4B9D-8C44-D0B9B8BA7418}" destId="{B763A171-2B81-434C-8A8F-C3C2AC97D43C}" srcOrd="2" destOrd="0" presId="urn:microsoft.com/office/officeart/2008/layout/BendingPictureCaption"/>
    <dgm:cxn modelId="{27FE5C5D-7D8E-4AF6-9BDF-B8B9C1A91DFC}" type="presParOf" srcId="{B763A171-2B81-434C-8A8F-C3C2AC97D43C}" destId="{53FB98AE-300A-419F-8155-951DAAE7C1E3}" srcOrd="0" destOrd="0" presId="urn:microsoft.com/office/officeart/2008/layout/BendingPictureCaption"/>
    <dgm:cxn modelId="{EACE8885-B05E-4DFD-AB7C-89BC125268C9}" type="presParOf" srcId="{B763A171-2B81-434C-8A8F-C3C2AC97D43C}" destId="{A671DAD7-43CD-4543-8FAB-8ACE6A9CD7F1}" srcOrd="1" destOrd="0" presId="urn:microsoft.com/office/officeart/2008/layout/BendingPictureCaption"/>
    <dgm:cxn modelId="{FD2FCA17-64DD-4ED2-98C3-C5CFB1F9F472}" type="presParOf" srcId="{157AA621-87EA-4B9D-8C44-D0B9B8BA7418}" destId="{A90919D1-5D98-4BFF-8D25-652057EA2A2E}" srcOrd="3" destOrd="0" presId="urn:microsoft.com/office/officeart/2008/layout/BendingPictureCaption"/>
    <dgm:cxn modelId="{A211348E-D919-4045-AE65-FD33D73DFF0B}" type="presParOf" srcId="{157AA621-87EA-4B9D-8C44-D0B9B8BA7418}" destId="{8E9F3676-3A7B-4AA3-8296-26AFB8D04A07}" srcOrd="4" destOrd="0" presId="urn:microsoft.com/office/officeart/2008/layout/BendingPictureCaption"/>
    <dgm:cxn modelId="{D01B959D-226B-4F3C-84F7-30ED108E506A}" type="presParOf" srcId="{8E9F3676-3A7B-4AA3-8296-26AFB8D04A07}" destId="{808C6CBC-7DDE-4144-8185-789C157EF406}" srcOrd="0" destOrd="0" presId="urn:microsoft.com/office/officeart/2008/layout/BendingPictureCaption"/>
    <dgm:cxn modelId="{264F005A-A010-4B84-B6F0-61A1C04A117E}" type="presParOf" srcId="{8E9F3676-3A7B-4AA3-8296-26AFB8D04A07}" destId="{A0749B88-A6D7-45B6-A1FB-D80016D7EED9}" srcOrd="1" destOrd="0" presId="urn:microsoft.com/office/officeart/2008/layout/BendingPictureCaption"/>
    <dgm:cxn modelId="{BAF79520-1B54-47CF-835A-A5027359E017}" type="presParOf" srcId="{157AA621-87EA-4B9D-8C44-D0B9B8BA7418}" destId="{A3064A72-8533-4189-8D1B-CB2E47692BB1}" srcOrd="5" destOrd="0" presId="urn:microsoft.com/office/officeart/2008/layout/BendingPictureCaption"/>
    <dgm:cxn modelId="{5F1D0AC2-D072-4919-9421-2B191DBF4B64}" type="presParOf" srcId="{157AA621-87EA-4B9D-8C44-D0B9B8BA7418}" destId="{97046633-CC00-431E-9F84-F06CDF597AD6}" srcOrd="6" destOrd="0" presId="urn:microsoft.com/office/officeart/2008/layout/BendingPictureCaption"/>
    <dgm:cxn modelId="{B257397C-8F49-41F4-B5C8-61584906CF38}" type="presParOf" srcId="{97046633-CC00-431E-9F84-F06CDF597AD6}" destId="{A889068A-D738-485F-B608-98062CE57075}" srcOrd="0" destOrd="0" presId="urn:microsoft.com/office/officeart/2008/layout/BendingPictureCaption"/>
    <dgm:cxn modelId="{3151C494-03BD-4BC0-8825-2205C8208B48}" type="presParOf" srcId="{97046633-CC00-431E-9F84-F06CDF597AD6}" destId="{0F11B686-D1CA-4AD2-8BB4-8FAE9435EF8F}" srcOrd="1" destOrd="0" presId="urn:microsoft.com/office/officeart/2008/layout/BendingPictureCaption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BF5343-651D-4DCB-ABBE-FE72BF93D340}">
      <dsp:nvSpPr>
        <dsp:cNvPr id="0" name=""/>
        <dsp:cNvSpPr/>
      </dsp:nvSpPr>
      <dsp:spPr>
        <a:xfrm>
          <a:off x="891251" y="39776"/>
          <a:ext cx="2401488" cy="1774690"/>
        </a:xfrm>
        <a:prstGeom prst="rect">
          <a:avLst/>
        </a:prstGeom>
        <a:blipFill>
          <a:blip xmlns:r="http://schemas.openxmlformats.org/officeDocument/2006/relationships" r:embed="rId1"/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8AEFAB-9626-4F39-94C1-BEA81E2D64C8}">
      <dsp:nvSpPr>
        <dsp:cNvPr id="0" name=""/>
        <dsp:cNvSpPr/>
      </dsp:nvSpPr>
      <dsp:spPr>
        <a:xfrm>
          <a:off x="1376658" y="1492682"/>
          <a:ext cx="2069367" cy="49730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0000"/>
                <a:satMod val="12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0000"/>
                <a:satMod val="115000"/>
              </a:schemeClr>
            </a:gs>
          </a:gsLst>
          <a:lin ang="5400000" scaled="0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kumimoji="1" lang="ja-JP" altLang="en-US" sz="2600" kern="1200" dirty="0" smtClean="0"/>
            <a:t>寺院・遺跡</a:t>
          </a:r>
          <a:endParaRPr kumimoji="1" lang="ja-JP" altLang="en-US" sz="2600" kern="1200" dirty="0"/>
        </a:p>
      </dsp:txBody>
      <dsp:txXfrm>
        <a:off x="1376658" y="1492682"/>
        <a:ext cx="2069367" cy="497303"/>
      </dsp:txXfrm>
    </dsp:sp>
    <dsp:sp modelId="{53FB98AE-300A-419F-8155-951DAAE7C1E3}">
      <dsp:nvSpPr>
        <dsp:cNvPr id="0" name=""/>
        <dsp:cNvSpPr/>
      </dsp:nvSpPr>
      <dsp:spPr>
        <a:xfrm>
          <a:off x="3778687" y="39776"/>
          <a:ext cx="2401488" cy="1774690"/>
        </a:xfrm>
        <a:prstGeom prst="rect">
          <a:avLst/>
        </a:prstGeom>
        <a:blipFill>
          <a:blip xmlns:r="http://schemas.openxmlformats.org/officeDocument/2006/relationships" r:embed="rId2"/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71DAD7-43CD-4543-8FAB-8ACE6A9CD7F1}">
      <dsp:nvSpPr>
        <dsp:cNvPr id="0" name=""/>
        <dsp:cNvSpPr/>
      </dsp:nvSpPr>
      <dsp:spPr>
        <a:xfrm>
          <a:off x="4264094" y="1492682"/>
          <a:ext cx="2069367" cy="49730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0000"/>
                <a:satMod val="12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0000"/>
                <a:satMod val="115000"/>
              </a:schemeClr>
            </a:gs>
          </a:gsLst>
          <a:lin ang="5400000" scaled="0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kumimoji="1" lang="ja-JP" altLang="en-US" sz="2600" kern="1200" dirty="0" smtClean="0"/>
            <a:t>自然</a:t>
          </a:r>
          <a:endParaRPr kumimoji="1" lang="ja-JP" altLang="en-US" sz="2600" kern="1200" dirty="0"/>
        </a:p>
      </dsp:txBody>
      <dsp:txXfrm>
        <a:off x="4264094" y="1492682"/>
        <a:ext cx="2069367" cy="497303"/>
      </dsp:txXfrm>
    </dsp:sp>
    <dsp:sp modelId="{808C6CBC-7DDE-4144-8185-789C157EF406}">
      <dsp:nvSpPr>
        <dsp:cNvPr id="0" name=""/>
        <dsp:cNvSpPr/>
      </dsp:nvSpPr>
      <dsp:spPr>
        <a:xfrm>
          <a:off x="891251" y="2245463"/>
          <a:ext cx="2401488" cy="1774690"/>
        </a:xfrm>
        <a:prstGeom prst="rect">
          <a:avLst/>
        </a:prstGeom>
        <a:blipFill>
          <a:blip xmlns:r="http://schemas.openxmlformats.org/officeDocument/2006/relationships" r:embed="rId3"/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749B88-A6D7-45B6-A1FB-D80016D7EED9}">
      <dsp:nvSpPr>
        <dsp:cNvPr id="0" name=""/>
        <dsp:cNvSpPr/>
      </dsp:nvSpPr>
      <dsp:spPr>
        <a:xfrm>
          <a:off x="1376658" y="3698369"/>
          <a:ext cx="2069367" cy="49730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0000"/>
                <a:satMod val="12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0000"/>
                <a:satMod val="115000"/>
              </a:schemeClr>
            </a:gs>
          </a:gsLst>
          <a:lin ang="5400000" scaled="0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kumimoji="1" lang="ja-JP" altLang="en-US" sz="2600" kern="1200" dirty="0" smtClean="0"/>
            <a:t>ホテル</a:t>
          </a:r>
          <a:endParaRPr kumimoji="1" lang="ja-JP" altLang="en-US" sz="2600" kern="1200" dirty="0"/>
        </a:p>
      </dsp:txBody>
      <dsp:txXfrm>
        <a:off x="1376658" y="3698369"/>
        <a:ext cx="2069367" cy="497303"/>
      </dsp:txXfrm>
    </dsp:sp>
    <dsp:sp modelId="{A889068A-D738-485F-B608-98062CE57075}">
      <dsp:nvSpPr>
        <dsp:cNvPr id="0" name=""/>
        <dsp:cNvSpPr/>
      </dsp:nvSpPr>
      <dsp:spPr>
        <a:xfrm>
          <a:off x="3778687" y="2245463"/>
          <a:ext cx="2401488" cy="1774690"/>
        </a:xfrm>
        <a:prstGeom prst="rect">
          <a:avLst/>
        </a:prstGeom>
        <a:blipFill>
          <a:blip xmlns:r="http://schemas.openxmlformats.org/officeDocument/2006/relationships" r:embed="rId4"/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11B686-D1CA-4AD2-8BB4-8FAE9435EF8F}">
      <dsp:nvSpPr>
        <dsp:cNvPr id="0" name=""/>
        <dsp:cNvSpPr/>
      </dsp:nvSpPr>
      <dsp:spPr>
        <a:xfrm>
          <a:off x="4264094" y="3698369"/>
          <a:ext cx="2069367" cy="49730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0000"/>
                <a:satMod val="12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0000"/>
                <a:satMod val="115000"/>
              </a:schemeClr>
            </a:gs>
          </a:gsLst>
          <a:lin ang="5400000" scaled="0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5000"/>
            </a:spcAft>
          </a:pPr>
          <a:r>
            <a:rPr kumimoji="1" lang="ja-JP" altLang="en-US" sz="2600" kern="1200" dirty="0" smtClean="0"/>
            <a:t>グルメ</a:t>
          </a:r>
          <a:endParaRPr kumimoji="1" lang="ja-JP" altLang="en-US" sz="2600" kern="1200" dirty="0"/>
        </a:p>
      </dsp:txBody>
      <dsp:txXfrm>
        <a:off x="4264094" y="3698369"/>
        <a:ext cx="2069367" cy="4973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BendingPictureCaption">
  <dgm:title val=""/>
  <dgm:desc val=""/>
  <dgm:catLst>
    <dgm:cat type="picture" pri="6000"/>
    <dgm:cat type="pictureconvert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7" srcId="0" destId="1" srcOrd="0" destOrd="0"/>
        <dgm:cxn modelId="8" srcId="0" destId="2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diagram">
    <dgm:varLst>
      <dgm:dir/>
    </dgm:varLst>
    <dgm:choose name="Name0">
      <dgm:if name="Name1" func="var" arg="dir" op="equ" val="norm">
        <dgm:alg type="snake">
          <dgm:param type="off" val="ctr"/>
        </dgm:alg>
      </dgm:if>
      <dgm:else name="Name2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.19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if>
          <dgm:else name="Name5">
            <dgm:constrLst>
              <dgm:constr type="l" for="ch" forName="Image" refType="w" fact="0.06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else>
        </dgm:choose>
        <dgm:layoutNode name="Image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" styleLbl="node0">
          <dgm:varLst>
            <dgm:bulletEnabled val="1"/>
          </dgm:varLst>
          <dgm:alg type="tx">
            <dgm:param type="txAnchorVertCh" val="mid"/>
            <dgm:param type="shpTxRTLAlignCh" val="r"/>
            <dgm:param type="lnSpAfParP" val="5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4D7E9E-0AC3-43FB-93E9-F05A7DE7240A}" type="datetimeFigureOut">
              <a:rPr kumimoji="1" lang="ja-JP" altLang="en-US" smtClean="0"/>
              <a:t>2010/1/31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64B8B1-19A1-49DF-B0EA-64C008DE51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268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en-US" altLang="ja-JP" dirty="0" smtClean="0"/>
          </a:p>
          <a:p>
            <a:r>
              <a:rPr kumimoji="1" lang="en-US" altLang="ja-JP" dirty="0" smtClean="0"/>
              <a:t>1.</a:t>
            </a:r>
            <a:r>
              <a:rPr kumimoji="1" lang="ja-JP" altLang="en-US" dirty="0" smtClean="0"/>
              <a:t>アンケート調査</a:t>
            </a:r>
            <a:r>
              <a:rPr kumimoji="1" lang="en-US" altLang="ja-JP" dirty="0" smtClean="0"/>
              <a:t>(1)</a:t>
            </a:r>
            <a:r>
              <a:rPr kumimoji="1" lang="ja-JP" altLang="en-US" dirty="0" smtClean="0"/>
              <a:t>海外旅行の目的は？</a:t>
            </a:r>
            <a:endParaRPr kumimoji="1" lang="en-US" altLang="ja-JP" dirty="0" smtClean="0"/>
          </a:p>
          <a:p>
            <a:r>
              <a:rPr kumimoji="1" lang="en-US" altLang="ja-JP" dirty="0" smtClean="0"/>
              <a:t>2.</a:t>
            </a:r>
            <a:r>
              <a:rPr kumimoji="1" lang="ja-JP" altLang="en-US" dirty="0" smtClean="0"/>
              <a:t>アンケート調査</a:t>
            </a:r>
            <a:r>
              <a:rPr kumimoji="1" lang="en-US" altLang="ja-JP" dirty="0" smtClean="0"/>
              <a:t>(2)</a:t>
            </a:r>
            <a:r>
              <a:rPr kumimoji="1" lang="ja-JP" altLang="en-US" dirty="0" smtClean="0"/>
              <a:t>海外旅行で行きたい地域は？</a:t>
            </a:r>
            <a:endParaRPr kumimoji="1" lang="en-US" altLang="ja-JP" dirty="0" smtClean="0"/>
          </a:p>
          <a:p>
            <a:r>
              <a:rPr kumimoji="1" lang="en-US" altLang="ja-JP" dirty="0" smtClean="0"/>
              <a:t>3.</a:t>
            </a:r>
            <a:r>
              <a:rPr kumimoji="1" lang="ja-JP" altLang="en-US" dirty="0" smtClean="0"/>
              <a:t>バリ島の魅力</a:t>
            </a:r>
            <a:endParaRPr kumimoji="1" lang="en-US" altLang="ja-JP" dirty="0" smtClean="0"/>
          </a:p>
          <a:p>
            <a:r>
              <a:rPr kumimoji="1" lang="en-US" altLang="ja-JP" dirty="0" smtClean="0"/>
              <a:t>4.</a:t>
            </a:r>
            <a:r>
              <a:rPr kumimoji="1" lang="ja-JP" altLang="en-US" dirty="0" smtClean="0"/>
              <a:t>ツアー＆オプショナルツアー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4B8B1-19A1-49DF-B0EA-64C008DE5111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62682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2010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3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Web</a:t>
            </a:r>
            <a:r>
              <a:rPr kumimoji="1" lang="ja-JP" altLang="en-US" dirty="0" smtClean="0"/>
              <a:t>サイトで実施。</a:t>
            </a:r>
            <a:endParaRPr kumimoji="1" lang="en-US" altLang="ja-JP" dirty="0" smtClean="0"/>
          </a:p>
          <a:p>
            <a:r>
              <a:rPr kumimoji="1" lang="en-US" altLang="ja-JP" dirty="0" smtClean="0"/>
              <a:t>3</a:t>
            </a:r>
            <a:r>
              <a:rPr kumimoji="1" lang="ja-JP" altLang="en-US" dirty="0" smtClean="0"/>
              <a:t>年前に行ったアンケートよりも「ショッピング」の割合が減り、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そのかわりに「リフレッシュ」が上位にきている。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4B8B1-19A1-49DF-B0EA-64C008DE5111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92523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「アジア」では、タイ、インドネシア、マレーシアの</a:t>
            </a:r>
            <a:endParaRPr kumimoji="1" lang="en-US" altLang="ja-JP" dirty="0" smtClean="0"/>
          </a:p>
          <a:p>
            <a:r>
              <a:rPr kumimoji="1" lang="ja-JP" altLang="en-US" dirty="0" smtClean="0"/>
              <a:t>ビーチリゾートが人気が高い。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4B8B1-19A1-49DF-B0EA-64C008DE5111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70417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・寺院・遺跡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タナロット寺院、ウルワトゥ寺院、ブサキ寺院、タマンアユン寺院</a:t>
            </a:r>
            <a:endParaRPr kumimoji="1" lang="en-US" altLang="ja-JP" dirty="0" smtClean="0"/>
          </a:p>
          <a:p>
            <a:r>
              <a:rPr kumimoji="1" lang="ja-JP" altLang="en-US" dirty="0" smtClean="0"/>
              <a:t>・自然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ビーチ、西部国立公園、レンボガン島</a:t>
            </a:r>
            <a:endParaRPr kumimoji="1" lang="en-US" altLang="ja-JP" dirty="0" smtClean="0"/>
          </a:p>
          <a:p>
            <a:r>
              <a:rPr kumimoji="1" lang="ja-JP" altLang="en-US" dirty="0" smtClean="0"/>
              <a:t>・ホテル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高級リゾートホテルはセキュリティもしっかりしていて、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子連れでも楽しめる</a:t>
            </a:r>
            <a:endParaRPr kumimoji="1" lang="en-US" altLang="ja-JP" dirty="0" smtClean="0"/>
          </a:p>
          <a:p>
            <a:r>
              <a:rPr kumimoji="1" lang="ja-JP" altLang="en-US" dirty="0" smtClean="0"/>
              <a:t>・グルメ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ナシゴレン、ミーゴレン、サテ、バリコーヒー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4B8B1-19A1-49DF-B0EA-64C008DE5111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16655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・観光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寺院やジャワ島ボロブドゥール遺跡への観光付</a:t>
            </a:r>
            <a:endParaRPr kumimoji="1" lang="en-US" altLang="ja-JP" dirty="0" smtClean="0"/>
          </a:p>
          <a:p>
            <a:r>
              <a:rPr kumimoji="1" lang="ja-JP" altLang="en-US" dirty="0" smtClean="0"/>
              <a:t>・自然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体験ダイビング、シュノーケリング、トレッキングなどを選べるアクティビティ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西部国立公園への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日ツアー</a:t>
            </a:r>
            <a:endParaRPr kumimoji="1" lang="en-US" altLang="ja-JP" dirty="0" smtClean="0"/>
          </a:p>
          <a:p>
            <a:r>
              <a:rPr kumimoji="1" lang="ja-JP" altLang="en-US" dirty="0" smtClean="0"/>
              <a:t>・ホテル</a:t>
            </a:r>
            <a:endParaRPr kumimoji="1" lang="en-US" altLang="ja-JP" dirty="0" smtClean="0"/>
          </a:p>
          <a:p>
            <a:r>
              <a:rPr kumimoji="1" lang="ja-JP" altLang="en-US" dirty="0" smtClean="0"/>
              <a:t>　観光なし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4B8B1-19A1-49DF-B0EA-64C008DE5111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30768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371600"/>
          </a:xfrm>
          <a:noFill/>
          <a:ln>
            <a:noFill/>
          </a:ln>
        </p:spPr>
        <p:txBody>
          <a:bodyPr lIns="182880" tIns="182880" rIns="182880" bIns="182880" anchor="b" anchorCtr="0"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657600"/>
            <a:ext cx="7772400" cy="1371600"/>
          </a:xfrm>
          <a:noFill/>
          <a:ln>
            <a:noFill/>
          </a:ln>
          <a:effectLst>
            <a:innerShdw blurRad="114300">
              <a:schemeClr val="tx1"/>
            </a:innerShdw>
          </a:effectLst>
          <a:scene3d>
            <a:camera prst="orthographicFront"/>
            <a:lightRig rig="threePt" dir="t"/>
          </a:scene3d>
          <a:sp3d>
            <a:bevelT w="12700" h="50800" prst="softRound"/>
          </a:sp3d>
        </p:spPr>
        <p:txBody>
          <a:bodyPr lIns="182880" tIns="182880" rIns="182880" bIns="182880"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508750"/>
            <a:ext cx="2133600" cy="273050"/>
          </a:xfrm>
        </p:spPr>
        <p:txBody>
          <a:bodyPr/>
          <a:lstStyle/>
          <a:p>
            <a:fld id="{DC3DB6A7-6FFC-47BB-99FD-84BE3E7AB6D5}" type="datetimeFigureOut">
              <a:rPr kumimoji="1" lang="ja-JP" altLang="en-US" smtClean="0"/>
              <a:t>2010/1/31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5724" y="6508750"/>
            <a:ext cx="2895600" cy="27305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327648" y="6508750"/>
            <a:ext cx="2130552" cy="273050"/>
          </a:xfrm>
        </p:spPr>
        <p:txBody>
          <a:bodyPr/>
          <a:lstStyle/>
          <a:p>
            <a:fld id="{5FFB83E1-37E4-4A93-9E70-605FEE9B49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2" name="Straight Connector 31"/>
          <p:cNvCxnSpPr/>
          <p:nvPr/>
        </p:nvCxnSpPr>
        <p:spPr>
          <a:xfrm>
            <a:off x="0" y="3579019"/>
            <a:ext cx="9144000" cy="1588"/>
          </a:xfrm>
          <a:prstGeom prst="line">
            <a:avLst/>
          </a:prstGeom>
          <a:ln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22"/>
          <p:cNvGrpSpPr/>
          <p:nvPr/>
        </p:nvGrpSpPr>
        <p:grpSpPr>
          <a:xfrm rot="5400000">
            <a:off x="4535424" y="2249423"/>
            <a:ext cx="91440" cy="9125712"/>
            <a:chOff x="0" y="0"/>
            <a:chExt cx="274320" cy="6858000"/>
          </a:xfrm>
        </p:grpSpPr>
        <p:sp>
          <p:nvSpPr>
            <p:cNvPr id="9" name="Rectangle 8"/>
            <p:cNvSpPr/>
            <p:nvPr/>
          </p:nvSpPr>
          <p:spPr>
            <a:xfrm>
              <a:off x="32603" y="0"/>
              <a:ext cx="6096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0" y="0"/>
              <a:ext cx="30480" cy="6858000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FFFFFF" mc:Ignorable="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914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52400" y="0"/>
              <a:ext cx="18288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82880" y="0"/>
              <a:ext cx="30480" cy="685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13360" y="0"/>
              <a:ext cx="30480" cy="685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438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0960" y="0"/>
              <a:ext cx="3048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DB6A7-6FFC-47BB-99FD-84BE3E7AB6D5}" type="datetimeFigureOut">
              <a:rPr kumimoji="1" lang="ja-JP" altLang="en-US" smtClean="0"/>
              <a:t>2010/1/31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83E1-37E4-4A93-9E70-605FEE9B49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6002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98588" y="1752600"/>
            <a:ext cx="5078412" cy="437356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DB6A7-6FFC-47BB-99FD-84BE3E7AB6D5}" type="datetimeFigureOut">
              <a:rPr kumimoji="1" lang="ja-JP" altLang="en-US" smtClean="0"/>
              <a:t>2010/1/31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83E1-37E4-4A93-9E70-605FEE9B49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DB6A7-6FFC-47BB-99FD-84BE3E7AB6D5}" type="datetimeFigureOut">
              <a:rPr kumimoji="1" lang="ja-JP" altLang="en-US" smtClean="0"/>
              <a:t>2010/1/31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83E1-37E4-4A93-9E70-605FEE9B49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7621" y="2981324"/>
            <a:ext cx="7168179" cy="1371600"/>
          </a:xfrm>
        </p:spPr>
        <p:txBody>
          <a:bodyPr lIns="182880" rIns="182880" anchor="b" anchorCtr="0"/>
          <a:lstStyle>
            <a:lvl1pPr marL="0" indent="0" algn="l">
              <a:defRPr sz="4000" b="0" cap="none" baseline="0"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7620" y="4519613"/>
            <a:ext cx="7168179" cy="1371600"/>
          </a:xfrm>
          <a:noFill/>
          <a:ln>
            <a:noFill/>
          </a:ln>
          <a:effectLst>
            <a:innerShdw blurRad="114300">
              <a:schemeClr val="tx1"/>
            </a:innerShdw>
          </a:effectLst>
          <a:scene3d>
            <a:camera prst="orthographicFront"/>
            <a:lightRig rig="threePt" dir="t"/>
          </a:scene3d>
          <a:sp3d>
            <a:bevelT w="12700" h="50800" prst="softRound"/>
          </a:sp3d>
        </p:spPr>
        <p:txBody>
          <a:bodyPr lIns="182880" rIns="182880" anchor="t" anchorCtr="0"/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DB6A7-6FFC-47BB-99FD-84BE3E7AB6D5}" type="datetimeFigureOut">
              <a:rPr kumimoji="1" lang="ja-JP" altLang="en-US" smtClean="0"/>
              <a:t>2010/1/31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83E1-37E4-4A93-9E70-605FEE9B49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322294" y="4419600"/>
            <a:ext cx="7315200" cy="1588"/>
          </a:xfrm>
          <a:prstGeom prst="line">
            <a:avLst/>
          </a:prstGeom>
          <a:ln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02080" y="1828799"/>
            <a:ext cx="3246120" cy="41148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25527" y="1828799"/>
            <a:ext cx="3246120" cy="41148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DB6A7-6FFC-47BB-99FD-84BE3E7AB6D5}" type="datetimeFigureOut">
              <a:rPr kumimoji="1" lang="ja-JP" altLang="en-US" smtClean="0"/>
              <a:t>2010/1/31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83E1-37E4-4A93-9E70-605FEE9B49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659685"/>
            <a:ext cx="3429000" cy="639762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0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6840" y="2438399"/>
            <a:ext cx="3246120" cy="350520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32294" y="1659685"/>
            <a:ext cx="3429000" cy="639762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0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3734" y="2438399"/>
            <a:ext cx="3246120" cy="350520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DB6A7-6FFC-47BB-99FD-84BE3E7AB6D5}" type="datetimeFigureOut">
              <a:rPr kumimoji="1" lang="ja-JP" altLang="en-US" smtClean="0"/>
              <a:t>2010/1/31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83E1-37E4-4A93-9E70-605FEE9B49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295400" y="2299447"/>
            <a:ext cx="7239000" cy="1588"/>
          </a:xfrm>
          <a:prstGeom prst="line">
            <a:avLst/>
          </a:prstGeom>
          <a:ln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DB6A7-6FFC-47BB-99FD-84BE3E7AB6D5}" type="datetimeFigureOut">
              <a:rPr kumimoji="1" lang="ja-JP" altLang="en-US" smtClean="0"/>
              <a:t>2010/1/31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83E1-37E4-4A93-9E70-605FEE9B49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6" name="Group 22"/>
          <p:cNvGrpSpPr/>
          <p:nvPr/>
        </p:nvGrpSpPr>
        <p:grpSpPr>
          <a:xfrm>
            <a:off x="0" y="0"/>
            <a:ext cx="182880" cy="6858000"/>
            <a:chOff x="0" y="0"/>
            <a:chExt cx="274320" cy="6858000"/>
          </a:xfrm>
        </p:grpSpPr>
        <p:sp>
          <p:nvSpPr>
            <p:cNvPr id="7" name="Rectangle 6"/>
            <p:cNvSpPr/>
            <p:nvPr/>
          </p:nvSpPr>
          <p:spPr>
            <a:xfrm>
              <a:off x="32603" y="0"/>
              <a:ext cx="6096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0"/>
              <a:ext cx="30480" cy="6858000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FFFFFF" mc:Ignorable="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914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52400" y="0"/>
              <a:ext cx="18288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2880" y="0"/>
              <a:ext cx="30480" cy="685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13360" y="0"/>
              <a:ext cx="30480" cy="685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438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0960" y="0"/>
              <a:ext cx="3048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DB6A7-6FFC-47BB-99FD-84BE3E7AB6D5}" type="datetimeFigureOut">
              <a:rPr kumimoji="1" lang="ja-JP" altLang="en-US" smtClean="0"/>
              <a:t>2010/1/31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83E1-37E4-4A93-9E70-605FEE9B49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5" name="Group 22"/>
          <p:cNvGrpSpPr/>
          <p:nvPr/>
        </p:nvGrpSpPr>
        <p:grpSpPr>
          <a:xfrm>
            <a:off x="0" y="0"/>
            <a:ext cx="182880" cy="6858000"/>
            <a:chOff x="0" y="0"/>
            <a:chExt cx="274320" cy="6858000"/>
          </a:xfrm>
        </p:grpSpPr>
        <p:sp>
          <p:nvSpPr>
            <p:cNvPr id="6" name="Rectangle 5"/>
            <p:cNvSpPr/>
            <p:nvPr/>
          </p:nvSpPr>
          <p:spPr>
            <a:xfrm>
              <a:off x="32603" y="0"/>
              <a:ext cx="6096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7" name="Rectangle 6"/>
            <p:cNvSpPr/>
            <p:nvPr/>
          </p:nvSpPr>
          <p:spPr>
            <a:xfrm>
              <a:off x="0" y="0"/>
              <a:ext cx="30480" cy="6858000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FFFFFF" mc:Ignorable="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914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52400" y="0"/>
              <a:ext cx="18288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2880" y="0"/>
              <a:ext cx="30480" cy="685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13360" y="0"/>
              <a:ext cx="30480" cy="685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438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0960" y="0"/>
              <a:ext cx="3048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2687" y="188259"/>
            <a:ext cx="3008313" cy="1246841"/>
          </a:xfrm>
        </p:spPr>
        <p:txBody>
          <a:bodyPr anchor="ctr" anchorCtr="0"/>
          <a:lstStyle>
            <a:lvl1pPr algn="l">
              <a:defRPr sz="2600" b="0"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1905000"/>
            <a:ext cx="4572000" cy="42211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82687" y="1676400"/>
            <a:ext cx="2246313" cy="3276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DB6A7-6FFC-47BB-99FD-84BE3E7AB6D5}" type="datetimeFigureOut">
              <a:rPr kumimoji="1" lang="ja-JP" altLang="en-US" smtClean="0"/>
              <a:t>2010/1/31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83E1-37E4-4A93-9E70-605FEE9B49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rot="16200000">
            <a:off x="1431830" y="3902170"/>
            <a:ext cx="4453128" cy="1588"/>
          </a:xfrm>
          <a:prstGeom prst="line">
            <a:avLst/>
          </a:prstGeom>
          <a:ln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2687" y="192024"/>
            <a:ext cx="3008376" cy="1243584"/>
          </a:xfrm>
          <a:noFill/>
          <a:ln>
            <a:noFill/>
          </a:ln>
          <a:effectLst>
            <a:innerShdw blurRad="114300">
              <a:schemeClr val="tx1"/>
            </a:innerShdw>
          </a:effectLst>
          <a:scene3d>
            <a:camera prst="orthographicFront"/>
            <a:lightRig rig="threePt" dir="t"/>
          </a:scene3d>
          <a:sp3d>
            <a:bevelT w="12700" h="50800" prst="softRound"/>
          </a:sp3d>
        </p:spPr>
        <p:txBody>
          <a:bodyPr vert="horz" lIns="182880" tIns="182880" rIns="182880" bIns="18288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6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1905000"/>
            <a:ext cx="4572000" cy="4224528"/>
          </a:xfrm>
          <a:noFill/>
          <a:ln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82687" y="1676400"/>
            <a:ext cx="2249424" cy="3273552"/>
          </a:xfrm>
          <a:noFill/>
          <a:ln>
            <a:noFill/>
          </a:ln>
        </p:spPr>
        <p:txBody>
          <a:bodyPr vert="horz" lIns="182880" tIns="182880" rIns="182880" bIns="182880" rtlCol="0">
            <a:normAutofit/>
          </a:bodyPr>
          <a:lstStyle>
            <a:lvl1pPr marL="0" indent="0"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1500"/>
              </a:spcBef>
              <a:buFont typeface="Arial" pitchFamily="34" charset="0"/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DB6A7-6FFC-47BB-99FD-84BE3E7AB6D5}" type="datetimeFigureOut">
              <a:rPr kumimoji="1" lang="ja-JP" altLang="en-US" smtClean="0"/>
              <a:t>2010/1/31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B83E1-37E4-4A93-9E70-605FEE9B49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rot="16200000">
            <a:off x="1431830" y="3902170"/>
            <a:ext cx="4453128" cy="1588"/>
          </a:xfrm>
          <a:prstGeom prst="line">
            <a:avLst/>
          </a:prstGeom>
          <a:ln>
            <a:solidFill>
              <a:schemeClr val="tx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81100" y="274638"/>
            <a:ext cx="7498080" cy="1143000"/>
          </a:xfrm>
          <a:prstGeom prst="rect">
            <a:avLst/>
          </a:prstGeom>
          <a:noFill/>
          <a:ln>
            <a:noFill/>
          </a:ln>
          <a:effectLst>
            <a:innerShdw blurRad="114300">
              <a:schemeClr val="tx1"/>
            </a:innerShdw>
          </a:effectLst>
          <a:scene3d>
            <a:camera prst="orthographicFront"/>
            <a:lightRig rig="threePt" dir="t"/>
          </a:scene3d>
          <a:sp3d>
            <a:bevelT w="12700" h="50800" prst="softRound"/>
          </a:sp3d>
        </p:spPr>
        <p:txBody>
          <a:bodyPr vert="horz" lIns="182880" tIns="182880" rIns="182880" bIns="182880" rtlCol="0" anchor="ctr">
            <a:noAutofit/>
          </a:bodyPr>
          <a:lstStyle/>
          <a:p>
            <a:r>
              <a:rPr lang="ja-JP" altLang="en-US" smtClean="0"/>
              <a:t>マスタ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18260" y="1734671"/>
            <a:ext cx="7223760" cy="4235823"/>
          </a:xfrm>
          <a:prstGeom prst="rect">
            <a:avLst/>
          </a:prstGeom>
          <a:noFill/>
          <a:ln>
            <a:noFill/>
          </a:ln>
        </p:spPr>
        <p:txBody>
          <a:bodyPr vert="horz" lIns="182880" tIns="182880" rIns="182880" bIns="18288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2647" y="6508750"/>
            <a:ext cx="2133600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chemeClr val="tx2"/>
                </a:solidFill>
              </a:defRPr>
            </a:lvl1pPr>
          </a:lstStyle>
          <a:p>
            <a:fld id="{DC3DB6A7-6FFC-47BB-99FD-84BE3E7AB6D5}" type="datetimeFigureOut">
              <a:rPr kumimoji="1" lang="ja-JP" altLang="en-US" smtClean="0"/>
              <a:t>2010/1/31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15000" y="6508750"/>
            <a:ext cx="2895600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73353" y="6508750"/>
            <a:ext cx="457200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tx2"/>
                </a:solidFill>
              </a:defRPr>
            </a:lvl1pPr>
          </a:lstStyle>
          <a:p>
            <a:fld id="{5FFB83E1-37E4-4A93-9E70-605FEE9B49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7" name="Group 22"/>
          <p:cNvGrpSpPr/>
          <p:nvPr/>
        </p:nvGrpSpPr>
        <p:grpSpPr>
          <a:xfrm>
            <a:off x="0" y="0"/>
            <a:ext cx="182880" cy="6858000"/>
            <a:chOff x="0" y="0"/>
            <a:chExt cx="274320" cy="6858000"/>
          </a:xfrm>
        </p:grpSpPr>
        <p:sp>
          <p:nvSpPr>
            <p:cNvPr id="21" name="Rectangle 20"/>
            <p:cNvSpPr/>
            <p:nvPr/>
          </p:nvSpPr>
          <p:spPr>
            <a:xfrm>
              <a:off x="32603" y="0"/>
              <a:ext cx="6096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0" y="0"/>
              <a:ext cx="30480" cy="6858000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FFFFFF" mc:Ignorable="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914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52400" y="0"/>
              <a:ext cx="18288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82880" y="0"/>
              <a:ext cx="30480" cy="685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13360" y="0"/>
              <a:ext cx="30480" cy="6858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243840" y="0"/>
              <a:ext cx="3048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0960" y="0"/>
              <a:ext cx="3048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scene3d>
              <a:camera prst="orthographicFront"/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dir="u" isInverted="1"/>
      </p:transition>
    </mc:Choice>
    <mc:Fallback xmlns="">
      <p:transition xmlns:p14="http://schemas.microsoft.com/office/powerpoint/2010/main" spd="slow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kumimoji="1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5588" indent="-228600" algn="l" defTabSz="914400" rtl="0" eaLnBrk="1" latinLnBrk="0" hangingPunct="1">
        <a:spcBef>
          <a:spcPts val="1500"/>
        </a:spcBef>
        <a:buSzPct val="70000"/>
        <a:buFont typeface="Wingdings" pitchFamily="2" charset="2"/>
        <a:buChar char="p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84632" indent="-228600" algn="l" defTabSz="914400" rtl="0" eaLnBrk="1" latinLnBrk="0" hangingPunct="1">
        <a:spcBef>
          <a:spcPts val="1500"/>
        </a:spcBef>
        <a:buClr>
          <a:schemeClr val="tx2"/>
        </a:buClr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13232" indent="-228600" algn="l" defTabSz="914400" rtl="0" eaLnBrk="1" latinLnBrk="0" hangingPunct="1">
        <a:spcBef>
          <a:spcPts val="1500"/>
        </a:spcBef>
        <a:buClr>
          <a:schemeClr val="tx1"/>
        </a:buClr>
        <a:buSzPct val="70000"/>
        <a:buFont typeface="Wingdings" pitchFamily="2" charset="2"/>
        <a:buChar char="p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41832" indent="-228600" algn="l" defTabSz="914400" rtl="0" eaLnBrk="1" latinLnBrk="0" hangingPunct="1">
        <a:spcBef>
          <a:spcPts val="1500"/>
        </a:spcBef>
        <a:buClr>
          <a:schemeClr val="tx2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70432" indent="-228600" algn="l" defTabSz="914400" rtl="0" eaLnBrk="1" latinLnBrk="0" hangingPunct="1">
        <a:spcBef>
          <a:spcPts val="1500"/>
        </a:spcBef>
        <a:buClr>
          <a:schemeClr val="tx1"/>
        </a:buClr>
        <a:buSzPct val="70000"/>
        <a:buFont typeface="Wingdings" pitchFamily="2" charset="2"/>
        <a:buChar char="p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399032" indent="-228600" algn="l" defTabSz="914400" rtl="0" eaLnBrk="1" latinLnBrk="0" hangingPunct="1">
        <a:spcBef>
          <a:spcPts val="1500"/>
        </a:spcBef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27632" indent="-228600" algn="l" defTabSz="914400" rtl="0" eaLnBrk="1" latinLnBrk="0" hangingPunct="1">
        <a:spcBef>
          <a:spcPts val="1500"/>
        </a:spcBef>
        <a:buSzPct val="70000"/>
        <a:buFont typeface="Wingdings" pitchFamily="2" charset="2"/>
        <a:buChar char="p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56232" indent="-228600" algn="l" defTabSz="914400" rtl="0" eaLnBrk="1" latinLnBrk="0" hangingPunct="1">
        <a:spcBef>
          <a:spcPts val="1500"/>
        </a:spcBef>
        <a:buFont typeface="Arial" pitchFamily="34" charset="0"/>
        <a:buChar char="•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084832" indent="-228600" algn="l" defTabSz="914400" rtl="0" eaLnBrk="1" latinLnBrk="0" hangingPunct="1">
        <a:spcBef>
          <a:spcPts val="1500"/>
        </a:spcBef>
        <a:buSzPct val="70000"/>
        <a:buFont typeface="Wingdings" pitchFamily="2" charset="2"/>
        <a:buChar char="p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notesSlide" Target="../notesSlides/notesSlide4.xml"/><Relationship Id="rId7" Type="http://schemas.openxmlformats.org/officeDocument/2006/relationships/diagramColors" Target="../diagrams/colors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kumimoji="1" lang="ja-JP" alt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xmlns:mc="http://schemas.openxmlformats.org/markup-compatibility/2006" xmlns:a14="http://schemas.microsoft.com/office/drawing/2010/main" val="000000" mc:Ignorable="">
                      <a:alpha val="65000"/>
                    </a:srgbClr>
                  </a:outerShdw>
                </a:effectLst>
              </a:rPr>
              <a:t>バリ島ツアー企画案</a:t>
            </a:r>
            <a:endParaRPr kumimoji="1" lang="ja-JP" alt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xmlns:mc="http://schemas.openxmlformats.org/markup-compatibility/2006" xmlns:a14="http://schemas.microsoft.com/office/drawing/2010/main" val="000000" mc:Ignorable="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ABC</a:t>
            </a:r>
            <a:r>
              <a:rPr kumimoji="1" lang="ja-JP" altLang="en-US" dirty="0" smtClean="0"/>
              <a:t>トラベル株式会社</a:t>
            </a:r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4581128"/>
            <a:ext cx="1005744" cy="1977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8076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0000">
        <p14:prism dir="u" isInverted="1"/>
      </p:transition>
    </mc:Choice>
    <mc:Fallback>
      <p:transition xmlns:p14="http://schemas.microsoft.com/office/powerpoint/2010/main" spd="slow" advTm="10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アンケート調査</a:t>
            </a:r>
            <a:r>
              <a:rPr kumimoji="1" lang="en-US" altLang="ja-JP" dirty="0" smtClean="0"/>
              <a:t>(1)</a:t>
            </a:r>
            <a:br>
              <a:rPr kumimoji="1" lang="en-US" altLang="ja-JP" dirty="0" smtClean="0"/>
            </a:br>
            <a:r>
              <a:rPr kumimoji="1" lang="ja-JP" altLang="en-US" dirty="0" smtClean="0"/>
              <a:t>海外旅行の目的は？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  <a:tabLst>
                <a:tab pos="8640000" algn="r"/>
              </a:tabLst>
            </a:pPr>
            <a:r>
              <a:rPr kumimoji="1" lang="ja-JP" altLang="en-US" sz="3600" dirty="0" smtClean="0"/>
              <a:t>観光</a:t>
            </a:r>
            <a:r>
              <a:rPr kumimoji="1" lang="en-US" altLang="ja-JP" sz="3600" dirty="0" smtClean="0"/>
              <a:t>	33</a:t>
            </a:r>
            <a:r>
              <a:rPr kumimoji="1" lang="ja-JP" altLang="en-US" sz="3600" dirty="0" smtClean="0"/>
              <a:t>％</a:t>
            </a:r>
            <a:endParaRPr kumimoji="1" lang="en-US" altLang="ja-JP" sz="3600" dirty="0" smtClean="0"/>
          </a:p>
          <a:p>
            <a:pPr marL="514350" indent="-514350">
              <a:buFont typeface="+mj-lt"/>
              <a:buAutoNum type="arabicPeriod"/>
              <a:tabLst>
                <a:tab pos="8640000" algn="r"/>
              </a:tabLst>
            </a:pPr>
            <a:r>
              <a:rPr lang="ja-JP" altLang="en-US" sz="3600" dirty="0" smtClean="0"/>
              <a:t>リフレッシュ</a:t>
            </a:r>
            <a:r>
              <a:rPr lang="en-US" altLang="ja-JP" sz="3600" dirty="0" smtClean="0"/>
              <a:t>	27</a:t>
            </a:r>
            <a:r>
              <a:rPr lang="ja-JP" altLang="en-US" sz="3600" dirty="0" smtClean="0"/>
              <a:t>％</a:t>
            </a:r>
            <a:endParaRPr lang="en-US" altLang="ja-JP" sz="3600" dirty="0" smtClean="0"/>
          </a:p>
          <a:p>
            <a:pPr marL="514350" indent="-514350">
              <a:buFont typeface="+mj-lt"/>
              <a:buAutoNum type="arabicPeriod"/>
              <a:tabLst>
                <a:tab pos="8640000" algn="r"/>
              </a:tabLst>
            </a:pPr>
            <a:r>
              <a:rPr lang="ja-JP" altLang="en-US" sz="3600" dirty="0" smtClean="0"/>
              <a:t>食事</a:t>
            </a:r>
            <a:r>
              <a:rPr lang="en-US" altLang="ja-JP" sz="3600" dirty="0" smtClean="0"/>
              <a:t>	18</a:t>
            </a:r>
            <a:r>
              <a:rPr lang="ja-JP" altLang="en-US" sz="3600" dirty="0" smtClean="0"/>
              <a:t>％</a:t>
            </a:r>
            <a:endParaRPr lang="en-US" altLang="ja-JP" sz="3600" dirty="0" smtClean="0"/>
          </a:p>
          <a:p>
            <a:pPr marL="514350" indent="-514350">
              <a:buFont typeface="+mj-lt"/>
              <a:buAutoNum type="arabicPeriod"/>
              <a:tabLst>
                <a:tab pos="8640000" algn="r"/>
              </a:tabLst>
            </a:pPr>
            <a:r>
              <a:rPr kumimoji="1" lang="ja-JP" altLang="en-US" sz="3600" dirty="0" smtClean="0"/>
              <a:t>ショッピング</a:t>
            </a:r>
            <a:r>
              <a:rPr kumimoji="1" lang="en-US" altLang="ja-JP" sz="3600" dirty="0" smtClean="0"/>
              <a:t>	7</a:t>
            </a:r>
            <a:r>
              <a:rPr kumimoji="1" lang="ja-JP" altLang="en-US" sz="3600" dirty="0" smtClean="0"/>
              <a:t>％</a:t>
            </a:r>
            <a:endParaRPr kumimoji="1" lang="en-US" altLang="ja-JP" sz="3600" dirty="0" smtClean="0"/>
          </a:p>
          <a:p>
            <a:pPr marL="514350" indent="-514350">
              <a:buFont typeface="+mj-lt"/>
              <a:buAutoNum type="arabicPeriod"/>
              <a:tabLst>
                <a:tab pos="8640000" algn="r"/>
              </a:tabLst>
            </a:pPr>
            <a:r>
              <a:rPr lang="ja-JP" altLang="en-US" sz="3600" dirty="0" smtClean="0"/>
              <a:t>アクティビティ</a:t>
            </a:r>
            <a:r>
              <a:rPr lang="en-US" altLang="ja-JP" sz="3600" dirty="0" smtClean="0"/>
              <a:t>	5</a:t>
            </a:r>
            <a:r>
              <a:rPr lang="ja-JP" altLang="en-US" sz="3600" dirty="0" smtClean="0"/>
              <a:t>％</a:t>
            </a:r>
            <a:endParaRPr lang="en-US" altLang="ja-JP" sz="3600" dirty="0" smtClean="0"/>
          </a:p>
          <a:p>
            <a:pPr marL="514350" indent="-514350">
              <a:buFont typeface="+mj-lt"/>
              <a:buAutoNum type="arabicPeriod"/>
              <a:tabLst>
                <a:tab pos="8640000" algn="r"/>
              </a:tabLst>
            </a:pPr>
            <a:r>
              <a:rPr kumimoji="1" lang="ja-JP" altLang="en-US" sz="3600" dirty="0" smtClean="0"/>
              <a:t>その他</a:t>
            </a:r>
            <a:r>
              <a:rPr kumimoji="1" lang="en-US" altLang="ja-JP" sz="3600" dirty="0" smtClean="0"/>
              <a:t>	10</a:t>
            </a:r>
            <a:r>
              <a:rPr kumimoji="1" lang="ja-JP" altLang="en-US" sz="3600" dirty="0" smtClean="0"/>
              <a:t>％</a:t>
            </a:r>
            <a:endParaRPr kumimoji="1" lang="ja-JP" altLang="en-US" sz="3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517361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21549">
        <p14:prism dir="u" isInverted="1"/>
      </p:transition>
    </mc:Choice>
    <mc:Fallback>
      <p:transition xmlns:p14="http://schemas.microsoft.com/office/powerpoint/2010/main" spd="slow" advTm="21549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アンケート調査</a:t>
            </a:r>
            <a:r>
              <a:rPr kumimoji="1" lang="en-US" altLang="ja-JP" dirty="0" smtClean="0"/>
              <a:t>(2)</a:t>
            </a:r>
            <a:br>
              <a:rPr kumimoji="1" lang="en-US" altLang="ja-JP" dirty="0" smtClean="0"/>
            </a:br>
            <a:r>
              <a:rPr kumimoji="1" lang="ja-JP" altLang="en-US" dirty="0" smtClean="0"/>
              <a:t>海外旅行で行きたい地域は？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6116725"/>
              </p:ext>
            </p:extLst>
          </p:nvPr>
        </p:nvGraphicFramePr>
        <p:xfrm>
          <a:off x="1317625" y="1735138"/>
          <a:ext cx="7224713" cy="4235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8713137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28010">
        <p14:prism dir="u" isInverted="1"/>
      </p:transition>
    </mc:Choice>
    <mc:Fallback>
      <p:transition xmlns:p14="http://schemas.microsoft.com/office/powerpoint/2010/main" spd="slow" advTm="28010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0"/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000"/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1000"/>
                                        <p:tgtEl>
                                          <p:spTgt spid="4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1000"/>
                                        <p:tgtEl>
                                          <p:spTgt spid="4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1000"/>
                                        <p:tgtEl>
                                          <p:spTgt spid="4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1000"/>
                                        <p:tgtEl>
                                          <p:spTgt spid="4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 uiExpand="1">
        <p:bldSub>
          <a:bldChart bld="category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バリ島の魅力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4414953"/>
              </p:ext>
            </p:extLst>
          </p:nvPr>
        </p:nvGraphicFramePr>
        <p:xfrm>
          <a:off x="1317625" y="1735138"/>
          <a:ext cx="7224713" cy="42354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554954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24065">
        <p14:prism dir="u" isInverted="1"/>
      </p:transition>
    </mc:Choice>
    <mc:Fallback>
      <p:transition xmlns:p14="http://schemas.microsoft.com/office/powerpoint/2010/main" spd="slow" advTm="24065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7BF5343-651D-4DCB-ABBE-FE72BF93D3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>
                                            <p:graphicEl>
                                              <a:dgm id="{17BF5343-651D-4DCB-ABBE-FE72BF93D3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>
                                            <p:graphicEl>
                                              <a:dgm id="{17BF5343-651D-4DCB-ABBE-FE72BF93D3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98AEFAB-9626-4F39-94C1-BEA81E2D64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>
                                            <p:graphicEl>
                                              <a:dgm id="{A98AEFAB-9626-4F39-94C1-BEA81E2D64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>
                                            <p:graphicEl>
                                              <a:dgm id="{A98AEFAB-9626-4F39-94C1-BEA81E2D64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3FB98AE-300A-419F-8155-951DAAE7C1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>
                                            <p:graphicEl>
                                              <a:dgm id="{53FB98AE-300A-419F-8155-951DAAE7C1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>
                                            <p:graphicEl>
                                              <a:dgm id="{53FB98AE-300A-419F-8155-951DAAE7C1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671DAD7-43CD-4543-8FAB-8ACE6A9CD7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">
                                            <p:graphicEl>
                                              <a:dgm id="{A671DAD7-43CD-4543-8FAB-8ACE6A9CD7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">
                                            <p:graphicEl>
                                              <a:dgm id="{A671DAD7-43CD-4543-8FAB-8ACE6A9CD7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08C6CBC-7DDE-4144-8185-789C157EF4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4">
                                            <p:graphicEl>
                                              <a:dgm id="{808C6CBC-7DDE-4144-8185-789C157EF4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">
                                            <p:graphicEl>
                                              <a:dgm id="{808C6CBC-7DDE-4144-8185-789C157EF4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0749B88-A6D7-45B6-A1FB-D80016D7EE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4">
                                            <p:graphicEl>
                                              <a:dgm id="{A0749B88-A6D7-45B6-A1FB-D80016D7EE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">
                                            <p:graphicEl>
                                              <a:dgm id="{A0749B88-A6D7-45B6-A1FB-D80016D7EE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889068A-D738-485F-B608-98062CE570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">
                                            <p:graphicEl>
                                              <a:dgm id="{A889068A-D738-485F-B608-98062CE570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">
                                            <p:graphicEl>
                                              <a:dgm id="{A889068A-D738-485F-B608-98062CE570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F11B686-D1CA-4AD2-8BB4-8FAE9435EF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4">
                                            <p:graphicEl>
                                              <a:dgm id="{0F11B686-D1CA-4AD2-8BB4-8FAE9435EF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">
                                            <p:graphicEl>
                                              <a:dgm id="{0F11B686-D1CA-4AD2-8BB4-8FAE9435EF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ツアー＆オプショナルツアー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ja-JP" altLang="en-US" sz="2400" dirty="0" smtClean="0"/>
              <a:t>ツアー</a:t>
            </a:r>
            <a:endParaRPr lang="en-US" altLang="ja-JP" sz="2400" dirty="0" smtClean="0"/>
          </a:p>
          <a:p>
            <a:pPr lvl="1"/>
            <a:r>
              <a:rPr lang="ja-JP" altLang="en-US" sz="2000" dirty="0" smtClean="0"/>
              <a:t>観光満喫！バリ島</a:t>
            </a:r>
            <a:r>
              <a:rPr lang="en-US" altLang="ja-JP" sz="2000" dirty="0" smtClean="0"/>
              <a:t>5</a:t>
            </a:r>
            <a:r>
              <a:rPr lang="ja-JP" altLang="en-US" sz="2000" dirty="0" smtClean="0"/>
              <a:t>日間の旅</a:t>
            </a:r>
            <a:endParaRPr lang="en-US" altLang="ja-JP" sz="2000" dirty="0" smtClean="0"/>
          </a:p>
          <a:p>
            <a:pPr lvl="1"/>
            <a:r>
              <a:rPr lang="ja-JP" altLang="en-US" sz="2000" dirty="0"/>
              <a:t>自然</a:t>
            </a:r>
            <a:r>
              <a:rPr lang="ja-JP" altLang="en-US" sz="2000" dirty="0" smtClean="0"/>
              <a:t>満喫！バリ島</a:t>
            </a:r>
            <a:r>
              <a:rPr lang="en-US" altLang="ja-JP" sz="2000" dirty="0" smtClean="0"/>
              <a:t>5</a:t>
            </a:r>
            <a:r>
              <a:rPr lang="ja-JP" altLang="en-US" sz="2000" dirty="0" smtClean="0"/>
              <a:t>日間の旅</a:t>
            </a:r>
            <a:endParaRPr lang="en-US" altLang="ja-JP" sz="2000" dirty="0" smtClean="0"/>
          </a:p>
          <a:p>
            <a:pPr lvl="1"/>
            <a:r>
              <a:rPr lang="ja-JP" altLang="en-US" sz="2000" dirty="0"/>
              <a:t>ホテル</a:t>
            </a:r>
            <a:r>
              <a:rPr lang="ja-JP" altLang="en-US" sz="2000" dirty="0" smtClean="0"/>
              <a:t>でのんびり！バリ島</a:t>
            </a:r>
            <a:r>
              <a:rPr lang="en-US" altLang="ja-JP" sz="2000" dirty="0" smtClean="0"/>
              <a:t>5</a:t>
            </a:r>
            <a:r>
              <a:rPr lang="ja-JP" altLang="en-US" sz="2000" dirty="0" smtClean="0"/>
              <a:t>日間の旅</a:t>
            </a:r>
            <a:endParaRPr lang="en-US" altLang="ja-JP" sz="2000" dirty="0" smtClean="0"/>
          </a:p>
          <a:p>
            <a:r>
              <a:rPr lang="ja-JP" altLang="en-US" sz="2400" dirty="0" smtClean="0"/>
              <a:t>オプショナルツアー</a:t>
            </a:r>
            <a:endParaRPr lang="en-US" altLang="ja-JP" sz="2400" dirty="0" smtClean="0"/>
          </a:p>
          <a:p>
            <a:pPr lvl="1"/>
            <a:r>
              <a:rPr lang="ja-JP" altLang="en-US" sz="2000" dirty="0" smtClean="0"/>
              <a:t>ウブド</a:t>
            </a:r>
            <a:r>
              <a:rPr lang="en-US" altLang="ja-JP" sz="2000" dirty="0" smtClean="0"/>
              <a:t>1</a:t>
            </a:r>
            <a:r>
              <a:rPr lang="ja-JP" altLang="en-US" sz="2000" dirty="0" smtClean="0"/>
              <a:t>日観光</a:t>
            </a:r>
            <a:endParaRPr lang="en-US" altLang="ja-JP" sz="2000" dirty="0" smtClean="0"/>
          </a:p>
          <a:p>
            <a:pPr lvl="1"/>
            <a:r>
              <a:rPr kumimoji="1" lang="ja-JP" altLang="en-US" sz="2000" dirty="0" smtClean="0"/>
              <a:t>バリ島伝統芸能鑑賞</a:t>
            </a:r>
            <a:endParaRPr kumimoji="1" lang="en-US" altLang="ja-JP" sz="2000" dirty="0" smtClean="0"/>
          </a:p>
          <a:p>
            <a:pPr lvl="1"/>
            <a:r>
              <a:rPr lang="ja-JP" altLang="en-US" sz="2000" dirty="0" smtClean="0"/>
              <a:t>市場めぐり</a:t>
            </a:r>
            <a:endParaRPr kumimoji="1" lang="ja-JP" altLang="en-US" sz="2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641949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34381">
        <p14:prism dir="u" isInverted="1"/>
      </p:transition>
    </mc:Choice>
    <mc:Fallback>
      <p:transition xmlns:p14="http://schemas.microsoft.com/office/powerpoint/2010/main" spd="slow" advTm="34381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bldLvl="2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7|2.5|1.9|1.9|3.5|1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7|3.4|6.4|3.3|2.7|2.9|1.4|1.2|1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6.1|7.6|6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9|2|7.9|5.3|5.3|2.4|2.2|3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テーマ6">
  <a:themeElements>
    <a:clrScheme name="オースティン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3E3D2D" mc:Ignorable=""/>
      </a:dk2>
      <a:lt2>
        <a:srgbClr xmlns:mc="http://schemas.openxmlformats.org/markup-compatibility/2006" xmlns:a14="http://schemas.microsoft.com/office/drawing/2010/main" val="CAF278" mc:Ignorable=""/>
      </a:lt2>
      <a:accent1>
        <a:srgbClr xmlns:mc="http://schemas.openxmlformats.org/markup-compatibility/2006" xmlns:a14="http://schemas.microsoft.com/office/drawing/2010/main" val="94C600" mc:Ignorable=""/>
      </a:accent1>
      <a:accent2>
        <a:srgbClr xmlns:mc="http://schemas.openxmlformats.org/markup-compatibility/2006" xmlns:a14="http://schemas.microsoft.com/office/drawing/2010/main" val="71685A" mc:Ignorable=""/>
      </a:accent2>
      <a:accent3>
        <a:srgbClr xmlns:mc="http://schemas.openxmlformats.org/markup-compatibility/2006" xmlns:a14="http://schemas.microsoft.com/office/drawing/2010/main" val="FF6700" mc:Ignorable=""/>
      </a:accent3>
      <a:accent4>
        <a:srgbClr xmlns:mc="http://schemas.openxmlformats.org/markup-compatibility/2006" xmlns:a14="http://schemas.microsoft.com/office/drawing/2010/main" val="909465" mc:Ignorable=""/>
      </a:accent4>
      <a:accent5>
        <a:srgbClr xmlns:mc="http://schemas.openxmlformats.org/markup-compatibility/2006" xmlns:a14="http://schemas.microsoft.com/office/drawing/2010/main" val="956B43" mc:Ignorable=""/>
      </a:accent5>
      <a:accent6>
        <a:srgbClr xmlns:mc="http://schemas.openxmlformats.org/markup-compatibility/2006" xmlns:a14="http://schemas.microsoft.com/office/drawing/2010/main" val="FEA022" mc:Ignorable=""/>
      </a:accent6>
      <a:hlink>
        <a:srgbClr xmlns:mc="http://schemas.openxmlformats.org/markup-compatibility/2006" xmlns:a14="http://schemas.microsoft.com/office/drawing/2010/main" val="E68200" mc:Ignorable=""/>
      </a:hlink>
      <a:folHlink>
        <a:srgbClr xmlns:mc="http://schemas.openxmlformats.org/markup-compatibility/2006" xmlns:a14="http://schemas.microsoft.com/office/drawing/2010/main" val="FFA94A" mc:Ignorable=""/>
      </a:folHlink>
    </a:clrScheme>
    <a:fontScheme name="Tailored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Console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ailored">
      <a:fillStyleLst>
        <a:gradFill rotWithShape="1">
          <a:gsLst>
            <a:gs pos="0">
              <a:schemeClr val="phClr">
                <a:tint val="90000"/>
                <a:satMod val="125000"/>
              </a:schemeClr>
            </a:gs>
            <a:gs pos="100000">
              <a:schemeClr val="phClr">
                <a:shade val="80000"/>
                <a:sat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atMod val="150000"/>
              </a:schemeClr>
            </a:gs>
            <a:gs pos="35000">
              <a:schemeClr val="phClr">
                <a:tint val="65000"/>
                <a:satMod val="175000"/>
              </a:schemeClr>
            </a:gs>
            <a:gs pos="100000">
              <a:schemeClr val="phClr">
                <a:tint val="55000"/>
                <a:satMod val="200000"/>
              </a:schemeClr>
            </a:gs>
            <a:gs pos="100000">
              <a:schemeClr val="phClr">
                <a:tint val="50000"/>
                <a:satMod val="225000"/>
              </a:schemeClr>
            </a:gs>
          </a:gsLst>
          <a:path path="circle">
            <a:fillToRect l="10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78000"/>
                <a:satMod val="115000"/>
              </a:schemeClr>
              <a:schemeClr val="phClr">
                <a:tint val="84000"/>
                <a:satMod val="135000"/>
              </a:schemeClr>
            </a:duotone>
          </a:blip>
          <a:tile tx="0" ty="0" sx="100000" sy="100000" flip="none" algn="tl"/>
        </a:blipFill>
      </a:fillStyleLst>
      <a:lnStyleLst>
        <a:ln w="6350" cap="flat" cmpd="sng" algn="ctr">
          <a:solidFill>
            <a:schemeClr val="phClr">
              <a:shade val="95000"/>
              <a:alpha val="90000"/>
              <a:satMod val="115000"/>
            </a:schemeClr>
          </a:solidFill>
          <a:prstDash val="solid"/>
        </a:ln>
        <a:ln w="12700" cap="flat" cmpd="sng" algn="ctr">
          <a:solidFill>
            <a:schemeClr val="phClr">
              <a:shade val="95000"/>
              <a:alpha val="90000"/>
              <a:satMod val="115000"/>
            </a:schemeClr>
          </a:solidFill>
          <a:prstDash val="solid"/>
        </a:ln>
        <a:ln w="19050" cap="flat" cmpd="sng" algn="ctr">
          <a:solidFill>
            <a:schemeClr val="phClr">
              <a:shade val="95000"/>
              <a:alpha val="90000"/>
              <a:satMod val="115000"/>
            </a:schemeClr>
          </a:solidFill>
          <a:prstDash val="solid"/>
        </a:ln>
      </a:lnStyleLst>
      <a:effectStyleLst>
        <a:effectStyle>
          <a:effectLst>
            <a:softEdge rad="25400"/>
          </a:effectLst>
        </a:effectStyle>
        <a:effectStyle>
          <a:effectLst>
            <a:innerShdw blurRad="76200" dist="12700" dir="13500000">
              <a:srgbClr xmlns:mc="http://schemas.openxmlformats.org/markup-compatibility/2006" xmlns:a14="http://schemas.microsoft.com/office/drawing/2010/main" val="FFFFFF" mc:Ignorable="">
                <a:alpha val="60000"/>
              </a:srgbClr>
            </a:innerShdw>
          </a:effectLst>
          <a:scene3d>
            <a:camera prst="orthographicFront">
              <a:rot lat="0" lon="0" rev="0"/>
            </a:camera>
            <a:lightRig rig="balanced" dir="tl">
              <a:rot lat="0" lon="0" rev="3600000"/>
            </a:lightRig>
          </a:scene3d>
          <a:sp3d>
            <a:bevelT w="12700" h="25400" prst="softRound"/>
          </a:sp3d>
        </a:effectStyle>
        <a:effectStyle>
          <a:effectLst>
            <a:outerShdw blurRad="38100" dist="25400" dir="5400000" sx="102000" sy="102000" rotWithShape="0">
              <a:srgbClr xmlns:mc="http://schemas.openxmlformats.org/markup-compatibility/2006" xmlns:a14="http://schemas.microsoft.com/office/drawing/2010/main" val="808080" mc:Ignorable="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woPt" dir="l">
              <a:rot lat="0" lon="0" rev="4200000"/>
            </a:lightRig>
          </a:scene3d>
          <a:sp3d prstMaterial="softmetal">
            <a:bevelT w="12700" h="508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80000"/>
                <a:shade val="99000"/>
                <a:satMod val="1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2">
            <a:duotone>
              <a:schemeClr val="phClr">
                <a:shade val="82000"/>
                <a:satMod val="115000"/>
              </a:schemeClr>
              <a:schemeClr val="phClr">
                <a:tint val="90000"/>
                <a:satMod val="135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TC010274808[[fn=テイラード テーマ]]</Template>
  <TotalTime>7069</TotalTime>
  <Words>178</Words>
  <Application>Microsoft Office PowerPoint</Application>
  <PresentationFormat>画面に合わせる (4:3)</PresentationFormat>
  <Paragraphs>55</Paragraphs>
  <Slides>5</Slides>
  <Notes>5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テーマ6</vt:lpstr>
      <vt:lpstr>バリ島ツアー企画案</vt:lpstr>
      <vt:lpstr>アンケート調査(1) 海外旅行の目的は？</vt:lpstr>
      <vt:lpstr>アンケート調査(2) 海外旅行で行きたい地域は？</vt:lpstr>
      <vt:lpstr>バリ島の魅力</vt:lpstr>
      <vt:lpstr>ツアー＆オプショナルツアー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tanaka</dc:creator>
  <cp:lastModifiedBy>tanaka</cp:lastModifiedBy>
  <cp:revision>47</cp:revision>
  <dcterms:created xsi:type="dcterms:W3CDTF">2009-12-14T08:07:36Z</dcterms:created>
  <dcterms:modified xsi:type="dcterms:W3CDTF">2010-01-31T07:56:46Z</dcterms:modified>
</cp:coreProperties>
</file>