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E9341-863A-4508-B184-E22CF66679B9}" type="datetimeFigureOut">
              <a:rPr kumimoji="1" lang="ja-JP" altLang="en-US" smtClean="0"/>
              <a:t>2010/2/21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5CF0-16B7-4303-BCA1-9184F24C3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E9341-863A-4508-B184-E22CF66679B9}" type="datetimeFigureOut">
              <a:rPr kumimoji="1" lang="ja-JP" altLang="en-US" smtClean="0"/>
              <a:t>2010/2/21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5CF0-16B7-4303-BCA1-9184F24C3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E9341-863A-4508-B184-E22CF66679B9}" type="datetimeFigureOut">
              <a:rPr kumimoji="1" lang="ja-JP" altLang="en-US" smtClean="0"/>
              <a:t>2010/2/21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5CF0-16B7-4303-BCA1-9184F24C3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E9341-863A-4508-B184-E22CF66679B9}" type="datetimeFigureOut">
              <a:rPr kumimoji="1" lang="ja-JP" altLang="en-US" smtClean="0"/>
              <a:t>2010/2/21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5CF0-16B7-4303-BCA1-9184F24C3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E9341-863A-4508-B184-E22CF66679B9}" type="datetimeFigureOut">
              <a:rPr kumimoji="1" lang="ja-JP" altLang="en-US" smtClean="0"/>
              <a:t>2010/2/21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5CF0-16B7-4303-BCA1-9184F24C3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E9341-863A-4508-B184-E22CF66679B9}" type="datetimeFigureOut">
              <a:rPr kumimoji="1" lang="ja-JP" altLang="en-US" smtClean="0"/>
              <a:t>2010/2/21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5CF0-16B7-4303-BCA1-9184F24C3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E9341-863A-4508-B184-E22CF66679B9}" type="datetimeFigureOut">
              <a:rPr kumimoji="1" lang="ja-JP" altLang="en-US" smtClean="0"/>
              <a:t>2010/2/21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5CF0-16B7-4303-BCA1-9184F24C3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E9341-863A-4508-B184-E22CF66679B9}" type="datetimeFigureOut">
              <a:rPr kumimoji="1" lang="ja-JP" altLang="en-US" smtClean="0"/>
              <a:t>2010/2/21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5CF0-16B7-4303-BCA1-9184F24C3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E9341-863A-4508-B184-E22CF66679B9}" type="datetimeFigureOut">
              <a:rPr kumimoji="1" lang="ja-JP" altLang="en-US" smtClean="0"/>
              <a:t>2010/2/21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5CF0-16B7-4303-BCA1-9184F24C3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E9341-863A-4508-B184-E22CF66679B9}" type="datetimeFigureOut">
              <a:rPr kumimoji="1" lang="ja-JP" altLang="en-US" smtClean="0"/>
              <a:t>2010/2/21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5CF0-16B7-4303-BCA1-9184F24C3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E9341-863A-4508-B184-E22CF66679B9}" type="datetimeFigureOut">
              <a:rPr kumimoji="1" lang="ja-JP" altLang="en-US" smtClean="0"/>
              <a:t>2010/2/21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E5CF0-16B7-4303-BCA1-9184F24C3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CE9341-863A-4508-B184-E22CF66679B9}" type="datetimeFigureOut">
              <a:rPr kumimoji="1" lang="ja-JP" altLang="en-US" smtClean="0"/>
              <a:t>2010/2/21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ACE5CF0-16B7-4303-BCA1-9184F24C35D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rgbClr xmlns:mc="http://schemas.openxmlformats.org/markup-compatibility/2006" xmlns:a14="http://schemas.microsoft.com/office/drawing/2010/main" val="FFFFFF" mc:Ignorable="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73962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ウェーブ">
  <a:themeElements>
    <a:clrScheme name="ウェーブ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073E87" mc:Ignorable=""/>
      </a:dk2>
      <a:lt2>
        <a:srgbClr xmlns:mc="http://schemas.openxmlformats.org/markup-compatibility/2006" xmlns:a14="http://schemas.microsoft.com/office/drawing/2010/main" val="C6E7FC" mc:Ignorable=""/>
      </a:lt2>
      <a:accent1>
        <a:srgbClr xmlns:mc="http://schemas.openxmlformats.org/markup-compatibility/2006" xmlns:a14="http://schemas.microsoft.com/office/drawing/2010/main" val="31B6FD" mc:Ignorable=""/>
      </a:accent1>
      <a:accent2>
        <a:srgbClr xmlns:mc="http://schemas.openxmlformats.org/markup-compatibility/2006" xmlns:a14="http://schemas.microsoft.com/office/drawing/2010/main" val="4584D3" mc:Ignorable=""/>
      </a:accent2>
      <a:accent3>
        <a:srgbClr xmlns:mc="http://schemas.openxmlformats.org/markup-compatibility/2006" xmlns:a14="http://schemas.microsoft.com/office/drawing/2010/main" val="5BD078" mc:Ignorable=""/>
      </a:accent3>
      <a:accent4>
        <a:srgbClr xmlns:mc="http://schemas.openxmlformats.org/markup-compatibility/2006" xmlns:a14="http://schemas.microsoft.com/office/drawing/2010/main" val="A5D028" mc:Ignorable=""/>
      </a:accent4>
      <a:accent5>
        <a:srgbClr xmlns:mc="http://schemas.openxmlformats.org/markup-compatibility/2006" xmlns:a14="http://schemas.microsoft.com/office/drawing/2010/main" val="F5C040" mc:Ignorable=""/>
      </a:accent5>
      <a:accent6>
        <a:srgbClr xmlns:mc="http://schemas.openxmlformats.org/markup-compatibility/2006" xmlns:a14="http://schemas.microsoft.com/office/drawing/2010/main" val="05E0DB" mc:Ignorable=""/>
      </a:accent6>
      <a:hlink>
        <a:srgbClr xmlns:mc="http://schemas.openxmlformats.org/markup-compatibility/2006" xmlns:a14="http://schemas.microsoft.com/office/drawing/2010/main" val="0080FF" mc:Ignorable=""/>
      </a:hlink>
      <a:folHlink>
        <a:srgbClr xmlns:mc="http://schemas.openxmlformats.org/markup-compatibility/2006" xmlns:a14="http://schemas.microsoft.com/office/drawing/2010/main" val="5EAEFF" mc:Ignorable=""/>
      </a:folHlink>
    </a:clrScheme>
    <a:fontScheme name="ウェーブ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ェーブ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ウェーブ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tanaka</dc:creator>
  <cp:lastModifiedBy>tanaka</cp:lastModifiedBy>
  <cp:revision>2</cp:revision>
  <dcterms:created xsi:type="dcterms:W3CDTF">2010-02-21T01:50:43Z</dcterms:created>
  <dcterms:modified xsi:type="dcterms:W3CDTF">2010-02-21T01:51:56Z</dcterms:modified>
</cp:coreProperties>
</file>