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76" autoAdjust="0"/>
    <p:restoredTop sz="86298" autoAdjust="0"/>
  </p:normalViewPr>
  <p:slideViewPr>
    <p:cSldViewPr>
      <p:cViewPr varScale="1">
        <p:scale>
          <a:sx n="45" d="100"/>
          <a:sy n="45" d="100"/>
        </p:scale>
        <p:origin x="-1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8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8BB8D-88D5-42C5-B261-5B862DA7551B}" type="datetimeFigureOut">
              <a:rPr kumimoji="1" lang="ja-JP" altLang="en-US" smtClean="0"/>
              <a:t>2010/4/7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736EB3-E922-425D-AFC8-84FFA7B5A44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79399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736EB3-E922-425D-AFC8-84FFA7B5A447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69485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2010/4/7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847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2010/4/7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979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2010/4/7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042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2010/4/7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666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2010/4/7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310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2010/4/7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70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2010/4/7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205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2010/4/7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677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2010/4/7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582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2010/4/7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11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2010/4/7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 smtClean="0"/>
              <a:t>アイコンをクリックして図を追加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723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A26241E-9A1B-4164-8616-A2750F600481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2010/4/7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EA744C-5674-4072-A5BA-AFA4656270DD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073E87" mc:Ignorable=""/>
                </a:solidFill>
              </a:rPr>
              <a:pPr/>
              <a:t>‹#›</a:t>
            </a:fld>
            <a:endParaRPr lang="ja-JP" altLang="en-US" dirty="0">
              <a:solidFill>
                <a:srgbClr xmlns:mc="http://schemas.openxmlformats.org/markup-compatibility/2006" xmlns:a14="http://schemas.microsoft.com/office/drawing/2010/main" val="073E87" mc:Ignorable="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205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rgbClr xmlns:mc="http://schemas.openxmlformats.org/markup-compatibility/2006" xmlns:a14="http://schemas.microsoft.com/office/drawing/2010/main" val="FFFFFF" mc:Ignorable="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社内エコ活動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株式会社みどり電器</a:t>
            </a:r>
            <a:endParaRPr kumimoji="1" lang="en-US" altLang="ja-JP" dirty="0" smtClean="0"/>
          </a:p>
          <a:p>
            <a:r>
              <a:rPr lang="ja-JP" altLang="en-US" dirty="0"/>
              <a:t>エコ推進</a:t>
            </a:r>
            <a:r>
              <a:rPr lang="ja-JP" altLang="en-US" dirty="0" smtClean="0"/>
              <a:t>委員会</a:t>
            </a:r>
            <a:endParaRPr lang="en-US" altLang="ja-JP" dirty="0" smtClean="0"/>
          </a:p>
          <a:p>
            <a:r>
              <a:rPr kumimoji="1" lang="en-US" altLang="ja-JP" dirty="0"/>
              <a:t>2010.6.1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1658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Reduce</a:t>
            </a:r>
          </a:p>
          <a:p>
            <a:r>
              <a:rPr kumimoji="1" lang="en-US" altLang="ja-JP" dirty="0" smtClean="0"/>
              <a:t>Reuse</a:t>
            </a:r>
          </a:p>
          <a:p>
            <a:r>
              <a:rPr kumimoji="1" lang="en-US" altLang="ja-JP" dirty="0" smtClean="0"/>
              <a:t>Recycle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3R</a:t>
            </a:r>
            <a:r>
              <a:rPr kumimoji="1" lang="ja-JP" altLang="en-US" dirty="0" smtClean="0"/>
              <a:t>の促進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4466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エアコンの温度管理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（冷房</a:t>
            </a:r>
            <a:r>
              <a:rPr kumimoji="1" lang="en-US" altLang="ja-JP" dirty="0" smtClean="0"/>
              <a:t>28</a:t>
            </a:r>
            <a:r>
              <a:rPr kumimoji="1" lang="ja-JP" altLang="en-US" dirty="0" smtClean="0"/>
              <a:t>℃、暖房</a:t>
            </a:r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℃）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屋上・壁面緑化</a:t>
            </a:r>
            <a:endParaRPr kumimoji="1" lang="en-US" altLang="ja-JP" dirty="0" smtClean="0"/>
          </a:p>
          <a:p>
            <a:r>
              <a:rPr kumimoji="1" lang="ja-JP" altLang="en-US" dirty="0" smtClean="0"/>
              <a:t>資源の分別ボックスの設置</a:t>
            </a:r>
            <a:endParaRPr kumimoji="1" lang="en-US" altLang="ja-JP" dirty="0" smtClean="0"/>
          </a:p>
          <a:p>
            <a:r>
              <a:rPr kumimoji="1" lang="ja-JP" altLang="en-US" dirty="0" smtClean="0"/>
              <a:t>回収資源のリサイクル</a:t>
            </a:r>
            <a:endParaRPr kumimoji="1" lang="en-US" altLang="ja-JP" dirty="0" smtClean="0"/>
          </a:p>
          <a:p>
            <a:r>
              <a:rPr kumimoji="1" lang="ja-JP" altLang="en-US" dirty="0" smtClean="0"/>
              <a:t>営業車を順次エコカーに買い替え</a:t>
            </a:r>
            <a:endParaRPr kumimoji="1" lang="en-US" altLang="ja-JP" dirty="0" smtClean="0"/>
          </a:p>
          <a:p>
            <a:r>
              <a:rPr kumimoji="1" lang="ja-JP" altLang="en-US" dirty="0" smtClean="0"/>
              <a:t>パソコン、コピー機を省エネ製品に買い替え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具体的活動－オフィス編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1660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ペーパーレス化の推進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文書管理の電子化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申請・稟議書の電子決裁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ペーパーレス</a:t>
            </a:r>
            <a:r>
              <a:rPr kumimoji="1" lang="ja-JP" altLang="en-US" dirty="0" smtClean="0"/>
              <a:t>会議システムの導入</a:t>
            </a:r>
            <a:endParaRPr kumimoji="1" lang="en-US" altLang="ja-JP" dirty="0" smtClean="0"/>
          </a:p>
          <a:p>
            <a:r>
              <a:rPr kumimoji="1" lang="ja-JP" altLang="en-US" dirty="0" smtClean="0"/>
              <a:t>グリーン購入</a:t>
            </a:r>
            <a:endParaRPr kumimoji="1" lang="en-US" altLang="ja-JP" dirty="0" smtClean="0"/>
          </a:p>
          <a:p>
            <a:r>
              <a:rPr kumimoji="1" lang="ja-JP" altLang="en-US" dirty="0" smtClean="0"/>
              <a:t>残業時間の削減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（毎週金曜日をノー残業デーとする）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長時間離席時はモニタ・</a:t>
            </a:r>
            <a:r>
              <a:rPr kumimoji="1" lang="en-US" altLang="ja-JP" dirty="0" smtClean="0"/>
              <a:t>PC</a:t>
            </a:r>
            <a:r>
              <a:rPr kumimoji="1" lang="ja-JP" altLang="en-US" dirty="0" smtClean="0"/>
              <a:t>の電源を</a:t>
            </a:r>
            <a:r>
              <a:rPr kumimoji="1" lang="en-US" altLang="ja-JP" dirty="0" smtClean="0"/>
              <a:t>OFF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具体的活動－業務編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9978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クールビズ・ウォームビズの促進</a:t>
            </a:r>
            <a:endParaRPr kumimoji="1" lang="en-US" altLang="ja-JP" dirty="0" smtClean="0"/>
          </a:p>
          <a:p>
            <a:r>
              <a:rPr kumimoji="1" lang="ja-JP" altLang="en-US" dirty="0" smtClean="0"/>
              <a:t>ゴミの分別の徹底</a:t>
            </a:r>
            <a:endParaRPr kumimoji="1" lang="en-US" altLang="ja-JP" dirty="0" smtClean="0"/>
          </a:p>
          <a:p>
            <a:r>
              <a:rPr kumimoji="1" lang="ja-JP" altLang="en-US" dirty="0" smtClean="0"/>
              <a:t>マイ箸・マイカップの使用</a:t>
            </a:r>
            <a:endParaRPr kumimoji="1" lang="en-US" altLang="ja-JP" dirty="0" smtClean="0"/>
          </a:p>
          <a:p>
            <a:r>
              <a:rPr kumimoji="1" lang="ja-JP" altLang="en-US" dirty="0" smtClean="0"/>
              <a:t>各部署にエコバッグを設置</a:t>
            </a:r>
            <a:endParaRPr kumimoji="1" lang="en-US" altLang="ja-JP" dirty="0" smtClean="0"/>
          </a:p>
          <a:p>
            <a:r>
              <a:rPr kumimoji="1" lang="ja-JP" altLang="en-US" dirty="0" smtClean="0"/>
              <a:t>エコドライブの推進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（講習の開催）</a:t>
            </a:r>
            <a:endParaRPr kumimoji="1" lang="en-US" altLang="ja-JP" dirty="0" smtClean="0"/>
          </a:p>
          <a:p>
            <a:r>
              <a:rPr kumimoji="1" lang="ja-JP" altLang="en-US" dirty="0" smtClean="0"/>
              <a:t>自転車・徒歩通勤の推進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（申請者には推奨金支給）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具体的活動－社員編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49071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ウェーブ">
  <a:themeElements>
    <a:clrScheme name="ウェーブ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073E87" mc:Ignorable=""/>
      </a:dk2>
      <a:lt2>
        <a:srgbClr xmlns:mc="http://schemas.openxmlformats.org/markup-compatibility/2006" xmlns:a14="http://schemas.microsoft.com/office/drawing/2010/main" val="C6E7FC" mc:Ignorable=""/>
      </a:lt2>
      <a:accent1>
        <a:srgbClr xmlns:mc="http://schemas.openxmlformats.org/markup-compatibility/2006" xmlns:a14="http://schemas.microsoft.com/office/drawing/2010/main" val="31B6FD" mc:Ignorable=""/>
      </a:accent1>
      <a:accent2>
        <a:srgbClr xmlns:mc="http://schemas.openxmlformats.org/markup-compatibility/2006" xmlns:a14="http://schemas.microsoft.com/office/drawing/2010/main" val="4584D3" mc:Ignorable=""/>
      </a:accent2>
      <a:accent3>
        <a:srgbClr xmlns:mc="http://schemas.openxmlformats.org/markup-compatibility/2006" xmlns:a14="http://schemas.microsoft.com/office/drawing/2010/main" val="5BD078" mc:Ignorable=""/>
      </a:accent3>
      <a:accent4>
        <a:srgbClr xmlns:mc="http://schemas.openxmlformats.org/markup-compatibility/2006" xmlns:a14="http://schemas.microsoft.com/office/drawing/2010/main" val="A5D028" mc:Ignorable=""/>
      </a:accent4>
      <a:accent5>
        <a:srgbClr xmlns:mc="http://schemas.openxmlformats.org/markup-compatibility/2006" xmlns:a14="http://schemas.microsoft.com/office/drawing/2010/main" val="F5C040" mc:Ignorable=""/>
      </a:accent5>
      <a:accent6>
        <a:srgbClr xmlns:mc="http://schemas.openxmlformats.org/markup-compatibility/2006" xmlns:a14="http://schemas.microsoft.com/office/drawing/2010/main" val="05E0DB" mc:Ignorable=""/>
      </a:accent6>
      <a:hlink>
        <a:srgbClr xmlns:mc="http://schemas.openxmlformats.org/markup-compatibility/2006" xmlns:a14="http://schemas.microsoft.com/office/drawing/2010/main" val="0080FF" mc:Ignorable=""/>
      </a:hlink>
      <a:folHlink>
        <a:srgbClr xmlns:mc="http://schemas.openxmlformats.org/markup-compatibility/2006" xmlns:a14="http://schemas.microsoft.com/office/drawing/2010/main" val="5EAEFF" mc:Ignorable=""/>
      </a:folHlink>
    </a:clrScheme>
    <a:fontScheme name="ウェーブ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ェーブ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1281</TotalTime>
  <Words>82</Words>
  <Application>Microsoft Office PowerPoint</Application>
  <PresentationFormat>画面に合わせる (4:3)</PresentationFormat>
  <Paragraphs>31</Paragraphs>
  <Slides>5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ウェーブ</vt:lpstr>
      <vt:lpstr>社内エコ活動</vt:lpstr>
      <vt:lpstr>3Rの促進</vt:lpstr>
      <vt:lpstr>具体的活動－オフィス編</vt:lpstr>
      <vt:lpstr>具体的活動－業務編</vt:lpstr>
      <vt:lpstr>具体的活動－社員編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社内エコ活動</dc:title>
  <dc:creator>tanaka</dc:creator>
  <cp:lastModifiedBy>Ken</cp:lastModifiedBy>
  <cp:revision>5</cp:revision>
  <dcterms:created xsi:type="dcterms:W3CDTF">2010-01-06T10:44:34Z</dcterms:created>
  <dcterms:modified xsi:type="dcterms:W3CDTF">2010-04-08T01:26:41Z</dcterms:modified>
</cp:coreProperties>
</file>