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235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9996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590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085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60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647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4189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2784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536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121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2734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08983-85AC-4FE4-B7DA-9F7B7503EF57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1C3DE-5BBE-4A92-9C0B-70BDC1D9CC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67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円/楕円​​ 1"/>
          <p:cNvSpPr/>
          <p:nvPr/>
        </p:nvSpPr>
        <p:spPr>
          <a:xfrm>
            <a:off x="2699792" y="1916832"/>
            <a:ext cx="3816424" cy="2664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3478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矢印​​ 1"/>
          <p:cNvSpPr/>
          <p:nvPr/>
        </p:nvSpPr>
        <p:spPr>
          <a:xfrm>
            <a:off x="3203848" y="2600908"/>
            <a:ext cx="2736304" cy="1656184"/>
          </a:xfrm>
          <a:prstGeom prst="rightArrow">
            <a:avLst>
              <a:gd name="adj1" fmla="val 50000"/>
              <a:gd name="adj2" fmla="val 1028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3457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ハート 3"/>
          <p:cNvSpPr/>
          <p:nvPr/>
        </p:nvSpPr>
        <p:spPr>
          <a:xfrm rot="5400000">
            <a:off x="3671900" y="2528900"/>
            <a:ext cx="1800200" cy="18002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1318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ローチャート : 手操作入力 1"/>
          <p:cNvSpPr/>
          <p:nvPr/>
        </p:nvSpPr>
        <p:spPr>
          <a:xfrm flipH="1">
            <a:off x="3347864" y="2492896"/>
            <a:ext cx="1296144" cy="1296144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12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画面に合わせる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2</cp:revision>
  <dcterms:created xsi:type="dcterms:W3CDTF">2010-01-16T01:00:18Z</dcterms:created>
  <dcterms:modified xsi:type="dcterms:W3CDTF">2010-01-16T01:11:12Z</dcterms:modified>
</cp:coreProperties>
</file>