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68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372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331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743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06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955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2943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0544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91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260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909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4212C-3A62-42CB-8601-D4B4ACB8C4A0}" type="datetimeFigureOut">
              <a:rPr kumimoji="1" lang="ja-JP" altLang="en-US" smtClean="0"/>
              <a:t>2010/1/16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820BC-399A-4A5E-8B46-666891B37CB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443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​​ 3"/>
          <p:cNvSpPr/>
          <p:nvPr/>
        </p:nvSpPr>
        <p:spPr>
          <a:xfrm>
            <a:off x="3923928" y="2468352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312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/楕円​​ 3"/>
          <p:cNvSpPr/>
          <p:nvPr/>
        </p:nvSpPr>
        <p:spPr>
          <a:xfrm>
            <a:off x="1403648" y="2420888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​​ 2"/>
          <p:cNvSpPr/>
          <p:nvPr/>
        </p:nvSpPr>
        <p:spPr>
          <a:xfrm>
            <a:off x="4211960" y="2420888"/>
            <a:ext cx="12961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18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画面に合わせる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</dc:creator>
  <cp:lastModifiedBy>tanaka</cp:lastModifiedBy>
  <cp:revision>2</cp:revision>
  <dcterms:created xsi:type="dcterms:W3CDTF">2010-01-16T01:12:14Z</dcterms:created>
  <dcterms:modified xsi:type="dcterms:W3CDTF">2010-01-16T01:15:26Z</dcterms:modified>
</cp:coreProperties>
</file>