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80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33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229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960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037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35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9600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960000"/>
          </a:xfrm>
        </p:spPr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92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16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67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71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134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99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87828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96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7A52AA-7BE0-4CD3-8D9D-482086713FB6}" type="datetimeFigureOut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2010/1/13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D7F095-A785-42EB-96A5-3E547CA2F30D}" type="slidenum">
              <a:rPr lang="ja-JP" alt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3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kumimoji="1" sz="32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</a:t>
            </a:r>
            <a:r>
              <a:rPr lang="en-US" altLang="ja-JP" dirty="0" smtClean="0"/>
              <a:t>IT</a:t>
            </a:r>
            <a:r>
              <a:rPr lang="ja-JP" altLang="en-US" dirty="0" smtClean="0"/>
              <a:t>セミナー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3600" dirty="0" smtClean="0"/>
              <a:t>クラウドコンピューティング</a:t>
            </a:r>
            <a:endParaRPr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07485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クラウドコンピューティング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とは？</a:t>
            </a:r>
            <a:endParaRPr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ja-JP" altLang="en-US" dirty="0" smtClean="0"/>
              <a:t>「クラウドコンピューティング」とは、ソフトウェアやデータ管理などを、ユーザーのコンピューターや</a:t>
            </a:r>
            <a:r>
              <a:rPr lang="en-US" altLang="ja-JP" dirty="0" smtClean="0"/>
              <a:t>LAN</a:t>
            </a:r>
            <a:r>
              <a:rPr lang="ja-JP" altLang="en-US" dirty="0" smtClean="0"/>
              <a:t>のサーバーではなく、</a:t>
            </a:r>
            <a:r>
              <a:rPr lang="ja-JP" altLang="en-US" dirty="0" smtClean="0">
                <a:solidFill>
                  <a:schemeClr val="accent6">
                    <a:lumMod val="50000"/>
                  </a:schemeClr>
                </a:solidFill>
              </a:rPr>
              <a:t>インターネット上のサーバー</a:t>
            </a:r>
            <a:r>
              <a:rPr lang="ja-JP" altLang="en-US" dirty="0" smtClean="0"/>
              <a:t>を通じて行うことである。</a:t>
            </a:r>
          </a:p>
          <a:p>
            <a:pPr marL="45720" indent="0" algn="just">
              <a:buNone/>
            </a:pPr>
            <a:r>
              <a:rPr lang="ja-JP" altLang="en-US" dirty="0" smtClean="0"/>
              <a:t>「クラウド（</a:t>
            </a:r>
            <a:r>
              <a:rPr lang="en-US" altLang="ja-JP" dirty="0" smtClean="0"/>
              <a:t>cloud</a:t>
            </a:r>
            <a:r>
              <a:rPr lang="ja-JP" altLang="en-US" dirty="0" smtClean="0"/>
              <a:t>）」は「雲」を意味する。インターネットを図解するときに雲で表すことが多いため、こう呼ばれる。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27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クラウドコンピューティングの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イメージ</a:t>
            </a:r>
            <a:endParaRPr kumimoji="1" lang="ja-JP" altLang="en-US" dirty="0"/>
          </a:p>
        </p:txBody>
      </p:sp>
      <p:sp>
        <p:nvSpPr>
          <p:cNvPr id="11" name="雲 10"/>
          <p:cNvSpPr/>
          <p:nvPr/>
        </p:nvSpPr>
        <p:spPr>
          <a:xfrm>
            <a:off x="2555776" y="980728"/>
            <a:ext cx="4464496" cy="2736304"/>
          </a:xfrm>
          <a:prstGeom prst="cloud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3" name="直線​​コネクタ 12"/>
          <p:cNvCxnSpPr/>
          <p:nvPr/>
        </p:nvCxnSpPr>
        <p:spPr>
          <a:xfrm>
            <a:off x="4788024" y="2996952"/>
            <a:ext cx="0" cy="1440160"/>
          </a:xfrm>
          <a:prstGeom prst="line">
            <a:avLst/>
          </a:prstGeom>
          <a:ln w="381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2827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クラウドコンピューティングの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ja-JP" altLang="en-US" smtClean="0"/>
              <a:t>メリット</a:t>
            </a:r>
            <a:endParaRPr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2506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クラウドコンピューティングの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デメリット</a:t>
            </a:r>
            <a:endParaRPr lang="ja-JP" altLang="en-US" dirty="0"/>
          </a:p>
        </p:txBody>
      </p:sp>
      <p:sp>
        <p:nvSpPr>
          <p:cNvPr id="6" name="コンテンツ プレースホルダー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503237" indent="-457200">
              <a:buFont typeface="Arial" pitchFamily="34" charset="0"/>
              <a:buChar char="•"/>
            </a:pPr>
            <a:r>
              <a:rPr kumimoji="1" lang="ja-JP" altLang="en-US" dirty="0" smtClean="0"/>
              <a:t>セキュリティ</a:t>
            </a:r>
            <a:r>
              <a:rPr lang="ja-JP" altLang="en-US" dirty="0"/>
              <a:t>上のリスク</a:t>
            </a:r>
            <a:endParaRPr kumimoji="1" lang="en-US" altLang="ja-JP" dirty="0" smtClean="0"/>
          </a:p>
          <a:p>
            <a:pPr marL="503237" indent="-457200">
              <a:buFont typeface="Arial" pitchFamily="34" charset="0"/>
              <a:buChar char="•"/>
            </a:pPr>
            <a:r>
              <a:rPr lang="ja-JP" altLang="en-US" dirty="0" smtClean="0"/>
              <a:t>ネットワーク障害が発生すると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サービスを利用できなくなる</a:t>
            </a:r>
            <a:endParaRPr lang="en-US" altLang="ja-JP" dirty="0" smtClean="0"/>
          </a:p>
          <a:p>
            <a:pPr marL="503237" indent="-457200">
              <a:buFont typeface="Arial" pitchFamily="34" charset="0"/>
              <a:buChar char="•"/>
            </a:pPr>
            <a:r>
              <a:rPr lang="ja-JP" altLang="en-US" dirty="0" smtClean="0"/>
              <a:t>サービスを提供する側が、突然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サービスを終了する可能性がある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916731523"/>
      </p:ext>
    </p:extLst>
  </p:cSld>
  <p:clrMapOvr>
    <a:masterClrMapping/>
  </p:clrMapOvr>
</p:sld>
</file>

<file path=ppt/theme/theme1.xml><?xml version="1.0" encoding="utf-8"?>
<a:theme xmlns:a="http://schemas.openxmlformats.org/drawingml/2006/main" name="スリップストリーム">
  <a:themeElements>
    <a:clrScheme name="スリップストリーム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12745" mc:Ignorable=""/>
      </a:dk2>
      <a:lt2>
        <a:srgbClr xmlns:mc="http://schemas.openxmlformats.org/markup-compatibility/2006" xmlns:a14="http://schemas.microsoft.com/office/drawing/2010/main" val="B4DCFA" mc:Ignorable=""/>
      </a:lt2>
      <a:accent1>
        <a:srgbClr xmlns:mc="http://schemas.openxmlformats.org/markup-compatibility/2006" xmlns:a14="http://schemas.microsoft.com/office/drawing/2010/main" val="4E67C8" mc:Ignorable=""/>
      </a:accent1>
      <a:accent2>
        <a:srgbClr xmlns:mc="http://schemas.openxmlformats.org/markup-compatibility/2006" xmlns:a14="http://schemas.microsoft.com/office/drawing/2010/main" val="5ECCF3" mc:Ignorable=""/>
      </a:accent2>
      <a:accent3>
        <a:srgbClr xmlns:mc="http://schemas.openxmlformats.org/markup-compatibility/2006" xmlns:a14="http://schemas.microsoft.com/office/drawing/2010/main" val="A7EA52" mc:Ignorable=""/>
      </a:accent3>
      <a:accent4>
        <a:srgbClr xmlns:mc="http://schemas.openxmlformats.org/markup-compatibility/2006" xmlns:a14="http://schemas.microsoft.com/office/drawing/2010/main" val="5DCEAF" mc:Ignorable=""/>
      </a:accent4>
      <a:accent5>
        <a:srgbClr xmlns:mc="http://schemas.openxmlformats.org/markup-compatibility/2006" xmlns:a14="http://schemas.microsoft.com/office/drawing/2010/main" val="FF8021" mc:Ignorable=""/>
      </a:accent5>
      <a:accent6>
        <a:srgbClr xmlns:mc="http://schemas.openxmlformats.org/markup-compatibility/2006" xmlns:a14="http://schemas.microsoft.com/office/drawing/2010/main" val="F14124" mc:Ignorable=""/>
      </a:accent6>
      <a:hlink>
        <a:srgbClr xmlns:mc="http://schemas.openxmlformats.org/markup-compatibility/2006" xmlns:a14="http://schemas.microsoft.com/office/drawing/2010/main" val="56C7AA" mc:Ignorable=""/>
      </a:hlink>
      <a:folHlink>
        <a:srgbClr xmlns:mc="http://schemas.openxmlformats.org/markup-compatibility/2006" xmlns:a14="http://schemas.microsoft.com/office/drawing/2010/main" val="59A8D1" mc:Ignorable=""/>
      </a:folHlink>
    </a:clrScheme>
    <a:fontScheme name="スリップストリーム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スリップストリーム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xmlns:mc="http://schemas.openxmlformats.org/markup-compatibility/2006" xmlns:a14="http://schemas.microsoft.com/office/drawing/2010/main" val="000000" mc:Ignorable="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86</Words>
  <Application>Microsoft Office PowerPoint</Application>
  <PresentationFormat>画面に合わせる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スリップストリーム</vt:lpstr>
      <vt:lpstr>クラウドコンピューティング</vt:lpstr>
      <vt:lpstr>クラウドコンピューティング とは？</vt:lpstr>
      <vt:lpstr>クラウドコンピューティングの イメージ</vt:lpstr>
      <vt:lpstr>クラウドコンピューティングの メリット</vt:lpstr>
      <vt:lpstr>クラウドコンピューティングの デメリット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クラウドコンピューティング</dc:title>
  <dc:creator>tanaka</dc:creator>
  <cp:lastModifiedBy>tanaka</cp:lastModifiedBy>
  <cp:revision>2</cp:revision>
  <dcterms:created xsi:type="dcterms:W3CDTF">2010-01-16T01:16:11Z</dcterms:created>
  <dcterms:modified xsi:type="dcterms:W3CDTF">2010-01-16T01:18:56Z</dcterms:modified>
</cp:coreProperties>
</file>