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 autoAdjust="0"/>
    <p:restoredTop sz="94712" autoAdjust="0"/>
  </p:normalViewPr>
  <p:slideViewPr>
    <p:cSldViewPr>
      <p:cViewPr varScale="1">
        <p:scale>
          <a:sx n="50" d="100"/>
          <a:sy n="50" d="100"/>
        </p:scale>
        <p:origin x="-4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65AFA4-E382-4D62-BEC8-46A43CFA535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7FDF9A8-60F9-47C7-8271-0DBE7EAF08CB}">
      <dgm:prSet phldrT="[テキスト]"/>
      <dgm:spPr/>
      <dgm:t>
        <a:bodyPr/>
        <a:lstStyle/>
        <a:p>
          <a:r>
            <a:rPr kumimoji="1" lang="ja-JP" altLang="en-US" dirty="0" smtClean="0"/>
            <a:t>トータル健康管理</a:t>
          </a:r>
          <a:endParaRPr kumimoji="1" lang="ja-JP" altLang="en-US" dirty="0"/>
        </a:p>
      </dgm:t>
    </dgm:pt>
    <dgm:pt modelId="{5017F787-FC99-460D-94B8-03E9754E3CD2}" type="parTrans" cxnId="{CFF260FA-C1C9-4D8C-A20C-281F5078ABBF}">
      <dgm:prSet/>
      <dgm:spPr/>
      <dgm:t>
        <a:bodyPr/>
        <a:lstStyle/>
        <a:p>
          <a:endParaRPr kumimoji="1" lang="ja-JP" altLang="en-US"/>
        </a:p>
      </dgm:t>
    </dgm:pt>
    <dgm:pt modelId="{F3192EAB-3CC8-4828-A79F-A3C26A9DC50E}" type="sibTrans" cxnId="{CFF260FA-C1C9-4D8C-A20C-281F5078ABBF}">
      <dgm:prSet/>
      <dgm:spPr/>
      <dgm:t>
        <a:bodyPr/>
        <a:lstStyle/>
        <a:p>
          <a:endParaRPr kumimoji="1" lang="ja-JP" altLang="en-US"/>
        </a:p>
      </dgm:t>
    </dgm:pt>
    <dgm:pt modelId="{3258D4AD-16B4-43ED-B190-38853ADD5FFE}">
      <dgm:prSet phldrT="[テキスト]"/>
      <dgm:spPr/>
      <dgm:t>
        <a:bodyPr/>
        <a:lstStyle/>
        <a:p>
          <a:r>
            <a:rPr kumimoji="1" lang="ja-JP" altLang="en-US" dirty="0" smtClean="0"/>
            <a:t>有料会員制</a:t>
          </a:r>
          <a:endParaRPr kumimoji="1" lang="ja-JP" altLang="en-US" dirty="0"/>
        </a:p>
      </dgm:t>
    </dgm:pt>
    <dgm:pt modelId="{520CD13E-BAB4-48CB-95B6-04A0372ADDF2}" type="parTrans" cxnId="{D8D3ED45-4682-46E0-9FF9-CCFD52297C22}">
      <dgm:prSet/>
      <dgm:spPr/>
      <dgm:t>
        <a:bodyPr/>
        <a:lstStyle/>
        <a:p>
          <a:endParaRPr kumimoji="1" lang="ja-JP" altLang="en-US"/>
        </a:p>
      </dgm:t>
    </dgm:pt>
    <dgm:pt modelId="{461944AF-E174-484D-B8C3-D0DDDDDC1180}" type="sibTrans" cxnId="{D8D3ED45-4682-46E0-9FF9-CCFD52297C22}">
      <dgm:prSet/>
      <dgm:spPr/>
      <dgm:t>
        <a:bodyPr/>
        <a:lstStyle/>
        <a:p>
          <a:endParaRPr kumimoji="1" lang="ja-JP" altLang="en-US"/>
        </a:p>
      </dgm:t>
    </dgm:pt>
    <dgm:pt modelId="{F50077AF-3BDD-484D-A6E4-E852FAF135DA}">
      <dgm:prSet/>
      <dgm:spPr/>
      <dgm:t>
        <a:bodyPr/>
        <a:lstStyle/>
        <a:p>
          <a:r>
            <a:rPr kumimoji="1" lang="ja-JP" altLang="en-US" dirty="0" smtClean="0"/>
            <a:t>ダイエット記録だけでなく、生活習慣病などにも対応</a:t>
          </a:r>
          <a:endParaRPr kumimoji="1" lang="ja-JP" altLang="en-US" dirty="0"/>
        </a:p>
      </dgm:t>
    </dgm:pt>
    <dgm:pt modelId="{A9506D24-EDCD-47E5-A849-FE39CFD0040F}" type="parTrans" cxnId="{9D6E14C8-BA30-4A29-95BA-CF55E1549D67}">
      <dgm:prSet/>
      <dgm:spPr/>
      <dgm:t>
        <a:bodyPr/>
        <a:lstStyle/>
        <a:p>
          <a:endParaRPr kumimoji="1" lang="ja-JP" altLang="en-US"/>
        </a:p>
      </dgm:t>
    </dgm:pt>
    <dgm:pt modelId="{CC286584-3FE2-4EE5-A28E-9AD15DEF6112}" type="sibTrans" cxnId="{9D6E14C8-BA30-4A29-95BA-CF55E1549D67}">
      <dgm:prSet/>
      <dgm:spPr/>
      <dgm:t>
        <a:bodyPr/>
        <a:lstStyle/>
        <a:p>
          <a:endParaRPr kumimoji="1" lang="ja-JP" altLang="en-US"/>
        </a:p>
      </dgm:t>
    </dgm:pt>
    <dgm:pt modelId="{08DF0446-3088-4AF5-ACA3-C00F6B4954B4}">
      <dgm:prSet/>
      <dgm:spPr/>
      <dgm:t>
        <a:bodyPr/>
        <a:lstStyle/>
        <a:p>
          <a:r>
            <a:rPr kumimoji="1" lang="ja-JP" altLang="en-US" dirty="0" smtClean="0"/>
            <a:t>食生活だけでなく、運動にも重点をおく</a:t>
          </a:r>
          <a:endParaRPr kumimoji="1" lang="ja-JP" altLang="en-US" dirty="0"/>
        </a:p>
      </dgm:t>
    </dgm:pt>
    <dgm:pt modelId="{307F9CB4-3778-4A84-96DC-46CCDCDCF5C0}" type="parTrans" cxnId="{03BB7861-6E31-4158-8AFD-E256ABEBD10A}">
      <dgm:prSet/>
      <dgm:spPr/>
      <dgm:t>
        <a:bodyPr/>
        <a:lstStyle/>
        <a:p>
          <a:endParaRPr kumimoji="1" lang="ja-JP" altLang="en-US"/>
        </a:p>
      </dgm:t>
    </dgm:pt>
    <dgm:pt modelId="{ED5512C5-DED9-48AC-A142-415C1585D00F}" type="sibTrans" cxnId="{03BB7861-6E31-4158-8AFD-E256ABEBD10A}">
      <dgm:prSet/>
      <dgm:spPr/>
      <dgm:t>
        <a:bodyPr/>
        <a:lstStyle/>
        <a:p>
          <a:endParaRPr kumimoji="1" lang="ja-JP" altLang="en-US"/>
        </a:p>
      </dgm:t>
    </dgm:pt>
    <dgm:pt modelId="{520F465E-0D7C-481D-B8FF-5BDCB7870730}">
      <dgm:prSet/>
      <dgm:spPr/>
      <dgm:t>
        <a:bodyPr/>
        <a:lstStyle/>
        <a:p>
          <a:r>
            <a:rPr kumimoji="1" lang="ja-JP" altLang="en-US" dirty="0" smtClean="0"/>
            <a:t>ユーザーに応じたきめ細かいサービスを提供するため、有料制にする</a:t>
          </a:r>
          <a:endParaRPr kumimoji="1" lang="ja-JP" altLang="en-US" dirty="0"/>
        </a:p>
      </dgm:t>
    </dgm:pt>
    <dgm:pt modelId="{0423DA7B-52A2-409D-889F-0FA20B6F5FC4}" type="parTrans" cxnId="{1BEDA180-94B6-4DE3-AEB7-304B154D4F6C}">
      <dgm:prSet/>
      <dgm:spPr/>
      <dgm:t>
        <a:bodyPr/>
        <a:lstStyle/>
        <a:p>
          <a:endParaRPr kumimoji="1" lang="ja-JP" altLang="en-US"/>
        </a:p>
      </dgm:t>
    </dgm:pt>
    <dgm:pt modelId="{1A4E4D13-8596-4503-BD49-FBAF6D9DB7DD}" type="sibTrans" cxnId="{1BEDA180-94B6-4DE3-AEB7-304B154D4F6C}">
      <dgm:prSet/>
      <dgm:spPr/>
      <dgm:t>
        <a:bodyPr/>
        <a:lstStyle/>
        <a:p>
          <a:endParaRPr kumimoji="1" lang="ja-JP" altLang="en-US"/>
        </a:p>
      </dgm:t>
    </dgm:pt>
    <dgm:pt modelId="{E0A378D9-A22B-410B-8B4E-856C162A6ACF}">
      <dgm:prSet/>
      <dgm:spPr/>
      <dgm:t>
        <a:bodyPr/>
        <a:lstStyle/>
        <a:p>
          <a:r>
            <a:rPr kumimoji="1" lang="ja-JP" altLang="en-US" dirty="0" smtClean="0"/>
            <a:t>データ記録</a:t>
          </a:r>
          <a:endParaRPr kumimoji="1" lang="ja-JP" altLang="en-US" dirty="0"/>
        </a:p>
      </dgm:t>
    </dgm:pt>
    <dgm:pt modelId="{2CD64B46-7ADE-45B9-AB6A-D7A73CDD0139}" type="parTrans" cxnId="{0989D876-198E-4643-9563-5667BFA8F400}">
      <dgm:prSet/>
      <dgm:spPr/>
      <dgm:t>
        <a:bodyPr/>
        <a:lstStyle/>
        <a:p>
          <a:endParaRPr kumimoji="1" lang="ja-JP" altLang="en-US"/>
        </a:p>
      </dgm:t>
    </dgm:pt>
    <dgm:pt modelId="{010DB487-0553-4B02-9E06-8F8EF2E2D4A1}" type="sibTrans" cxnId="{0989D876-198E-4643-9563-5667BFA8F400}">
      <dgm:prSet/>
      <dgm:spPr/>
      <dgm:t>
        <a:bodyPr/>
        <a:lstStyle/>
        <a:p>
          <a:endParaRPr kumimoji="1" lang="ja-JP" altLang="en-US"/>
        </a:p>
      </dgm:t>
    </dgm:pt>
    <dgm:pt modelId="{B781924C-FA74-4410-AD53-7486357121BB}">
      <dgm:prSet/>
      <dgm:spPr/>
      <dgm:t>
        <a:bodyPr/>
        <a:lstStyle/>
        <a:p>
          <a:r>
            <a:rPr kumimoji="1" lang="ja-JP" altLang="en-US" dirty="0" smtClean="0"/>
            <a:t>「</a:t>
          </a:r>
          <a:r>
            <a:rPr kumimoji="1" lang="en-US" altLang="ja-JP" dirty="0" smtClean="0"/>
            <a:t>My</a:t>
          </a:r>
          <a:r>
            <a:rPr kumimoji="1" lang="ja-JP" altLang="en-US" dirty="0" smtClean="0"/>
            <a:t>ページ」で体重・体脂肪率・血圧・食事内容など、各ユーザーの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データを記録できる</a:t>
          </a:r>
          <a:endParaRPr kumimoji="1" lang="ja-JP" altLang="en-US" dirty="0"/>
        </a:p>
      </dgm:t>
    </dgm:pt>
    <dgm:pt modelId="{1795DF8C-6454-41E2-AC69-190D9072A96C}" type="parTrans" cxnId="{8A719C2A-33B4-4AF2-A402-CDACB1173111}">
      <dgm:prSet/>
      <dgm:spPr/>
      <dgm:t>
        <a:bodyPr/>
        <a:lstStyle/>
        <a:p>
          <a:endParaRPr kumimoji="1" lang="ja-JP" altLang="en-US"/>
        </a:p>
      </dgm:t>
    </dgm:pt>
    <dgm:pt modelId="{6AA0F785-4FCC-4713-8DCA-4751DBA223F5}" type="sibTrans" cxnId="{8A719C2A-33B4-4AF2-A402-CDACB1173111}">
      <dgm:prSet/>
      <dgm:spPr/>
      <dgm:t>
        <a:bodyPr/>
        <a:lstStyle/>
        <a:p>
          <a:endParaRPr kumimoji="1" lang="ja-JP" altLang="en-US"/>
        </a:p>
      </dgm:t>
    </dgm:pt>
    <dgm:pt modelId="{41480005-9705-44F4-A8D9-E56A41D67EEF}" type="pres">
      <dgm:prSet presAssocID="{2965AFA4-E382-4D62-BEC8-46A43CFA535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CF84349-969E-429D-9BBA-4F1E90B90542}" type="pres">
      <dgm:prSet presAssocID="{B7FDF9A8-60F9-47C7-8271-0DBE7EAF08CB}" presName="parentLin" presStyleCnt="0"/>
      <dgm:spPr/>
    </dgm:pt>
    <dgm:pt modelId="{106FAA1C-7E23-41C0-A9F7-B0E5CFB36F3A}" type="pres">
      <dgm:prSet presAssocID="{B7FDF9A8-60F9-47C7-8271-0DBE7EAF08CB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7D2C6775-6703-44E4-B91D-15475FC7151F}" type="pres">
      <dgm:prSet presAssocID="{B7FDF9A8-60F9-47C7-8271-0DBE7EAF08C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86F71B-03C6-4ABF-8A92-E6B3B848C798}" type="pres">
      <dgm:prSet presAssocID="{B7FDF9A8-60F9-47C7-8271-0DBE7EAF08CB}" presName="negativeSpace" presStyleCnt="0"/>
      <dgm:spPr/>
    </dgm:pt>
    <dgm:pt modelId="{600C7609-EB75-42CF-B045-3007F6ED54A4}" type="pres">
      <dgm:prSet presAssocID="{B7FDF9A8-60F9-47C7-8271-0DBE7EAF08C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E35E214-6B22-4456-9DB5-5AF0E49BEF40}" type="pres">
      <dgm:prSet presAssocID="{F3192EAB-3CC8-4828-A79F-A3C26A9DC50E}" presName="spaceBetweenRectangles" presStyleCnt="0"/>
      <dgm:spPr/>
    </dgm:pt>
    <dgm:pt modelId="{FABF4C34-989C-4768-918C-6C5DEA36CE37}" type="pres">
      <dgm:prSet presAssocID="{E0A378D9-A22B-410B-8B4E-856C162A6ACF}" presName="parentLin" presStyleCnt="0"/>
      <dgm:spPr/>
    </dgm:pt>
    <dgm:pt modelId="{BF127323-1AF5-4C8F-B180-2EC5428AE977}" type="pres">
      <dgm:prSet presAssocID="{E0A378D9-A22B-410B-8B4E-856C162A6ACF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1151B048-27D1-45E5-885F-1E355A269CEA}" type="pres">
      <dgm:prSet presAssocID="{E0A378D9-A22B-410B-8B4E-856C162A6AC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803322F-94DE-4CA4-AD7A-5A0900DBA0CC}" type="pres">
      <dgm:prSet presAssocID="{E0A378D9-A22B-410B-8B4E-856C162A6ACF}" presName="negativeSpace" presStyleCnt="0"/>
      <dgm:spPr/>
    </dgm:pt>
    <dgm:pt modelId="{E6901096-8734-43E5-AA05-9EE3A8487E9A}" type="pres">
      <dgm:prSet presAssocID="{E0A378D9-A22B-410B-8B4E-856C162A6ACF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46C5B25-26D6-4670-BEAE-3A69D815DDED}" type="pres">
      <dgm:prSet presAssocID="{010DB487-0553-4B02-9E06-8F8EF2E2D4A1}" presName="spaceBetweenRectangles" presStyleCnt="0"/>
      <dgm:spPr/>
    </dgm:pt>
    <dgm:pt modelId="{3650D8EE-D7CD-4351-BD37-2DB5B4C2DA63}" type="pres">
      <dgm:prSet presAssocID="{3258D4AD-16B4-43ED-B190-38853ADD5FFE}" presName="parentLin" presStyleCnt="0"/>
      <dgm:spPr/>
    </dgm:pt>
    <dgm:pt modelId="{D4DE0F9C-F8EC-42DA-9537-F4F715F54B0B}" type="pres">
      <dgm:prSet presAssocID="{3258D4AD-16B4-43ED-B190-38853ADD5FFE}" presName="parentLeftMargin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E7DCF97B-F34B-4B0E-A661-238A4E75206F}" type="pres">
      <dgm:prSet presAssocID="{3258D4AD-16B4-43ED-B190-38853ADD5FF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C71623C-F4BE-4829-A8EF-2BCA0D237618}" type="pres">
      <dgm:prSet presAssocID="{3258D4AD-16B4-43ED-B190-38853ADD5FFE}" presName="negativeSpace" presStyleCnt="0"/>
      <dgm:spPr/>
    </dgm:pt>
    <dgm:pt modelId="{30826154-8DC4-4F2D-A503-D910A0E6A4F5}" type="pres">
      <dgm:prSet presAssocID="{3258D4AD-16B4-43ED-B190-38853ADD5FFE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8D3ED45-4682-46E0-9FF9-CCFD52297C22}" srcId="{2965AFA4-E382-4D62-BEC8-46A43CFA5356}" destId="{3258D4AD-16B4-43ED-B190-38853ADD5FFE}" srcOrd="2" destOrd="0" parTransId="{520CD13E-BAB4-48CB-95B6-04A0372ADDF2}" sibTransId="{461944AF-E174-484D-B8C3-D0DDDDDC1180}"/>
    <dgm:cxn modelId="{AD4E02B7-8505-4B7E-A4E1-81CF2C588291}" type="presOf" srcId="{B7FDF9A8-60F9-47C7-8271-0DBE7EAF08CB}" destId="{7D2C6775-6703-44E4-B91D-15475FC7151F}" srcOrd="1" destOrd="0" presId="urn:microsoft.com/office/officeart/2005/8/layout/list1"/>
    <dgm:cxn modelId="{CC04CD94-ABAA-4B65-92F3-009E531ABD15}" type="presOf" srcId="{B7FDF9A8-60F9-47C7-8271-0DBE7EAF08CB}" destId="{106FAA1C-7E23-41C0-A9F7-B0E5CFB36F3A}" srcOrd="0" destOrd="0" presId="urn:microsoft.com/office/officeart/2005/8/layout/list1"/>
    <dgm:cxn modelId="{CFF260FA-C1C9-4D8C-A20C-281F5078ABBF}" srcId="{2965AFA4-E382-4D62-BEC8-46A43CFA5356}" destId="{B7FDF9A8-60F9-47C7-8271-0DBE7EAF08CB}" srcOrd="0" destOrd="0" parTransId="{5017F787-FC99-460D-94B8-03E9754E3CD2}" sibTransId="{F3192EAB-3CC8-4828-A79F-A3C26A9DC50E}"/>
    <dgm:cxn modelId="{941175F9-A780-4339-B81D-6B7C4D36DF2F}" type="presOf" srcId="{520F465E-0D7C-481D-B8FF-5BDCB7870730}" destId="{30826154-8DC4-4F2D-A503-D910A0E6A4F5}" srcOrd="0" destOrd="0" presId="urn:microsoft.com/office/officeart/2005/8/layout/list1"/>
    <dgm:cxn modelId="{4E19AE9F-AD96-422C-A7A5-012AA773842B}" type="presOf" srcId="{3258D4AD-16B4-43ED-B190-38853ADD5FFE}" destId="{E7DCF97B-F34B-4B0E-A661-238A4E75206F}" srcOrd="1" destOrd="0" presId="urn:microsoft.com/office/officeart/2005/8/layout/list1"/>
    <dgm:cxn modelId="{44E0C10A-06DF-4D60-A115-419B2F77703A}" type="presOf" srcId="{B781924C-FA74-4410-AD53-7486357121BB}" destId="{E6901096-8734-43E5-AA05-9EE3A8487E9A}" srcOrd="0" destOrd="0" presId="urn:microsoft.com/office/officeart/2005/8/layout/list1"/>
    <dgm:cxn modelId="{E22862BB-C2AF-42A7-AA0C-F0E184A0A452}" type="presOf" srcId="{E0A378D9-A22B-410B-8B4E-856C162A6ACF}" destId="{BF127323-1AF5-4C8F-B180-2EC5428AE977}" srcOrd="0" destOrd="0" presId="urn:microsoft.com/office/officeart/2005/8/layout/list1"/>
    <dgm:cxn modelId="{B7B0E4A2-5C6C-4874-837C-EFF21C285B1D}" type="presOf" srcId="{08DF0446-3088-4AF5-ACA3-C00F6B4954B4}" destId="{600C7609-EB75-42CF-B045-3007F6ED54A4}" srcOrd="0" destOrd="1" presId="urn:microsoft.com/office/officeart/2005/8/layout/list1"/>
    <dgm:cxn modelId="{3C6D943C-4120-489B-91A5-B54EED7B65D9}" type="presOf" srcId="{2965AFA4-E382-4D62-BEC8-46A43CFA5356}" destId="{41480005-9705-44F4-A8D9-E56A41D67EEF}" srcOrd="0" destOrd="0" presId="urn:microsoft.com/office/officeart/2005/8/layout/list1"/>
    <dgm:cxn modelId="{1BEDA180-94B6-4DE3-AEB7-304B154D4F6C}" srcId="{3258D4AD-16B4-43ED-B190-38853ADD5FFE}" destId="{520F465E-0D7C-481D-B8FF-5BDCB7870730}" srcOrd="0" destOrd="0" parTransId="{0423DA7B-52A2-409D-889F-0FA20B6F5FC4}" sibTransId="{1A4E4D13-8596-4503-BD49-FBAF6D9DB7DD}"/>
    <dgm:cxn modelId="{03BB7861-6E31-4158-8AFD-E256ABEBD10A}" srcId="{B7FDF9A8-60F9-47C7-8271-0DBE7EAF08CB}" destId="{08DF0446-3088-4AF5-ACA3-C00F6B4954B4}" srcOrd="1" destOrd="0" parTransId="{307F9CB4-3778-4A84-96DC-46CCDCDCF5C0}" sibTransId="{ED5512C5-DED9-48AC-A142-415C1585D00F}"/>
    <dgm:cxn modelId="{8A719C2A-33B4-4AF2-A402-CDACB1173111}" srcId="{E0A378D9-A22B-410B-8B4E-856C162A6ACF}" destId="{B781924C-FA74-4410-AD53-7486357121BB}" srcOrd="0" destOrd="0" parTransId="{1795DF8C-6454-41E2-AC69-190D9072A96C}" sibTransId="{6AA0F785-4FCC-4713-8DCA-4751DBA223F5}"/>
    <dgm:cxn modelId="{ABDD4EEF-741C-4347-B4E7-6601B61B2276}" type="presOf" srcId="{3258D4AD-16B4-43ED-B190-38853ADD5FFE}" destId="{D4DE0F9C-F8EC-42DA-9537-F4F715F54B0B}" srcOrd="0" destOrd="0" presId="urn:microsoft.com/office/officeart/2005/8/layout/list1"/>
    <dgm:cxn modelId="{9D6E14C8-BA30-4A29-95BA-CF55E1549D67}" srcId="{B7FDF9A8-60F9-47C7-8271-0DBE7EAF08CB}" destId="{F50077AF-3BDD-484D-A6E4-E852FAF135DA}" srcOrd="0" destOrd="0" parTransId="{A9506D24-EDCD-47E5-A849-FE39CFD0040F}" sibTransId="{CC286584-3FE2-4EE5-A28E-9AD15DEF6112}"/>
    <dgm:cxn modelId="{1037E93F-0ED5-447D-ACAD-4399453B176D}" type="presOf" srcId="{F50077AF-3BDD-484D-A6E4-E852FAF135DA}" destId="{600C7609-EB75-42CF-B045-3007F6ED54A4}" srcOrd="0" destOrd="0" presId="urn:microsoft.com/office/officeart/2005/8/layout/list1"/>
    <dgm:cxn modelId="{0989D876-198E-4643-9563-5667BFA8F400}" srcId="{2965AFA4-E382-4D62-BEC8-46A43CFA5356}" destId="{E0A378D9-A22B-410B-8B4E-856C162A6ACF}" srcOrd="1" destOrd="0" parTransId="{2CD64B46-7ADE-45B9-AB6A-D7A73CDD0139}" sibTransId="{010DB487-0553-4B02-9E06-8F8EF2E2D4A1}"/>
    <dgm:cxn modelId="{BB1351CC-E7B0-40EB-8FD2-F5A249DBA250}" type="presOf" srcId="{E0A378D9-A22B-410B-8B4E-856C162A6ACF}" destId="{1151B048-27D1-45E5-885F-1E355A269CEA}" srcOrd="1" destOrd="0" presId="urn:microsoft.com/office/officeart/2005/8/layout/list1"/>
    <dgm:cxn modelId="{4018AF75-DAF8-4F82-B8E4-AFDF26D11A73}" type="presParOf" srcId="{41480005-9705-44F4-A8D9-E56A41D67EEF}" destId="{9CF84349-969E-429D-9BBA-4F1E90B90542}" srcOrd="0" destOrd="0" presId="urn:microsoft.com/office/officeart/2005/8/layout/list1"/>
    <dgm:cxn modelId="{61639192-2681-4DD3-9F65-BBB4EA65AA63}" type="presParOf" srcId="{9CF84349-969E-429D-9BBA-4F1E90B90542}" destId="{106FAA1C-7E23-41C0-A9F7-B0E5CFB36F3A}" srcOrd="0" destOrd="0" presId="urn:microsoft.com/office/officeart/2005/8/layout/list1"/>
    <dgm:cxn modelId="{8877A9E9-8ACB-4BD9-A773-F375F305CF7D}" type="presParOf" srcId="{9CF84349-969E-429D-9BBA-4F1E90B90542}" destId="{7D2C6775-6703-44E4-B91D-15475FC7151F}" srcOrd="1" destOrd="0" presId="urn:microsoft.com/office/officeart/2005/8/layout/list1"/>
    <dgm:cxn modelId="{F8E27B6A-BE42-471D-BBD2-869FAC95B336}" type="presParOf" srcId="{41480005-9705-44F4-A8D9-E56A41D67EEF}" destId="{8286F71B-03C6-4ABF-8A92-E6B3B848C798}" srcOrd="1" destOrd="0" presId="urn:microsoft.com/office/officeart/2005/8/layout/list1"/>
    <dgm:cxn modelId="{727CC997-977C-47DD-BB6B-DDE1D39DD9C8}" type="presParOf" srcId="{41480005-9705-44F4-A8D9-E56A41D67EEF}" destId="{600C7609-EB75-42CF-B045-3007F6ED54A4}" srcOrd="2" destOrd="0" presId="urn:microsoft.com/office/officeart/2005/8/layout/list1"/>
    <dgm:cxn modelId="{3097FE42-130B-4537-8282-A03BBB3BB597}" type="presParOf" srcId="{41480005-9705-44F4-A8D9-E56A41D67EEF}" destId="{FE35E214-6B22-4456-9DB5-5AF0E49BEF40}" srcOrd="3" destOrd="0" presId="urn:microsoft.com/office/officeart/2005/8/layout/list1"/>
    <dgm:cxn modelId="{AC4A64C0-923F-477B-8D50-3F0BD9AFAC45}" type="presParOf" srcId="{41480005-9705-44F4-A8D9-E56A41D67EEF}" destId="{FABF4C34-989C-4768-918C-6C5DEA36CE37}" srcOrd="4" destOrd="0" presId="urn:microsoft.com/office/officeart/2005/8/layout/list1"/>
    <dgm:cxn modelId="{8B63DDB1-EC56-4ADF-9559-89FFCA6783D6}" type="presParOf" srcId="{FABF4C34-989C-4768-918C-6C5DEA36CE37}" destId="{BF127323-1AF5-4C8F-B180-2EC5428AE977}" srcOrd="0" destOrd="0" presId="urn:microsoft.com/office/officeart/2005/8/layout/list1"/>
    <dgm:cxn modelId="{C9E8C77E-60C8-4696-A346-53BF8E220B80}" type="presParOf" srcId="{FABF4C34-989C-4768-918C-6C5DEA36CE37}" destId="{1151B048-27D1-45E5-885F-1E355A269CEA}" srcOrd="1" destOrd="0" presId="urn:microsoft.com/office/officeart/2005/8/layout/list1"/>
    <dgm:cxn modelId="{DD63E49D-15AE-44A8-8D32-0D046DD15E24}" type="presParOf" srcId="{41480005-9705-44F4-A8D9-E56A41D67EEF}" destId="{B803322F-94DE-4CA4-AD7A-5A0900DBA0CC}" srcOrd="5" destOrd="0" presId="urn:microsoft.com/office/officeart/2005/8/layout/list1"/>
    <dgm:cxn modelId="{3A72403C-71F8-461C-A3B6-4F6137CAD955}" type="presParOf" srcId="{41480005-9705-44F4-A8D9-E56A41D67EEF}" destId="{E6901096-8734-43E5-AA05-9EE3A8487E9A}" srcOrd="6" destOrd="0" presId="urn:microsoft.com/office/officeart/2005/8/layout/list1"/>
    <dgm:cxn modelId="{DA81894F-D139-4F1A-92FA-B9BD92179CA0}" type="presParOf" srcId="{41480005-9705-44F4-A8D9-E56A41D67EEF}" destId="{D46C5B25-26D6-4670-BEAE-3A69D815DDED}" srcOrd="7" destOrd="0" presId="urn:microsoft.com/office/officeart/2005/8/layout/list1"/>
    <dgm:cxn modelId="{FA28BCE8-4E52-4BD8-AD9B-CCC458A564C5}" type="presParOf" srcId="{41480005-9705-44F4-A8D9-E56A41D67EEF}" destId="{3650D8EE-D7CD-4351-BD37-2DB5B4C2DA63}" srcOrd="8" destOrd="0" presId="urn:microsoft.com/office/officeart/2005/8/layout/list1"/>
    <dgm:cxn modelId="{E10D9F7D-93FC-4DA6-A277-80CCFAFA0C52}" type="presParOf" srcId="{3650D8EE-D7CD-4351-BD37-2DB5B4C2DA63}" destId="{D4DE0F9C-F8EC-42DA-9537-F4F715F54B0B}" srcOrd="0" destOrd="0" presId="urn:microsoft.com/office/officeart/2005/8/layout/list1"/>
    <dgm:cxn modelId="{40134AB5-883F-48C5-A8B1-857D60EAF738}" type="presParOf" srcId="{3650D8EE-D7CD-4351-BD37-2DB5B4C2DA63}" destId="{E7DCF97B-F34B-4B0E-A661-238A4E75206F}" srcOrd="1" destOrd="0" presId="urn:microsoft.com/office/officeart/2005/8/layout/list1"/>
    <dgm:cxn modelId="{0AEE0E89-D8EF-4828-BBB7-66FDE0D8FFB7}" type="presParOf" srcId="{41480005-9705-44F4-A8D9-E56A41D67EEF}" destId="{1C71623C-F4BE-4829-A8EF-2BCA0D237618}" srcOrd="9" destOrd="0" presId="urn:microsoft.com/office/officeart/2005/8/layout/list1"/>
    <dgm:cxn modelId="{BAB88EEF-D8A5-4D50-8C86-FE63B05BD299}" type="presParOf" srcId="{41480005-9705-44F4-A8D9-E56A41D67EEF}" destId="{30826154-8DC4-4F2D-A503-D910A0E6A4F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0C7609-EB75-42CF-B045-3007F6ED54A4}">
      <dsp:nvSpPr>
        <dsp:cNvPr id="0" name=""/>
        <dsp:cNvSpPr/>
      </dsp:nvSpPr>
      <dsp:spPr>
        <a:xfrm>
          <a:off x="0" y="497565"/>
          <a:ext cx="8229600" cy="1105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74904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ダイエット記録だけでなく、生活習慣病などにも対応</a:t>
          </a:r>
          <a:endParaRPr kumimoji="1" lang="ja-JP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食生活だけでなく、運動にも重点をおく</a:t>
          </a:r>
          <a:endParaRPr kumimoji="1" lang="ja-JP" altLang="en-US" sz="1800" kern="1200" dirty="0"/>
        </a:p>
      </dsp:txBody>
      <dsp:txXfrm>
        <a:off x="0" y="497565"/>
        <a:ext cx="8229600" cy="1105650"/>
      </dsp:txXfrm>
    </dsp:sp>
    <dsp:sp modelId="{7D2C6775-6703-44E4-B91D-15475FC7151F}">
      <dsp:nvSpPr>
        <dsp:cNvPr id="0" name=""/>
        <dsp:cNvSpPr/>
      </dsp:nvSpPr>
      <dsp:spPr>
        <a:xfrm>
          <a:off x="411480" y="231885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トータル健康管理</a:t>
          </a:r>
          <a:endParaRPr kumimoji="1" lang="ja-JP" altLang="en-US" sz="1800" kern="1200" dirty="0"/>
        </a:p>
      </dsp:txBody>
      <dsp:txXfrm>
        <a:off x="437419" y="257824"/>
        <a:ext cx="5708842" cy="479482"/>
      </dsp:txXfrm>
    </dsp:sp>
    <dsp:sp modelId="{E6901096-8734-43E5-AA05-9EE3A8487E9A}">
      <dsp:nvSpPr>
        <dsp:cNvPr id="0" name=""/>
        <dsp:cNvSpPr/>
      </dsp:nvSpPr>
      <dsp:spPr>
        <a:xfrm>
          <a:off x="0" y="1966096"/>
          <a:ext cx="8229600" cy="1048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74904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「</a:t>
          </a:r>
          <a:r>
            <a:rPr kumimoji="1" lang="en-US" altLang="ja-JP" sz="1800" kern="1200" dirty="0" smtClean="0"/>
            <a:t>My</a:t>
          </a:r>
          <a:r>
            <a:rPr kumimoji="1" lang="ja-JP" altLang="en-US" sz="1800" kern="1200" dirty="0" smtClean="0"/>
            <a:t>ページ」で体重・体脂肪率・血圧・食事内容など、各ユーザーの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データを記録できる</a:t>
          </a:r>
          <a:endParaRPr kumimoji="1" lang="ja-JP" altLang="en-US" sz="1800" kern="1200" dirty="0"/>
        </a:p>
      </dsp:txBody>
      <dsp:txXfrm>
        <a:off x="0" y="1966096"/>
        <a:ext cx="8229600" cy="1048950"/>
      </dsp:txXfrm>
    </dsp:sp>
    <dsp:sp modelId="{1151B048-27D1-45E5-885F-1E355A269CEA}">
      <dsp:nvSpPr>
        <dsp:cNvPr id="0" name=""/>
        <dsp:cNvSpPr/>
      </dsp:nvSpPr>
      <dsp:spPr>
        <a:xfrm>
          <a:off x="411480" y="1700416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データ記録</a:t>
          </a:r>
          <a:endParaRPr kumimoji="1" lang="ja-JP" altLang="en-US" sz="1800" kern="1200" dirty="0"/>
        </a:p>
      </dsp:txBody>
      <dsp:txXfrm>
        <a:off x="437419" y="1726355"/>
        <a:ext cx="5708842" cy="479482"/>
      </dsp:txXfrm>
    </dsp:sp>
    <dsp:sp modelId="{30826154-8DC4-4F2D-A503-D910A0E6A4F5}">
      <dsp:nvSpPr>
        <dsp:cNvPr id="0" name=""/>
        <dsp:cNvSpPr/>
      </dsp:nvSpPr>
      <dsp:spPr>
        <a:xfrm>
          <a:off x="0" y="3377926"/>
          <a:ext cx="8229600" cy="779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74904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ユーザーに応じたきめ細かいサービスを提供するため、有料制にする</a:t>
          </a:r>
          <a:endParaRPr kumimoji="1" lang="ja-JP" altLang="en-US" sz="1800" kern="1200" dirty="0"/>
        </a:p>
      </dsp:txBody>
      <dsp:txXfrm>
        <a:off x="0" y="3377926"/>
        <a:ext cx="8229600" cy="779625"/>
      </dsp:txXfrm>
    </dsp:sp>
    <dsp:sp modelId="{E7DCF97B-F34B-4B0E-A661-238A4E75206F}">
      <dsp:nvSpPr>
        <dsp:cNvPr id="0" name=""/>
        <dsp:cNvSpPr/>
      </dsp:nvSpPr>
      <dsp:spPr>
        <a:xfrm>
          <a:off x="411480" y="3112246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有料会員制</a:t>
          </a:r>
          <a:endParaRPr kumimoji="1" lang="ja-JP" altLang="en-US" sz="1800" kern="1200" dirty="0"/>
        </a:p>
      </dsp:txBody>
      <dsp:txXfrm>
        <a:off x="437419" y="3138185"/>
        <a:ext cx="5708842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 cap="rnd" cmpd="sng" algn="ctr">
            <a:solidFill>
              <a:srgbClr xmlns:mc="http://schemas.openxmlformats.org/markup-compatibility/2006" xmlns:a14="http://schemas.microsoft.com/office/drawing/2010/main" val="C0C0C0" mc:Ignorable=""/>
            </a:solidFill>
            <a:prstDash val="solid"/>
          </a:ln>
          <a:effectLst>
            <a:outerShdw blurRad="63500" dist="38500" dir="7500000" sx="98500" sy="100080" kx="1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2700" cap="flat" cmpd="sng" algn="ctr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bevel/>
          </a:ln>
          <a:effectLst>
            <a:outerShdw blurRad="19685" dist="6350" dir="12900000" algn="tl" rotWithShape="0">
              <a:srgbClr xmlns:mc="http://schemas.openxmlformats.org/markup-compatibility/2006" xmlns:a14="http://schemas.microsoft.com/office/drawing/2010/main" val="000000" mc:Ignorable="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xmlns:mc="http://schemas.openxmlformats.org/markup-compatibility/2006" xmlns:a14="http://schemas.microsoft.com/office/drawing/2010/main" val="C0C0C0" mc:Ignorable="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健康</a:t>
            </a:r>
            <a:r>
              <a:rPr lang="ja-JP" alt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管理サイト企画</a:t>
            </a:r>
            <a:r>
              <a:rPr lang="ja-JP" altLang="en-US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案</a:t>
            </a:r>
            <a:endParaRPr kumimoji="1" lang="ja-JP" alt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株式会社千代田テクノロジー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1652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コンセプト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498901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6925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サイトマップ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30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My</a:t>
            </a:r>
            <a:r>
              <a:rPr kumimoji="1" lang="ja-JP" altLang="en-US" dirty="0" smtClean="0"/>
              <a:t>ページ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sz="2800" dirty="0" smtClean="0"/>
              <a:t>BMI</a:t>
            </a:r>
            <a:r>
              <a:rPr lang="ja-JP" altLang="en-US" sz="2800" dirty="0" smtClean="0"/>
              <a:t>（）の判定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体重・体脂肪率・血圧・摂取カロリー・消費カロリー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kumimoji="1" lang="ja-JP" altLang="en-US" sz="2800" dirty="0" smtClean="0"/>
              <a:t>などのデータ記録、グラフ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kumimoji="1" lang="ja-JP" altLang="en-US" sz="2800" dirty="0" smtClean="0"/>
              <a:t>（ユーザーが設定可能）</a:t>
            </a:r>
            <a:endParaRPr kumimoji="1" lang="en-US" altLang="ja-JP" sz="2800" dirty="0" smtClean="0"/>
          </a:p>
          <a:p>
            <a:r>
              <a:rPr lang="ja-JP" altLang="en-US" sz="2800" dirty="0" smtClean="0"/>
              <a:t>食事・運動の記録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日記</a:t>
            </a:r>
            <a:endParaRPr kumimoji="1" lang="en-US" altLang="ja-JP" sz="2800" dirty="0" smtClean="0"/>
          </a:p>
          <a:p>
            <a:r>
              <a:rPr lang="ja-JP" altLang="en-US" sz="2800" dirty="0"/>
              <a:t>他</a:t>
            </a:r>
            <a:r>
              <a:rPr lang="ja-JP" altLang="en-US" sz="2800" dirty="0" smtClean="0"/>
              <a:t>の</a:t>
            </a:r>
            <a:r>
              <a:rPr lang="ja-JP" altLang="en-US" sz="2800" dirty="0"/>
              <a:t>ユーザーへ</a:t>
            </a:r>
            <a:r>
              <a:rPr lang="ja-JP" altLang="en-US" sz="2800" dirty="0" smtClean="0"/>
              <a:t>の公開／非公開の選択</a:t>
            </a:r>
            <a:endParaRPr lang="en-US" altLang="ja-JP" sz="2800" dirty="0" smtClean="0"/>
          </a:p>
          <a:p>
            <a:r>
              <a:rPr lang="ja-JP" altLang="en-US" sz="2800" dirty="0" smtClean="0"/>
              <a:t>モバイル</a:t>
            </a:r>
            <a:r>
              <a:rPr lang="ja-JP" altLang="en-US" sz="2800" dirty="0"/>
              <a:t>から</a:t>
            </a:r>
            <a:r>
              <a:rPr lang="ja-JP" altLang="en-US" sz="2800" dirty="0" smtClean="0"/>
              <a:t>の記録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栄養士、医師によるアドバイス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33329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病気の基礎知識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おもな病気の解説</a:t>
            </a:r>
            <a:endParaRPr kumimoji="1" lang="en-US" altLang="ja-JP" dirty="0" smtClean="0"/>
          </a:p>
          <a:p>
            <a:r>
              <a:rPr lang="ja-JP" altLang="en-US" dirty="0" smtClean="0"/>
              <a:t>病気の</a:t>
            </a:r>
            <a:r>
              <a:rPr lang="ja-JP" altLang="en-US" dirty="0"/>
              <a:t>予防</a:t>
            </a:r>
            <a:r>
              <a:rPr lang="ja-JP" altLang="en-US" dirty="0" smtClean="0"/>
              <a:t>方法</a:t>
            </a:r>
            <a:endParaRPr lang="en-US" altLang="ja-JP" dirty="0" smtClean="0"/>
          </a:p>
          <a:p>
            <a:r>
              <a:rPr kumimoji="1" lang="ja-JP" altLang="en-US" dirty="0" smtClean="0"/>
              <a:t>薬辞典</a:t>
            </a:r>
            <a:endParaRPr kumimoji="1" lang="en-US" altLang="ja-JP" dirty="0" smtClean="0"/>
          </a:p>
          <a:p>
            <a:r>
              <a:rPr kumimoji="1" lang="ja-JP" altLang="en-US" dirty="0" smtClean="0"/>
              <a:t>健康相談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（公開で医師が回答）</a:t>
            </a:r>
            <a:endParaRPr kumimoji="1" lang="ja-JP" altLang="en-US" dirty="0"/>
          </a:p>
        </p:txBody>
      </p:sp>
      <p:grpSp>
        <p:nvGrpSpPr>
          <p:cNvPr id="6" name="グループ 10"/>
          <p:cNvGrpSpPr>
            <a:grpSpLocks noChangeAspect="1"/>
          </p:cNvGrpSpPr>
          <p:nvPr/>
        </p:nvGrpSpPr>
        <p:grpSpPr bwMode="auto">
          <a:xfrm>
            <a:off x="4572000" y="2349500"/>
            <a:ext cx="3627438" cy="2663825"/>
            <a:chOff x="2880" y="1480"/>
            <a:chExt cx="2285" cy="1678"/>
          </a:xfrm>
        </p:grpSpPr>
        <p:sp>
          <p:nvSpPr>
            <p:cNvPr id="7" name="オートシェイプ 9"/>
            <p:cNvSpPr>
              <a:spLocks noChangeAspect="1" noChangeArrowheads="1" noTextEdit="1"/>
            </p:cNvSpPr>
            <p:nvPr/>
          </p:nvSpPr>
          <p:spPr bwMode="auto">
            <a:xfrm>
              <a:off x="2880" y="1480"/>
              <a:ext cx="2285" cy="1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フリーフォーム 11"/>
            <p:cNvSpPr>
              <a:spLocks/>
            </p:cNvSpPr>
            <p:nvPr/>
          </p:nvSpPr>
          <p:spPr bwMode="auto">
            <a:xfrm>
              <a:off x="2890" y="1485"/>
              <a:ext cx="1314" cy="607"/>
            </a:xfrm>
            <a:custGeom>
              <a:avLst/>
              <a:gdLst>
                <a:gd name="T0" fmla="*/ 0 w 1314"/>
                <a:gd name="T1" fmla="*/ 283 h 607"/>
                <a:gd name="T2" fmla="*/ 111 w 1314"/>
                <a:gd name="T3" fmla="*/ 384 h 607"/>
                <a:gd name="T4" fmla="*/ 116 w 1314"/>
                <a:gd name="T5" fmla="*/ 607 h 607"/>
                <a:gd name="T6" fmla="*/ 1314 w 1314"/>
                <a:gd name="T7" fmla="*/ 324 h 607"/>
                <a:gd name="T8" fmla="*/ 1309 w 1314"/>
                <a:gd name="T9" fmla="*/ 91 h 607"/>
                <a:gd name="T10" fmla="*/ 1168 w 1314"/>
                <a:gd name="T11" fmla="*/ 0 h 607"/>
                <a:gd name="T12" fmla="*/ 0 w 1314"/>
                <a:gd name="T13" fmla="*/ 28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4" h="607">
                  <a:moveTo>
                    <a:pt x="0" y="283"/>
                  </a:moveTo>
                  <a:lnTo>
                    <a:pt x="111" y="384"/>
                  </a:lnTo>
                  <a:lnTo>
                    <a:pt x="116" y="607"/>
                  </a:lnTo>
                  <a:lnTo>
                    <a:pt x="1314" y="324"/>
                  </a:lnTo>
                  <a:lnTo>
                    <a:pt x="1309" y="91"/>
                  </a:lnTo>
                  <a:lnTo>
                    <a:pt x="1168" y="0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5E5E5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フリーフォーム 12"/>
            <p:cNvSpPr>
              <a:spLocks/>
            </p:cNvSpPr>
            <p:nvPr/>
          </p:nvSpPr>
          <p:spPr bwMode="auto">
            <a:xfrm>
              <a:off x="3219" y="2577"/>
              <a:ext cx="374" cy="45"/>
            </a:xfrm>
            <a:custGeom>
              <a:avLst/>
              <a:gdLst>
                <a:gd name="T0" fmla="*/ 187 w 374"/>
                <a:gd name="T1" fmla="*/ 45 h 45"/>
                <a:gd name="T2" fmla="*/ 222 w 374"/>
                <a:gd name="T3" fmla="*/ 45 h 45"/>
                <a:gd name="T4" fmla="*/ 258 w 374"/>
                <a:gd name="T5" fmla="*/ 40 h 45"/>
                <a:gd name="T6" fmla="*/ 293 w 374"/>
                <a:gd name="T7" fmla="*/ 40 h 45"/>
                <a:gd name="T8" fmla="*/ 318 w 374"/>
                <a:gd name="T9" fmla="*/ 40 h 45"/>
                <a:gd name="T10" fmla="*/ 343 w 374"/>
                <a:gd name="T11" fmla="*/ 35 h 45"/>
                <a:gd name="T12" fmla="*/ 359 w 374"/>
                <a:gd name="T13" fmla="*/ 30 h 45"/>
                <a:gd name="T14" fmla="*/ 369 w 374"/>
                <a:gd name="T15" fmla="*/ 25 h 45"/>
                <a:gd name="T16" fmla="*/ 374 w 374"/>
                <a:gd name="T17" fmla="*/ 20 h 45"/>
                <a:gd name="T18" fmla="*/ 369 w 374"/>
                <a:gd name="T19" fmla="*/ 15 h 45"/>
                <a:gd name="T20" fmla="*/ 359 w 374"/>
                <a:gd name="T21" fmla="*/ 15 h 45"/>
                <a:gd name="T22" fmla="*/ 343 w 374"/>
                <a:gd name="T23" fmla="*/ 10 h 45"/>
                <a:gd name="T24" fmla="*/ 318 w 374"/>
                <a:gd name="T25" fmla="*/ 5 h 45"/>
                <a:gd name="T26" fmla="*/ 293 w 374"/>
                <a:gd name="T27" fmla="*/ 5 h 45"/>
                <a:gd name="T28" fmla="*/ 258 w 374"/>
                <a:gd name="T29" fmla="*/ 0 h 45"/>
                <a:gd name="T30" fmla="*/ 222 w 374"/>
                <a:gd name="T31" fmla="*/ 0 h 45"/>
                <a:gd name="T32" fmla="*/ 187 w 374"/>
                <a:gd name="T33" fmla="*/ 0 h 45"/>
                <a:gd name="T34" fmla="*/ 151 w 374"/>
                <a:gd name="T35" fmla="*/ 0 h 45"/>
                <a:gd name="T36" fmla="*/ 116 w 374"/>
                <a:gd name="T37" fmla="*/ 0 h 45"/>
                <a:gd name="T38" fmla="*/ 86 w 374"/>
                <a:gd name="T39" fmla="*/ 5 h 45"/>
                <a:gd name="T40" fmla="*/ 55 w 374"/>
                <a:gd name="T41" fmla="*/ 5 h 45"/>
                <a:gd name="T42" fmla="*/ 35 w 374"/>
                <a:gd name="T43" fmla="*/ 10 h 45"/>
                <a:gd name="T44" fmla="*/ 15 w 374"/>
                <a:gd name="T45" fmla="*/ 15 h 45"/>
                <a:gd name="T46" fmla="*/ 5 w 374"/>
                <a:gd name="T47" fmla="*/ 15 h 45"/>
                <a:gd name="T48" fmla="*/ 0 w 374"/>
                <a:gd name="T49" fmla="*/ 20 h 45"/>
                <a:gd name="T50" fmla="*/ 5 w 374"/>
                <a:gd name="T51" fmla="*/ 25 h 45"/>
                <a:gd name="T52" fmla="*/ 15 w 374"/>
                <a:gd name="T53" fmla="*/ 30 h 45"/>
                <a:gd name="T54" fmla="*/ 35 w 374"/>
                <a:gd name="T55" fmla="*/ 35 h 45"/>
                <a:gd name="T56" fmla="*/ 55 w 374"/>
                <a:gd name="T57" fmla="*/ 40 h 45"/>
                <a:gd name="T58" fmla="*/ 86 w 374"/>
                <a:gd name="T59" fmla="*/ 40 h 45"/>
                <a:gd name="T60" fmla="*/ 116 w 374"/>
                <a:gd name="T61" fmla="*/ 40 h 45"/>
                <a:gd name="T62" fmla="*/ 151 w 374"/>
                <a:gd name="T63" fmla="*/ 45 h 45"/>
                <a:gd name="T64" fmla="*/ 187 w 374"/>
                <a:gd name="T6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4" h="45">
                  <a:moveTo>
                    <a:pt x="187" y="45"/>
                  </a:moveTo>
                  <a:lnTo>
                    <a:pt x="222" y="45"/>
                  </a:lnTo>
                  <a:lnTo>
                    <a:pt x="258" y="40"/>
                  </a:lnTo>
                  <a:lnTo>
                    <a:pt x="293" y="40"/>
                  </a:lnTo>
                  <a:lnTo>
                    <a:pt x="318" y="40"/>
                  </a:lnTo>
                  <a:lnTo>
                    <a:pt x="343" y="35"/>
                  </a:lnTo>
                  <a:lnTo>
                    <a:pt x="359" y="30"/>
                  </a:lnTo>
                  <a:lnTo>
                    <a:pt x="369" y="25"/>
                  </a:lnTo>
                  <a:lnTo>
                    <a:pt x="374" y="20"/>
                  </a:lnTo>
                  <a:lnTo>
                    <a:pt x="369" y="15"/>
                  </a:lnTo>
                  <a:lnTo>
                    <a:pt x="359" y="15"/>
                  </a:lnTo>
                  <a:lnTo>
                    <a:pt x="343" y="10"/>
                  </a:lnTo>
                  <a:lnTo>
                    <a:pt x="318" y="5"/>
                  </a:lnTo>
                  <a:lnTo>
                    <a:pt x="293" y="5"/>
                  </a:lnTo>
                  <a:lnTo>
                    <a:pt x="258" y="0"/>
                  </a:lnTo>
                  <a:lnTo>
                    <a:pt x="222" y="0"/>
                  </a:lnTo>
                  <a:lnTo>
                    <a:pt x="187" y="0"/>
                  </a:lnTo>
                  <a:lnTo>
                    <a:pt x="151" y="0"/>
                  </a:lnTo>
                  <a:lnTo>
                    <a:pt x="116" y="0"/>
                  </a:lnTo>
                  <a:lnTo>
                    <a:pt x="86" y="5"/>
                  </a:lnTo>
                  <a:lnTo>
                    <a:pt x="55" y="5"/>
                  </a:lnTo>
                  <a:lnTo>
                    <a:pt x="35" y="10"/>
                  </a:lnTo>
                  <a:lnTo>
                    <a:pt x="15" y="15"/>
                  </a:lnTo>
                  <a:lnTo>
                    <a:pt x="5" y="15"/>
                  </a:lnTo>
                  <a:lnTo>
                    <a:pt x="0" y="20"/>
                  </a:lnTo>
                  <a:lnTo>
                    <a:pt x="5" y="25"/>
                  </a:lnTo>
                  <a:lnTo>
                    <a:pt x="15" y="30"/>
                  </a:lnTo>
                  <a:lnTo>
                    <a:pt x="35" y="35"/>
                  </a:lnTo>
                  <a:lnTo>
                    <a:pt x="55" y="40"/>
                  </a:lnTo>
                  <a:lnTo>
                    <a:pt x="86" y="40"/>
                  </a:lnTo>
                  <a:lnTo>
                    <a:pt x="116" y="40"/>
                  </a:lnTo>
                  <a:lnTo>
                    <a:pt x="151" y="45"/>
                  </a:lnTo>
                  <a:lnTo>
                    <a:pt x="187" y="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2B2B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フリーフォーム 13"/>
            <p:cNvSpPr>
              <a:spLocks/>
            </p:cNvSpPr>
            <p:nvPr/>
          </p:nvSpPr>
          <p:spPr bwMode="auto">
            <a:xfrm>
              <a:off x="3426" y="2511"/>
              <a:ext cx="369" cy="46"/>
            </a:xfrm>
            <a:custGeom>
              <a:avLst/>
              <a:gdLst>
                <a:gd name="T0" fmla="*/ 182 w 369"/>
                <a:gd name="T1" fmla="*/ 46 h 46"/>
                <a:gd name="T2" fmla="*/ 222 w 369"/>
                <a:gd name="T3" fmla="*/ 46 h 46"/>
                <a:gd name="T4" fmla="*/ 258 w 369"/>
                <a:gd name="T5" fmla="*/ 40 h 46"/>
                <a:gd name="T6" fmla="*/ 288 w 369"/>
                <a:gd name="T7" fmla="*/ 40 h 46"/>
                <a:gd name="T8" fmla="*/ 313 w 369"/>
                <a:gd name="T9" fmla="*/ 40 h 46"/>
                <a:gd name="T10" fmla="*/ 339 w 369"/>
                <a:gd name="T11" fmla="*/ 35 h 46"/>
                <a:gd name="T12" fmla="*/ 354 w 369"/>
                <a:gd name="T13" fmla="*/ 30 h 46"/>
                <a:gd name="T14" fmla="*/ 364 w 369"/>
                <a:gd name="T15" fmla="*/ 25 h 46"/>
                <a:gd name="T16" fmla="*/ 369 w 369"/>
                <a:gd name="T17" fmla="*/ 20 h 46"/>
                <a:gd name="T18" fmla="*/ 364 w 369"/>
                <a:gd name="T19" fmla="*/ 15 h 46"/>
                <a:gd name="T20" fmla="*/ 354 w 369"/>
                <a:gd name="T21" fmla="*/ 15 h 46"/>
                <a:gd name="T22" fmla="*/ 339 w 369"/>
                <a:gd name="T23" fmla="*/ 10 h 46"/>
                <a:gd name="T24" fmla="*/ 313 w 369"/>
                <a:gd name="T25" fmla="*/ 5 h 46"/>
                <a:gd name="T26" fmla="*/ 288 w 369"/>
                <a:gd name="T27" fmla="*/ 5 h 46"/>
                <a:gd name="T28" fmla="*/ 258 w 369"/>
                <a:gd name="T29" fmla="*/ 0 h 46"/>
                <a:gd name="T30" fmla="*/ 222 w 369"/>
                <a:gd name="T31" fmla="*/ 0 h 46"/>
                <a:gd name="T32" fmla="*/ 182 w 369"/>
                <a:gd name="T33" fmla="*/ 0 h 46"/>
                <a:gd name="T34" fmla="*/ 147 w 369"/>
                <a:gd name="T35" fmla="*/ 0 h 46"/>
                <a:gd name="T36" fmla="*/ 111 w 369"/>
                <a:gd name="T37" fmla="*/ 0 h 46"/>
                <a:gd name="T38" fmla="*/ 81 w 369"/>
                <a:gd name="T39" fmla="*/ 5 h 46"/>
                <a:gd name="T40" fmla="*/ 51 w 369"/>
                <a:gd name="T41" fmla="*/ 5 h 46"/>
                <a:gd name="T42" fmla="*/ 30 w 369"/>
                <a:gd name="T43" fmla="*/ 10 h 46"/>
                <a:gd name="T44" fmla="*/ 15 w 369"/>
                <a:gd name="T45" fmla="*/ 15 h 46"/>
                <a:gd name="T46" fmla="*/ 0 w 369"/>
                <a:gd name="T47" fmla="*/ 15 h 46"/>
                <a:gd name="T48" fmla="*/ 0 w 369"/>
                <a:gd name="T49" fmla="*/ 20 h 46"/>
                <a:gd name="T50" fmla="*/ 0 w 369"/>
                <a:gd name="T51" fmla="*/ 25 h 46"/>
                <a:gd name="T52" fmla="*/ 15 w 369"/>
                <a:gd name="T53" fmla="*/ 30 h 46"/>
                <a:gd name="T54" fmla="*/ 30 w 369"/>
                <a:gd name="T55" fmla="*/ 35 h 46"/>
                <a:gd name="T56" fmla="*/ 51 w 369"/>
                <a:gd name="T57" fmla="*/ 40 h 46"/>
                <a:gd name="T58" fmla="*/ 81 w 369"/>
                <a:gd name="T59" fmla="*/ 40 h 46"/>
                <a:gd name="T60" fmla="*/ 111 w 369"/>
                <a:gd name="T61" fmla="*/ 40 h 46"/>
                <a:gd name="T62" fmla="*/ 147 w 369"/>
                <a:gd name="T63" fmla="*/ 46 h 46"/>
                <a:gd name="T64" fmla="*/ 182 w 369"/>
                <a:gd name="T6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9" h="46">
                  <a:moveTo>
                    <a:pt x="182" y="46"/>
                  </a:moveTo>
                  <a:lnTo>
                    <a:pt x="222" y="46"/>
                  </a:lnTo>
                  <a:lnTo>
                    <a:pt x="258" y="40"/>
                  </a:lnTo>
                  <a:lnTo>
                    <a:pt x="288" y="40"/>
                  </a:lnTo>
                  <a:lnTo>
                    <a:pt x="313" y="40"/>
                  </a:lnTo>
                  <a:lnTo>
                    <a:pt x="339" y="35"/>
                  </a:lnTo>
                  <a:lnTo>
                    <a:pt x="354" y="30"/>
                  </a:lnTo>
                  <a:lnTo>
                    <a:pt x="364" y="25"/>
                  </a:lnTo>
                  <a:lnTo>
                    <a:pt x="369" y="20"/>
                  </a:lnTo>
                  <a:lnTo>
                    <a:pt x="364" y="15"/>
                  </a:lnTo>
                  <a:lnTo>
                    <a:pt x="354" y="15"/>
                  </a:lnTo>
                  <a:lnTo>
                    <a:pt x="339" y="10"/>
                  </a:lnTo>
                  <a:lnTo>
                    <a:pt x="313" y="5"/>
                  </a:lnTo>
                  <a:lnTo>
                    <a:pt x="288" y="5"/>
                  </a:lnTo>
                  <a:lnTo>
                    <a:pt x="258" y="0"/>
                  </a:lnTo>
                  <a:lnTo>
                    <a:pt x="222" y="0"/>
                  </a:lnTo>
                  <a:lnTo>
                    <a:pt x="182" y="0"/>
                  </a:lnTo>
                  <a:lnTo>
                    <a:pt x="147" y="0"/>
                  </a:lnTo>
                  <a:lnTo>
                    <a:pt x="111" y="0"/>
                  </a:lnTo>
                  <a:lnTo>
                    <a:pt x="81" y="5"/>
                  </a:lnTo>
                  <a:lnTo>
                    <a:pt x="51" y="5"/>
                  </a:lnTo>
                  <a:lnTo>
                    <a:pt x="30" y="10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15" y="30"/>
                  </a:lnTo>
                  <a:lnTo>
                    <a:pt x="30" y="35"/>
                  </a:lnTo>
                  <a:lnTo>
                    <a:pt x="51" y="40"/>
                  </a:lnTo>
                  <a:lnTo>
                    <a:pt x="81" y="40"/>
                  </a:lnTo>
                  <a:lnTo>
                    <a:pt x="111" y="40"/>
                  </a:lnTo>
                  <a:lnTo>
                    <a:pt x="147" y="46"/>
                  </a:lnTo>
                  <a:lnTo>
                    <a:pt x="182" y="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2B2B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フリーフォーム 14"/>
            <p:cNvSpPr>
              <a:spLocks/>
            </p:cNvSpPr>
            <p:nvPr/>
          </p:nvSpPr>
          <p:spPr bwMode="auto">
            <a:xfrm>
              <a:off x="3406" y="2420"/>
              <a:ext cx="344" cy="111"/>
            </a:xfrm>
            <a:custGeom>
              <a:avLst/>
              <a:gdLst>
                <a:gd name="T0" fmla="*/ 45 w 344"/>
                <a:gd name="T1" fmla="*/ 0 h 111"/>
                <a:gd name="T2" fmla="*/ 45 w 344"/>
                <a:gd name="T3" fmla="*/ 0 h 111"/>
                <a:gd name="T4" fmla="*/ 40 w 344"/>
                <a:gd name="T5" fmla="*/ 5 h 111"/>
                <a:gd name="T6" fmla="*/ 35 w 344"/>
                <a:gd name="T7" fmla="*/ 10 h 111"/>
                <a:gd name="T8" fmla="*/ 25 w 344"/>
                <a:gd name="T9" fmla="*/ 10 h 111"/>
                <a:gd name="T10" fmla="*/ 20 w 344"/>
                <a:gd name="T11" fmla="*/ 15 h 111"/>
                <a:gd name="T12" fmla="*/ 15 w 344"/>
                <a:gd name="T13" fmla="*/ 20 h 111"/>
                <a:gd name="T14" fmla="*/ 10 w 344"/>
                <a:gd name="T15" fmla="*/ 25 h 111"/>
                <a:gd name="T16" fmla="*/ 5 w 344"/>
                <a:gd name="T17" fmla="*/ 25 h 111"/>
                <a:gd name="T18" fmla="*/ 5 w 344"/>
                <a:gd name="T19" fmla="*/ 30 h 111"/>
                <a:gd name="T20" fmla="*/ 0 w 344"/>
                <a:gd name="T21" fmla="*/ 35 h 111"/>
                <a:gd name="T22" fmla="*/ 0 w 344"/>
                <a:gd name="T23" fmla="*/ 41 h 111"/>
                <a:gd name="T24" fmla="*/ 0 w 344"/>
                <a:gd name="T25" fmla="*/ 46 h 111"/>
                <a:gd name="T26" fmla="*/ 0 w 344"/>
                <a:gd name="T27" fmla="*/ 51 h 111"/>
                <a:gd name="T28" fmla="*/ 0 w 344"/>
                <a:gd name="T29" fmla="*/ 56 h 111"/>
                <a:gd name="T30" fmla="*/ 0 w 344"/>
                <a:gd name="T31" fmla="*/ 56 h 111"/>
                <a:gd name="T32" fmla="*/ 0 w 344"/>
                <a:gd name="T33" fmla="*/ 61 h 111"/>
                <a:gd name="T34" fmla="*/ 0 w 344"/>
                <a:gd name="T35" fmla="*/ 66 h 111"/>
                <a:gd name="T36" fmla="*/ 0 w 344"/>
                <a:gd name="T37" fmla="*/ 71 h 111"/>
                <a:gd name="T38" fmla="*/ 5 w 344"/>
                <a:gd name="T39" fmla="*/ 76 h 111"/>
                <a:gd name="T40" fmla="*/ 5 w 344"/>
                <a:gd name="T41" fmla="*/ 86 h 111"/>
                <a:gd name="T42" fmla="*/ 10 w 344"/>
                <a:gd name="T43" fmla="*/ 91 h 111"/>
                <a:gd name="T44" fmla="*/ 15 w 344"/>
                <a:gd name="T45" fmla="*/ 96 h 111"/>
                <a:gd name="T46" fmla="*/ 25 w 344"/>
                <a:gd name="T47" fmla="*/ 106 h 111"/>
                <a:gd name="T48" fmla="*/ 35 w 344"/>
                <a:gd name="T49" fmla="*/ 106 h 111"/>
                <a:gd name="T50" fmla="*/ 55 w 344"/>
                <a:gd name="T51" fmla="*/ 111 h 111"/>
                <a:gd name="T52" fmla="*/ 86 w 344"/>
                <a:gd name="T53" fmla="*/ 111 h 111"/>
                <a:gd name="T54" fmla="*/ 131 w 344"/>
                <a:gd name="T55" fmla="*/ 111 h 111"/>
                <a:gd name="T56" fmla="*/ 177 w 344"/>
                <a:gd name="T57" fmla="*/ 111 h 111"/>
                <a:gd name="T58" fmla="*/ 222 w 344"/>
                <a:gd name="T59" fmla="*/ 111 h 111"/>
                <a:gd name="T60" fmla="*/ 263 w 344"/>
                <a:gd name="T61" fmla="*/ 111 h 111"/>
                <a:gd name="T62" fmla="*/ 288 w 344"/>
                <a:gd name="T63" fmla="*/ 106 h 111"/>
                <a:gd name="T64" fmla="*/ 303 w 344"/>
                <a:gd name="T65" fmla="*/ 106 h 111"/>
                <a:gd name="T66" fmla="*/ 308 w 344"/>
                <a:gd name="T67" fmla="*/ 106 h 111"/>
                <a:gd name="T68" fmla="*/ 313 w 344"/>
                <a:gd name="T69" fmla="*/ 101 h 111"/>
                <a:gd name="T70" fmla="*/ 323 w 344"/>
                <a:gd name="T71" fmla="*/ 96 h 111"/>
                <a:gd name="T72" fmla="*/ 328 w 344"/>
                <a:gd name="T73" fmla="*/ 91 h 111"/>
                <a:gd name="T74" fmla="*/ 338 w 344"/>
                <a:gd name="T75" fmla="*/ 81 h 111"/>
                <a:gd name="T76" fmla="*/ 344 w 344"/>
                <a:gd name="T77" fmla="*/ 71 h 111"/>
                <a:gd name="T78" fmla="*/ 344 w 344"/>
                <a:gd name="T79" fmla="*/ 61 h 111"/>
                <a:gd name="T80" fmla="*/ 344 w 344"/>
                <a:gd name="T81" fmla="*/ 51 h 111"/>
                <a:gd name="T82" fmla="*/ 344 w 344"/>
                <a:gd name="T83" fmla="*/ 41 h 111"/>
                <a:gd name="T84" fmla="*/ 338 w 344"/>
                <a:gd name="T85" fmla="*/ 35 h 111"/>
                <a:gd name="T86" fmla="*/ 333 w 344"/>
                <a:gd name="T87" fmla="*/ 25 h 111"/>
                <a:gd name="T88" fmla="*/ 328 w 344"/>
                <a:gd name="T89" fmla="*/ 15 h 111"/>
                <a:gd name="T90" fmla="*/ 318 w 344"/>
                <a:gd name="T91" fmla="*/ 10 h 111"/>
                <a:gd name="T92" fmla="*/ 313 w 344"/>
                <a:gd name="T93" fmla="*/ 5 h 111"/>
                <a:gd name="T94" fmla="*/ 298 w 344"/>
                <a:gd name="T95" fmla="*/ 5 h 111"/>
                <a:gd name="T96" fmla="*/ 288 w 344"/>
                <a:gd name="T97" fmla="*/ 0 h 111"/>
                <a:gd name="T98" fmla="*/ 268 w 344"/>
                <a:gd name="T99" fmla="*/ 0 h 111"/>
                <a:gd name="T100" fmla="*/ 237 w 344"/>
                <a:gd name="T101" fmla="*/ 0 h 111"/>
                <a:gd name="T102" fmla="*/ 197 w 344"/>
                <a:gd name="T103" fmla="*/ 0 h 111"/>
                <a:gd name="T104" fmla="*/ 156 w 344"/>
                <a:gd name="T105" fmla="*/ 0 h 111"/>
                <a:gd name="T106" fmla="*/ 116 w 344"/>
                <a:gd name="T107" fmla="*/ 0 h 111"/>
                <a:gd name="T108" fmla="*/ 81 w 344"/>
                <a:gd name="T109" fmla="*/ 0 h 111"/>
                <a:gd name="T110" fmla="*/ 55 w 344"/>
                <a:gd name="T111" fmla="*/ 0 h 111"/>
                <a:gd name="T112" fmla="*/ 45 w 344"/>
                <a:gd name="T11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4" h="111">
                  <a:moveTo>
                    <a:pt x="45" y="0"/>
                  </a:moveTo>
                  <a:lnTo>
                    <a:pt x="45" y="0"/>
                  </a:lnTo>
                  <a:lnTo>
                    <a:pt x="40" y="5"/>
                  </a:lnTo>
                  <a:lnTo>
                    <a:pt x="35" y="10"/>
                  </a:lnTo>
                  <a:lnTo>
                    <a:pt x="25" y="10"/>
                  </a:lnTo>
                  <a:lnTo>
                    <a:pt x="20" y="15"/>
                  </a:lnTo>
                  <a:lnTo>
                    <a:pt x="15" y="20"/>
                  </a:lnTo>
                  <a:lnTo>
                    <a:pt x="10" y="25"/>
                  </a:lnTo>
                  <a:lnTo>
                    <a:pt x="5" y="25"/>
                  </a:lnTo>
                  <a:lnTo>
                    <a:pt x="5" y="30"/>
                  </a:lnTo>
                  <a:lnTo>
                    <a:pt x="0" y="35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5" y="76"/>
                  </a:lnTo>
                  <a:lnTo>
                    <a:pt x="5" y="86"/>
                  </a:lnTo>
                  <a:lnTo>
                    <a:pt x="10" y="91"/>
                  </a:lnTo>
                  <a:lnTo>
                    <a:pt x="15" y="96"/>
                  </a:lnTo>
                  <a:lnTo>
                    <a:pt x="25" y="106"/>
                  </a:lnTo>
                  <a:lnTo>
                    <a:pt x="35" y="106"/>
                  </a:lnTo>
                  <a:lnTo>
                    <a:pt x="55" y="111"/>
                  </a:lnTo>
                  <a:lnTo>
                    <a:pt x="86" y="111"/>
                  </a:lnTo>
                  <a:lnTo>
                    <a:pt x="131" y="111"/>
                  </a:lnTo>
                  <a:lnTo>
                    <a:pt x="177" y="111"/>
                  </a:lnTo>
                  <a:lnTo>
                    <a:pt x="222" y="111"/>
                  </a:lnTo>
                  <a:lnTo>
                    <a:pt x="263" y="111"/>
                  </a:lnTo>
                  <a:lnTo>
                    <a:pt x="288" y="106"/>
                  </a:lnTo>
                  <a:lnTo>
                    <a:pt x="303" y="106"/>
                  </a:lnTo>
                  <a:lnTo>
                    <a:pt x="308" y="106"/>
                  </a:lnTo>
                  <a:lnTo>
                    <a:pt x="313" y="101"/>
                  </a:lnTo>
                  <a:lnTo>
                    <a:pt x="323" y="96"/>
                  </a:lnTo>
                  <a:lnTo>
                    <a:pt x="328" y="91"/>
                  </a:lnTo>
                  <a:lnTo>
                    <a:pt x="338" y="81"/>
                  </a:lnTo>
                  <a:lnTo>
                    <a:pt x="344" y="71"/>
                  </a:lnTo>
                  <a:lnTo>
                    <a:pt x="344" y="61"/>
                  </a:lnTo>
                  <a:lnTo>
                    <a:pt x="344" y="51"/>
                  </a:lnTo>
                  <a:lnTo>
                    <a:pt x="344" y="41"/>
                  </a:lnTo>
                  <a:lnTo>
                    <a:pt x="338" y="35"/>
                  </a:lnTo>
                  <a:lnTo>
                    <a:pt x="333" y="25"/>
                  </a:lnTo>
                  <a:lnTo>
                    <a:pt x="328" y="15"/>
                  </a:lnTo>
                  <a:lnTo>
                    <a:pt x="318" y="10"/>
                  </a:lnTo>
                  <a:lnTo>
                    <a:pt x="313" y="5"/>
                  </a:lnTo>
                  <a:lnTo>
                    <a:pt x="298" y="5"/>
                  </a:lnTo>
                  <a:lnTo>
                    <a:pt x="288" y="0"/>
                  </a:lnTo>
                  <a:lnTo>
                    <a:pt x="268" y="0"/>
                  </a:lnTo>
                  <a:lnTo>
                    <a:pt x="237" y="0"/>
                  </a:lnTo>
                  <a:lnTo>
                    <a:pt x="197" y="0"/>
                  </a:lnTo>
                  <a:lnTo>
                    <a:pt x="156" y="0"/>
                  </a:lnTo>
                  <a:lnTo>
                    <a:pt x="116" y="0"/>
                  </a:lnTo>
                  <a:lnTo>
                    <a:pt x="81" y="0"/>
                  </a:lnTo>
                  <a:lnTo>
                    <a:pt x="5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8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フリーフォーム 15"/>
            <p:cNvSpPr>
              <a:spLocks/>
            </p:cNvSpPr>
            <p:nvPr/>
          </p:nvSpPr>
          <p:spPr bwMode="auto">
            <a:xfrm>
              <a:off x="3562" y="2486"/>
              <a:ext cx="188" cy="45"/>
            </a:xfrm>
            <a:custGeom>
              <a:avLst/>
              <a:gdLst>
                <a:gd name="T0" fmla="*/ 0 w 188"/>
                <a:gd name="T1" fmla="*/ 5 h 45"/>
                <a:gd name="T2" fmla="*/ 188 w 188"/>
                <a:gd name="T3" fmla="*/ 0 h 45"/>
                <a:gd name="T4" fmla="*/ 188 w 188"/>
                <a:gd name="T5" fmla="*/ 5 h 45"/>
                <a:gd name="T6" fmla="*/ 182 w 188"/>
                <a:gd name="T7" fmla="*/ 10 h 45"/>
                <a:gd name="T8" fmla="*/ 182 w 188"/>
                <a:gd name="T9" fmla="*/ 15 h 45"/>
                <a:gd name="T10" fmla="*/ 177 w 188"/>
                <a:gd name="T11" fmla="*/ 20 h 45"/>
                <a:gd name="T12" fmla="*/ 172 w 188"/>
                <a:gd name="T13" fmla="*/ 30 h 45"/>
                <a:gd name="T14" fmla="*/ 162 w 188"/>
                <a:gd name="T15" fmla="*/ 35 h 45"/>
                <a:gd name="T16" fmla="*/ 157 w 188"/>
                <a:gd name="T17" fmla="*/ 40 h 45"/>
                <a:gd name="T18" fmla="*/ 147 w 188"/>
                <a:gd name="T19" fmla="*/ 40 h 45"/>
                <a:gd name="T20" fmla="*/ 132 w 188"/>
                <a:gd name="T21" fmla="*/ 45 h 45"/>
                <a:gd name="T22" fmla="*/ 117 w 188"/>
                <a:gd name="T23" fmla="*/ 45 h 45"/>
                <a:gd name="T24" fmla="*/ 91 w 188"/>
                <a:gd name="T25" fmla="*/ 40 h 45"/>
                <a:gd name="T26" fmla="*/ 71 w 188"/>
                <a:gd name="T27" fmla="*/ 40 h 45"/>
                <a:gd name="T28" fmla="*/ 46 w 188"/>
                <a:gd name="T29" fmla="*/ 40 h 45"/>
                <a:gd name="T30" fmla="*/ 26 w 188"/>
                <a:gd name="T31" fmla="*/ 40 h 45"/>
                <a:gd name="T32" fmla="*/ 16 w 188"/>
                <a:gd name="T33" fmla="*/ 40 h 45"/>
                <a:gd name="T34" fmla="*/ 11 w 188"/>
                <a:gd name="T35" fmla="*/ 40 h 45"/>
                <a:gd name="T36" fmla="*/ 0 w 188"/>
                <a:gd name="T37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8" h="45">
                  <a:moveTo>
                    <a:pt x="0" y="5"/>
                  </a:moveTo>
                  <a:lnTo>
                    <a:pt x="188" y="0"/>
                  </a:lnTo>
                  <a:lnTo>
                    <a:pt x="188" y="5"/>
                  </a:lnTo>
                  <a:lnTo>
                    <a:pt x="182" y="10"/>
                  </a:lnTo>
                  <a:lnTo>
                    <a:pt x="182" y="15"/>
                  </a:lnTo>
                  <a:lnTo>
                    <a:pt x="177" y="20"/>
                  </a:lnTo>
                  <a:lnTo>
                    <a:pt x="172" y="30"/>
                  </a:lnTo>
                  <a:lnTo>
                    <a:pt x="162" y="35"/>
                  </a:lnTo>
                  <a:lnTo>
                    <a:pt x="157" y="40"/>
                  </a:lnTo>
                  <a:lnTo>
                    <a:pt x="147" y="40"/>
                  </a:lnTo>
                  <a:lnTo>
                    <a:pt x="132" y="45"/>
                  </a:lnTo>
                  <a:lnTo>
                    <a:pt x="117" y="45"/>
                  </a:lnTo>
                  <a:lnTo>
                    <a:pt x="91" y="40"/>
                  </a:lnTo>
                  <a:lnTo>
                    <a:pt x="71" y="40"/>
                  </a:lnTo>
                  <a:lnTo>
                    <a:pt x="46" y="40"/>
                  </a:lnTo>
                  <a:lnTo>
                    <a:pt x="26" y="40"/>
                  </a:lnTo>
                  <a:lnTo>
                    <a:pt x="16" y="40"/>
                  </a:lnTo>
                  <a:lnTo>
                    <a:pt x="11" y="4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7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フリーフォーム 16"/>
            <p:cNvSpPr>
              <a:spLocks/>
            </p:cNvSpPr>
            <p:nvPr/>
          </p:nvSpPr>
          <p:spPr bwMode="auto">
            <a:xfrm>
              <a:off x="3406" y="2420"/>
              <a:ext cx="167" cy="106"/>
            </a:xfrm>
            <a:custGeom>
              <a:avLst/>
              <a:gdLst>
                <a:gd name="T0" fmla="*/ 167 w 167"/>
                <a:gd name="T1" fmla="*/ 5 h 106"/>
                <a:gd name="T2" fmla="*/ 167 w 167"/>
                <a:gd name="T3" fmla="*/ 5 h 106"/>
                <a:gd name="T4" fmla="*/ 167 w 167"/>
                <a:gd name="T5" fmla="*/ 10 h 106"/>
                <a:gd name="T6" fmla="*/ 162 w 167"/>
                <a:gd name="T7" fmla="*/ 15 h 106"/>
                <a:gd name="T8" fmla="*/ 156 w 167"/>
                <a:gd name="T9" fmla="*/ 20 h 106"/>
                <a:gd name="T10" fmla="*/ 156 w 167"/>
                <a:gd name="T11" fmla="*/ 25 h 106"/>
                <a:gd name="T12" fmla="*/ 151 w 167"/>
                <a:gd name="T13" fmla="*/ 35 h 106"/>
                <a:gd name="T14" fmla="*/ 151 w 167"/>
                <a:gd name="T15" fmla="*/ 46 h 106"/>
                <a:gd name="T16" fmla="*/ 151 w 167"/>
                <a:gd name="T17" fmla="*/ 51 h 106"/>
                <a:gd name="T18" fmla="*/ 151 w 167"/>
                <a:gd name="T19" fmla="*/ 61 h 106"/>
                <a:gd name="T20" fmla="*/ 151 w 167"/>
                <a:gd name="T21" fmla="*/ 71 h 106"/>
                <a:gd name="T22" fmla="*/ 156 w 167"/>
                <a:gd name="T23" fmla="*/ 81 h 106"/>
                <a:gd name="T24" fmla="*/ 156 w 167"/>
                <a:gd name="T25" fmla="*/ 86 h 106"/>
                <a:gd name="T26" fmla="*/ 162 w 167"/>
                <a:gd name="T27" fmla="*/ 96 h 106"/>
                <a:gd name="T28" fmla="*/ 162 w 167"/>
                <a:gd name="T29" fmla="*/ 101 h 106"/>
                <a:gd name="T30" fmla="*/ 167 w 167"/>
                <a:gd name="T31" fmla="*/ 106 h 106"/>
                <a:gd name="T32" fmla="*/ 167 w 167"/>
                <a:gd name="T33" fmla="*/ 106 h 106"/>
                <a:gd name="T34" fmla="*/ 40 w 167"/>
                <a:gd name="T35" fmla="*/ 106 h 106"/>
                <a:gd name="T36" fmla="*/ 35 w 167"/>
                <a:gd name="T37" fmla="*/ 106 h 106"/>
                <a:gd name="T38" fmla="*/ 30 w 167"/>
                <a:gd name="T39" fmla="*/ 101 h 106"/>
                <a:gd name="T40" fmla="*/ 25 w 167"/>
                <a:gd name="T41" fmla="*/ 101 h 106"/>
                <a:gd name="T42" fmla="*/ 20 w 167"/>
                <a:gd name="T43" fmla="*/ 91 h 106"/>
                <a:gd name="T44" fmla="*/ 10 w 167"/>
                <a:gd name="T45" fmla="*/ 86 h 106"/>
                <a:gd name="T46" fmla="*/ 5 w 167"/>
                <a:gd name="T47" fmla="*/ 76 h 106"/>
                <a:gd name="T48" fmla="*/ 0 w 167"/>
                <a:gd name="T49" fmla="*/ 66 h 106"/>
                <a:gd name="T50" fmla="*/ 0 w 167"/>
                <a:gd name="T51" fmla="*/ 51 h 106"/>
                <a:gd name="T52" fmla="*/ 0 w 167"/>
                <a:gd name="T53" fmla="*/ 41 h 106"/>
                <a:gd name="T54" fmla="*/ 5 w 167"/>
                <a:gd name="T55" fmla="*/ 25 h 106"/>
                <a:gd name="T56" fmla="*/ 10 w 167"/>
                <a:gd name="T57" fmla="*/ 20 h 106"/>
                <a:gd name="T58" fmla="*/ 20 w 167"/>
                <a:gd name="T59" fmla="*/ 10 h 106"/>
                <a:gd name="T60" fmla="*/ 30 w 167"/>
                <a:gd name="T61" fmla="*/ 5 h 106"/>
                <a:gd name="T62" fmla="*/ 35 w 167"/>
                <a:gd name="T63" fmla="*/ 5 h 106"/>
                <a:gd name="T64" fmla="*/ 40 w 167"/>
                <a:gd name="T65" fmla="*/ 0 h 106"/>
                <a:gd name="T66" fmla="*/ 45 w 167"/>
                <a:gd name="T67" fmla="*/ 0 h 106"/>
                <a:gd name="T68" fmla="*/ 55 w 167"/>
                <a:gd name="T69" fmla="*/ 0 h 106"/>
                <a:gd name="T70" fmla="*/ 71 w 167"/>
                <a:gd name="T71" fmla="*/ 0 h 106"/>
                <a:gd name="T72" fmla="*/ 91 w 167"/>
                <a:gd name="T73" fmla="*/ 0 h 106"/>
                <a:gd name="T74" fmla="*/ 111 w 167"/>
                <a:gd name="T75" fmla="*/ 5 h 106"/>
                <a:gd name="T76" fmla="*/ 131 w 167"/>
                <a:gd name="T77" fmla="*/ 5 h 106"/>
                <a:gd name="T78" fmla="*/ 151 w 167"/>
                <a:gd name="T79" fmla="*/ 5 h 106"/>
                <a:gd name="T80" fmla="*/ 162 w 167"/>
                <a:gd name="T81" fmla="*/ 5 h 106"/>
                <a:gd name="T82" fmla="*/ 167 w 167"/>
                <a:gd name="T83" fmla="*/ 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7" h="106">
                  <a:moveTo>
                    <a:pt x="167" y="5"/>
                  </a:moveTo>
                  <a:lnTo>
                    <a:pt x="167" y="5"/>
                  </a:lnTo>
                  <a:lnTo>
                    <a:pt x="167" y="10"/>
                  </a:lnTo>
                  <a:lnTo>
                    <a:pt x="162" y="15"/>
                  </a:lnTo>
                  <a:lnTo>
                    <a:pt x="156" y="20"/>
                  </a:lnTo>
                  <a:lnTo>
                    <a:pt x="156" y="25"/>
                  </a:lnTo>
                  <a:lnTo>
                    <a:pt x="151" y="35"/>
                  </a:lnTo>
                  <a:lnTo>
                    <a:pt x="151" y="46"/>
                  </a:lnTo>
                  <a:lnTo>
                    <a:pt x="151" y="51"/>
                  </a:lnTo>
                  <a:lnTo>
                    <a:pt x="151" y="61"/>
                  </a:lnTo>
                  <a:lnTo>
                    <a:pt x="151" y="71"/>
                  </a:lnTo>
                  <a:lnTo>
                    <a:pt x="156" y="81"/>
                  </a:lnTo>
                  <a:lnTo>
                    <a:pt x="156" y="86"/>
                  </a:lnTo>
                  <a:lnTo>
                    <a:pt x="162" y="96"/>
                  </a:lnTo>
                  <a:lnTo>
                    <a:pt x="162" y="101"/>
                  </a:lnTo>
                  <a:lnTo>
                    <a:pt x="167" y="106"/>
                  </a:lnTo>
                  <a:lnTo>
                    <a:pt x="167" y="106"/>
                  </a:lnTo>
                  <a:lnTo>
                    <a:pt x="40" y="106"/>
                  </a:lnTo>
                  <a:lnTo>
                    <a:pt x="35" y="106"/>
                  </a:lnTo>
                  <a:lnTo>
                    <a:pt x="30" y="101"/>
                  </a:lnTo>
                  <a:lnTo>
                    <a:pt x="25" y="101"/>
                  </a:lnTo>
                  <a:lnTo>
                    <a:pt x="20" y="91"/>
                  </a:lnTo>
                  <a:lnTo>
                    <a:pt x="10" y="86"/>
                  </a:lnTo>
                  <a:lnTo>
                    <a:pt x="5" y="76"/>
                  </a:lnTo>
                  <a:lnTo>
                    <a:pt x="0" y="66"/>
                  </a:lnTo>
                  <a:lnTo>
                    <a:pt x="0" y="51"/>
                  </a:lnTo>
                  <a:lnTo>
                    <a:pt x="0" y="41"/>
                  </a:lnTo>
                  <a:lnTo>
                    <a:pt x="5" y="25"/>
                  </a:lnTo>
                  <a:lnTo>
                    <a:pt x="10" y="20"/>
                  </a:lnTo>
                  <a:lnTo>
                    <a:pt x="20" y="10"/>
                  </a:lnTo>
                  <a:lnTo>
                    <a:pt x="30" y="5"/>
                  </a:lnTo>
                  <a:lnTo>
                    <a:pt x="35" y="5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55" y="0"/>
                  </a:lnTo>
                  <a:lnTo>
                    <a:pt x="71" y="0"/>
                  </a:lnTo>
                  <a:lnTo>
                    <a:pt x="91" y="0"/>
                  </a:lnTo>
                  <a:lnTo>
                    <a:pt x="111" y="5"/>
                  </a:lnTo>
                  <a:lnTo>
                    <a:pt x="131" y="5"/>
                  </a:lnTo>
                  <a:lnTo>
                    <a:pt x="151" y="5"/>
                  </a:lnTo>
                  <a:lnTo>
                    <a:pt x="162" y="5"/>
                  </a:lnTo>
                  <a:lnTo>
                    <a:pt x="167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BF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フリーフォーム 17"/>
            <p:cNvSpPr>
              <a:spLocks/>
            </p:cNvSpPr>
            <p:nvPr/>
          </p:nvSpPr>
          <p:spPr bwMode="auto">
            <a:xfrm>
              <a:off x="3406" y="2491"/>
              <a:ext cx="146" cy="40"/>
            </a:xfrm>
            <a:custGeom>
              <a:avLst/>
              <a:gdLst>
                <a:gd name="T0" fmla="*/ 0 w 146"/>
                <a:gd name="T1" fmla="*/ 5 h 40"/>
                <a:gd name="T2" fmla="*/ 0 w 146"/>
                <a:gd name="T3" fmla="*/ 5 h 40"/>
                <a:gd name="T4" fmla="*/ 5 w 146"/>
                <a:gd name="T5" fmla="*/ 5 h 40"/>
                <a:gd name="T6" fmla="*/ 10 w 146"/>
                <a:gd name="T7" fmla="*/ 10 h 40"/>
                <a:gd name="T8" fmla="*/ 10 w 146"/>
                <a:gd name="T9" fmla="*/ 20 h 40"/>
                <a:gd name="T10" fmla="*/ 20 w 146"/>
                <a:gd name="T11" fmla="*/ 25 h 40"/>
                <a:gd name="T12" fmla="*/ 25 w 146"/>
                <a:gd name="T13" fmla="*/ 30 h 40"/>
                <a:gd name="T14" fmla="*/ 30 w 146"/>
                <a:gd name="T15" fmla="*/ 35 h 40"/>
                <a:gd name="T16" fmla="*/ 35 w 146"/>
                <a:gd name="T17" fmla="*/ 35 h 40"/>
                <a:gd name="T18" fmla="*/ 40 w 146"/>
                <a:gd name="T19" fmla="*/ 35 h 40"/>
                <a:gd name="T20" fmla="*/ 50 w 146"/>
                <a:gd name="T21" fmla="*/ 40 h 40"/>
                <a:gd name="T22" fmla="*/ 65 w 146"/>
                <a:gd name="T23" fmla="*/ 40 h 40"/>
                <a:gd name="T24" fmla="*/ 81 w 146"/>
                <a:gd name="T25" fmla="*/ 40 h 40"/>
                <a:gd name="T26" fmla="*/ 96 w 146"/>
                <a:gd name="T27" fmla="*/ 40 h 40"/>
                <a:gd name="T28" fmla="*/ 116 w 146"/>
                <a:gd name="T29" fmla="*/ 40 h 40"/>
                <a:gd name="T30" fmla="*/ 131 w 146"/>
                <a:gd name="T31" fmla="*/ 35 h 40"/>
                <a:gd name="T32" fmla="*/ 146 w 146"/>
                <a:gd name="T33" fmla="*/ 35 h 40"/>
                <a:gd name="T34" fmla="*/ 146 w 146"/>
                <a:gd name="T35" fmla="*/ 35 h 40"/>
                <a:gd name="T36" fmla="*/ 146 w 146"/>
                <a:gd name="T37" fmla="*/ 30 h 40"/>
                <a:gd name="T38" fmla="*/ 141 w 146"/>
                <a:gd name="T39" fmla="*/ 25 h 40"/>
                <a:gd name="T40" fmla="*/ 141 w 146"/>
                <a:gd name="T41" fmla="*/ 25 h 40"/>
                <a:gd name="T42" fmla="*/ 141 w 146"/>
                <a:gd name="T43" fmla="*/ 20 h 40"/>
                <a:gd name="T44" fmla="*/ 141 w 146"/>
                <a:gd name="T45" fmla="*/ 15 h 40"/>
                <a:gd name="T46" fmla="*/ 136 w 146"/>
                <a:gd name="T47" fmla="*/ 5 h 40"/>
                <a:gd name="T48" fmla="*/ 136 w 146"/>
                <a:gd name="T49" fmla="*/ 0 h 40"/>
                <a:gd name="T50" fmla="*/ 0 w 146"/>
                <a:gd name="T51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40">
                  <a:moveTo>
                    <a:pt x="0" y="5"/>
                  </a:moveTo>
                  <a:lnTo>
                    <a:pt x="0" y="5"/>
                  </a:lnTo>
                  <a:lnTo>
                    <a:pt x="5" y="5"/>
                  </a:lnTo>
                  <a:lnTo>
                    <a:pt x="10" y="10"/>
                  </a:lnTo>
                  <a:lnTo>
                    <a:pt x="10" y="20"/>
                  </a:lnTo>
                  <a:lnTo>
                    <a:pt x="20" y="25"/>
                  </a:lnTo>
                  <a:lnTo>
                    <a:pt x="25" y="30"/>
                  </a:lnTo>
                  <a:lnTo>
                    <a:pt x="30" y="35"/>
                  </a:lnTo>
                  <a:lnTo>
                    <a:pt x="35" y="35"/>
                  </a:lnTo>
                  <a:lnTo>
                    <a:pt x="40" y="35"/>
                  </a:lnTo>
                  <a:lnTo>
                    <a:pt x="50" y="40"/>
                  </a:lnTo>
                  <a:lnTo>
                    <a:pt x="65" y="40"/>
                  </a:lnTo>
                  <a:lnTo>
                    <a:pt x="81" y="40"/>
                  </a:lnTo>
                  <a:lnTo>
                    <a:pt x="96" y="40"/>
                  </a:lnTo>
                  <a:lnTo>
                    <a:pt x="116" y="40"/>
                  </a:lnTo>
                  <a:lnTo>
                    <a:pt x="131" y="35"/>
                  </a:lnTo>
                  <a:lnTo>
                    <a:pt x="146" y="35"/>
                  </a:lnTo>
                  <a:lnTo>
                    <a:pt x="146" y="35"/>
                  </a:lnTo>
                  <a:lnTo>
                    <a:pt x="146" y="30"/>
                  </a:lnTo>
                  <a:lnTo>
                    <a:pt x="141" y="25"/>
                  </a:lnTo>
                  <a:lnTo>
                    <a:pt x="141" y="25"/>
                  </a:lnTo>
                  <a:lnTo>
                    <a:pt x="141" y="20"/>
                  </a:lnTo>
                  <a:lnTo>
                    <a:pt x="141" y="15"/>
                  </a:lnTo>
                  <a:lnTo>
                    <a:pt x="136" y="5"/>
                  </a:lnTo>
                  <a:lnTo>
                    <a:pt x="13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9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フリーフォーム 18"/>
            <p:cNvSpPr>
              <a:spLocks/>
            </p:cNvSpPr>
            <p:nvPr/>
          </p:nvSpPr>
          <p:spPr bwMode="auto">
            <a:xfrm>
              <a:off x="3542" y="2425"/>
              <a:ext cx="36" cy="101"/>
            </a:xfrm>
            <a:custGeom>
              <a:avLst/>
              <a:gdLst>
                <a:gd name="T0" fmla="*/ 36 w 36"/>
                <a:gd name="T1" fmla="*/ 101 h 101"/>
                <a:gd name="T2" fmla="*/ 36 w 36"/>
                <a:gd name="T3" fmla="*/ 101 h 101"/>
                <a:gd name="T4" fmla="*/ 31 w 36"/>
                <a:gd name="T5" fmla="*/ 96 h 101"/>
                <a:gd name="T6" fmla="*/ 26 w 36"/>
                <a:gd name="T7" fmla="*/ 91 h 101"/>
                <a:gd name="T8" fmla="*/ 26 w 36"/>
                <a:gd name="T9" fmla="*/ 81 h 101"/>
                <a:gd name="T10" fmla="*/ 20 w 36"/>
                <a:gd name="T11" fmla="*/ 71 h 101"/>
                <a:gd name="T12" fmla="*/ 15 w 36"/>
                <a:gd name="T13" fmla="*/ 66 h 101"/>
                <a:gd name="T14" fmla="*/ 15 w 36"/>
                <a:gd name="T15" fmla="*/ 56 h 101"/>
                <a:gd name="T16" fmla="*/ 15 w 36"/>
                <a:gd name="T17" fmla="*/ 46 h 101"/>
                <a:gd name="T18" fmla="*/ 15 w 36"/>
                <a:gd name="T19" fmla="*/ 41 h 101"/>
                <a:gd name="T20" fmla="*/ 15 w 36"/>
                <a:gd name="T21" fmla="*/ 30 h 101"/>
                <a:gd name="T22" fmla="*/ 20 w 36"/>
                <a:gd name="T23" fmla="*/ 25 h 101"/>
                <a:gd name="T24" fmla="*/ 20 w 36"/>
                <a:gd name="T25" fmla="*/ 15 h 101"/>
                <a:gd name="T26" fmla="*/ 26 w 36"/>
                <a:gd name="T27" fmla="*/ 10 h 101"/>
                <a:gd name="T28" fmla="*/ 31 w 36"/>
                <a:gd name="T29" fmla="*/ 5 h 101"/>
                <a:gd name="T30" fmla="*/ 31 w 36"/>
                <a:gd name="T31" fmla="*/ 0 h 101"/>
                <a:gd name="T32" fmla="*/ 31 w 36"/>
                <a:gd name="T33" fmla="*/ 0 h 101"/>
                <a:gd name="T34" fmla="*/ 10 w 36"/>
                <a:gd name="T35" fmla="*/ 0 h 101"/>
                <a:gd name="T36" fmla="*/ 10 w 36"/>
                <a:gd name="T37" fmla="*/ 0 h 101"/>
                <a:gd name="T38" fmla="*/ 10 w 36"/>
                <a:gd name="T39" fmla="*/ 5 h 101"/>
                <a:gd name="T40" fmla="*/ 5 w 36"/>
                <a:gd name="T41" fmla="*/ 10 h 101"/>
                <a:gd name="T42" fmla="*/ 5 w 36"/>
                <a:gd name="T43" fmla="*/ 15 h 101"/>
                <a:gd name="T44" fmla="*/ 0 w 36"/>
                <a:gd name="T45" fmla="*/ 25 h 101"/>
                <a:gd name="T46" fmla="*/ 0 w 36"/>
                <a:gd name="T47" fmla="*/ 30 h 101"/>
                <a:gd name="T48" fmla="*/ 0 w 36"/>
                <a:gd name="T49" fmla="*/ 41 h 101"/>
                <a:gd name="T50" fmla="*/ 0 w 36"/>
                <a:gd name="T51" fmla="*/ 46 h 101"/>
                <a:gd name="T52" fmla="*/ 0 w 36"/>
                <a:gd name="T53" fmla="*/ 46 h 101"/>
                <a:gd name="T54" fmla="*/ 0 w 36"/>
                <a:gd name="T55" fmla="*/ 51 h 101"/>
                <a:gd name="T56" fmla="*/ 0 w 36"/>
                <a:gd name="T57" fmla="*/ 56 h 101"/>
                <a:gd name="T58" fmla="*/ 0 w 36"/>
                <a:gd name="T59" fmla="*/ 56 h 101"/>
                <a:gd name="T60" fmla="*/ 0 w 36"/>
                <a:gd name="T61" fmla="*/ 61 h 101"/>
                <a:gd name="T62" fmla="*/ 0 w 36"/>
                <a:gd name="T63" fmla="*/ 61 h 101"/>
                <a:gd name="T64" fmla="*/ 0 w 36"/>
                <a:gd name="T65" fmla="*/ 66 h 101"/>
                <a:gd name="T66" fmla="*/ 0 w 36"/>
                <a:gd name="T67" fmla="*/ 66 h 101"/>
                <a:gd name="T68" fmla="*/ 15 w 36"/>
                <a:gd name="T69" fmla="*/ 66 h 101"/>
                <a:gd name="T70" fmla="*/ 15 w 36"/>
                <a:gd name="T71" fmla="*/ 71 h 101"/>
                <a:gd name="T72" fmla="*/ 15 w 36"/>
                <a:gd name="T73" fmla="*/ 76 h 101"/>
                <a:gd name="T74" fmla="*/ 20 w 36"/>
                <a:gd name="T75" fmla="*/ 81 h 101"/>
                <a:gd name="T76" fmla="*/ 26 w 36"/>
                <a:gd name="T77" fmla="*/ 86 h 101"/>
                <a:gd name="T78" fmla="*/ 26 w 36"/>
                <a:gd name="T79" fmla="*/ 91 h 101"/>
                <a:gd name="T80" fmla="*/ 31 w 36"/>
                <a:gd name="T81" fmla="*/ 96 h 101"/>
                <a:gd name="T82" fmla="*/ 31 w 36"/>
                <a:gd name="T83" fmla="*/ 101 h 101"/>
                <a:gd name="T84" fmla="*/ 36 w 36"/>
                <a:gd name="T8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" h="101">
                  <a:moveTo>
                    <a:pt x="36" y="101"/>
                  </a:moveTo>
                  <a:lnTo>
                    <a:pt x="36" y="101"/>
                  </a:lnTo>
                  <a:lnTo>
                    <a:pt x="31" y="96"/>
                  </a:lnTo>
                  <a:lnTo>
                    <a:pt x="26" y="91"/>
                  </a:lnTo>
                  <a:lnTo>
                    <a:pt x="26" y="81"/>
                  </a:lnTo>
                  <a:lnTo>
                    <a:pt x="20" y="71"/>
                  </a:lnTo>
                  <a:lnTo>
                    <a:pt x="15" y="66"/>
                  </a:lnTo>
                  <a:lnTo>
                    <a:pt x="15" y="56"/>
                  </a:lnTo>
                  <a:lnTo>
                    <a:pt x="15" y="46"/>
                  </a:lnTo>
                  <a:lnTo>
                    <a:pt x="15" y="41"/>
                  </a:lnTo>
                  <a:lnTo>
                    <a:pt x="15" y="30"/>
                  </a:lnTo>
                  <a:lnTo>
                    <a:pt x="20" y="25"/>
                  </a:lnTo>
                  <a:lnTo>
                    <a:pt x="20" y="15"/>
                  </a:lnTo>
                  <a:lnTo>
                    <a:pt x="26" y="10"/>
                  </a:lnTo>
                  <a:lnTo>
                    <a:pt x="31" y="5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5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15" y="66"/>
                  </a:lnTo>
                  <a:lnTo>
                    <a:pt x="15" y="71"/>
                  </a:lnTo>
                  <a:lnTo>
                    <a:pt x="15" y="76"/>
                  </a:lnTo>
                  <a:lnTo>
                    <a:pt x="20" y="81"/>
                  </a:lnTo>
                  <a:lnTo>
                    <a:pt x="26" y="86"/>
                  </a:lnTo>
                  <a:lnTo>
                    <a:pt x="26" y="91"/>
                  </a:lnTo>
                  <a:lnTo>
                    <a:pt x="31" y="96"/>
                  </a:lnTo>
                  <a:lnTo>
                    <a:pt x="31" y="101"/>
                  </a:lnTo>
                  <a:lnTo>
                    <a:pt x="36" y="10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82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フリーフォーム 19"/>
            <p:cNvSpPr>
              <a:spLocks/>
            </p:cNvSpPr>
            <p:nvPr/>
          </p:nvSpPr>
          <p:spPr bwMode="auto">
            <a:xfrm>
              <a:off x="3552" y="2526"/>
              <a:ext cx="26" cy="5"/>
            </a:xfrm>
            <a:custGeom>
              <a:avLst/>
              <a:gdLst>
                <a:gd name="T0" fmla="*/ 26 w 26"/>
                <a:gd name="T1" fmla="*/ 0 h 5"/>
                <a:gd name="T2" fmla="*/ 26 w 26"/>
                <a:gd name="T3" fmla="*/ 0 h 5"/>
                <a:gd name="T4" fmla="*/ 21 w 26"/>
                <a:gd name="T5" fmla="*/ 0 h 5"/>
                <a:gd name="T6" fmla="*/ 21 w 26"/>
                <a:gd name="T7" fmla="*/ 0 h 5"/>
                <a:gd name="T8" fmla="*/ 16 w 26"/>
                <a:gd name="T9" fmla="*/ 0 h 5"/>
                <a:gd name="T10" fmla="*/ 16 w 26"/>
                <a:gd name="T11" fmla="*/ 0 h 5"/>
                <a:gd name="T12" fmla="*/ 10 w 26"/>
                <a:gd name="T13" fmla="*/ 0 h 5"/>
                <a:gd name="T14" fmla="*/ 5 w 26"/>
                <a:gd name="T15" fmla="*/ 0 h 5"/>
                <a:gd name="T16" fmla="*/ 0 w 26"/>
                <a:gd name="T17" fmla="*/ 0 h 5"/>
                <a:gd name="T18" fmla="*/ 0 w 26"/>
                <a:gd name="T19" fmla="*/ 0 h 5"/>
                <a:gd name="T20" fmla="*/ 0 w 26"/>
                <a:gd name="T21" fmla="*/ 5 h 5"/>
                <a:gd name="T22" fmla="*/ 0 w 26"/>
                <a:gd name="T23" fmla="*/ 5 h 5"/>
                <a:gd name="T24" fmla="*/ 0 w 26"/>
                <a:gd name="T25" fmla="*/ 5 h 5"/>
                <a:gd name="T26" fmla="*/ 0 w 26"/>
                <a:gd name="T27" fmla="*/ 5 h 5"/>
                <a:gd name="T28" fmla="*/ 0 w 26"/>
                <a:gd name="T29" fmla="*/ 5 h 5"/>
                <a:gd name="T30" fmla="*/ 0 w 26"/>
                <a:gd name="T31" fmla="*/ 5 h 5"/>
                <a:gd name="T32" fmla="*/ 0 w 26"/>
                <a:gd name="T33" fmla="*/ 5 h 5"/>
                <a:gd name="T34" fmla="*/ 26 w 26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5">
                  <a:moveTo>
                    <a:pt x="26" y="0"/>
                  </a:moveTo>
                  <a:lnTo>
                    <a:pt x="26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82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フリーフォーム 20"/>
            <p:cNvSpPr>
              <a:spLocks/>
            </p:cNvSpPr>
            <p:nvPr/>
          </p:nvSpPr>
          <p:spPr bwMode="auto">
            <a:xfrm>
              <a:off x="3542" y="2491"/>
              <a:ext cx="36" cy="35"/>
            </a:xfrm>
            <a:custGeom>
              <a:avLst/>
              <a:gdLst>
                <a:gd name="T0" fmla="*/ 15 w 36"/>
                <a:gd name="T1" fmla="*/ 0 h 35"/>
                <a:gd name="T2" fmla="*/ 0 w 36"/>
                <a:gd name="T3" fmla="*/ 0 h 35"/>
                <a:gd name="T4" fmla="*/ 0 w 36"/>
                <a:gd name="T5" fmla="*/ 5 h 35"/>
                <a:gd name="T6" fmla="*/ 5 w 36"/>
                <a:gd name="T7" fmla="*/ 15 h 35"/>
                <a:gd name="T8" fmla="*/ 5 w 36"/>
                <a:gd name="T9" fmla="*/ 20 h 35"/>
                <a:gd name="T10" fmla="*/ 5 w 36"/>
                <a:gd name="T11" fmla="*/ 25 h 35"/>
                <a:gd name="T12" fmla="*/ 5 w 36"/>
                <a:gd name="T13" fmla="*/ 25 h 35"/>
                <a:gd name="T14" fmla="*/ 10 w 36"/>
                <a:gd name="T15" fmla="*/ 30 h 35"/>
                <a:gd name="T16" fmla="*/ 10 w 36"/>
                <a:gd name="T17" fmla="*/ 35 h 35"/>
                <a:gd name="T18" fmla="*/ 10 w 36"/>
                <a:gd name="T19" fmla="*/ 35 h 35"/>
                <a:gd name="T20" fmla="*/ 15 w 36"/>
                <a:gd name="T21" fmla="*/ 35 h 35"/>
                <a:gd name="T22" fmla="*/ 20 w 36"/>
                <a:gd name="T23" fmla="*/ 35 h 35"/>
                <a:gd name="T24" fmla="*/ 26 w 36"/>
                <a:gd name="T25" fmla="*/ 35 h 35"/>
                <a:gd name="T26" fmla="*/ 26 w 36"/>
                <a:gd name="T27" fmla="*/ 35 h 35"/>
                <a:gd name="T28" fmla="*/ 31 w 36"/>
                <a:gd name="T29" fmla="*/ 35 h 35"/>
                <a:gd name="T30" fmla="*/ 31 w 36"/>
                <a:gd name="T31" fmla="*/ 35 h 35"/>
                <a:gd name="T32" fmla="*/ 36 w 36"/>
                <a:gd name="T33" fmla="*/ 35 h 35"/>
                <a:gd name="T34" fmla="*/ 36 w 36"/>
                <a:gd name="T35" fmla="*/ 35 h 35"/>
                <a:gd name="T36" fmla="*/ 31 w 36"/>
                <a:gd name="T37" fmla="*/ 35 h 35"/>
                <a:gd name="T38" fmla="*/ 31 w 36"/>
                <a:gd name="T39" fmla="*/ 30 h 35"/>
                <a:gd name="T40" fmla="*/ 26 w 36"/>
                <a:gd name="T41" fmla="*/ 25 h 35"/>
                <a:gd name="T42" fmla="*/ 26 w 36"/>
                <a:gd name="T43" fmla="*/ 20 h 35"/>
                <a:gd name="T44" fmla="*/ 20 w 36"/>
                <a:gd name="T45" fmla="*/ 15 h 35"/>
                <a:gd name="T46" fmla="*/ 15 w 36"/>
                <a:gd name="T47" fmla="*/ 10 h 35"/>
                <a:gd name="T48" fmla="*/ 15 w 36"/>
                <a:gd name="T49" fmla="*/ 5 h 35"/>
                <a:gd name="T50" fmla="*/ 15 w 36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" h="35">
                  <a:moveTo>
                    <a:pt x="15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5" y="15"/>
                  </a:lnTo>
                  <a:lnTo>
                    <a:pt x="5" y="2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10" y="30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5" y="35"/>
                  </a:lnTo>
                  <a:lnTo>
                    <a:pt x="20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1" y="35"/>
                  </a:lnTo>
                  <a:lnTo>
                    <a:pt x="31" y="30"/>
                  </a:lnTo>
                  <a:lnTo>
                    <a:pt x="26" y="25"/>
                  </a:lnTo>
                  <a:lnTo>
                    <a:pt x="26" y="20"/>
                  </a:lnTo>
                  <a:lnTo>
                    <a:pt x="20" y="15"/>
                  </a:lnTo>
                  <a:lnTo>
                    <a:pt x="15" y="10"/>
                  </a:lnTo>
                  <a:lnTo>
                    <a:pt x="15" y="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82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フリーフォーム 21"/>
            <p:cNvSpPr>
              <a:spLocks noEditPoints="1"/>
            </p:cNvSpPr>
            <p:nvPr/>
          </p:nvSpPr>
          <p:spPr bwMode="auto">
            <a:xfrm>
              <a:off x="3401" y="2415"/>
              <a:ext cx="359" cy="121"/>
            </a:xfrm>
            <a:custGeom>
              <a:avLst/>
              <a:gdLst>
                <a:gd name="T0" fmla="*/ 328 w 359"/>
                <a:gd name="T1" fmla="*/ 10 h 121"/>
                <a:gd name="T2" fmla="*/ 313 w 359"/>
                <a:gd name="T3" fmla="*/ 5 h 121"/>
                <a:gd name="T4" fmla="*/ 298 w 359"/>
                <a:gd name="T5" fmla="*/ 0 h 121"/>
                <a:gd name="T6" fmla="*/ 35 w 359"/>
                <a:gd name="T7" fmla="*/ 5 h 121"/>
                <a:gd name="T8" fmla="*/ 10 w 359"/>
                <a:gd name="T9" fmla="*/ 25 h 121"/>
                <a:gd name="T10" fmla="*/ 0 w 359"/>
                <a:gd name="T11" fmla="*/ 61 h 121"/>
                <a:gd name="T12" fmla="*/ 0 w 359"/>
                <a:gd name="T13" fmla="*/ 76 h 121"/>
                <a:gd name="T14" fmla="*/ 10 w 359"/>
                <a:gd name="T15" fmla="*/ 91 h 121"/>
                <a:gd name="T16" fmla="*/ 20 w 359"/>
                <a:gd name="T17" fmla="*/ 106 h 121"/>
                <a:gd name="T18" fmla="*/ 35 w 359"/>
                <a:gd name="T19" fmla="*/ 116 h 121"/>
                <a:gd name="T20" fmla="*/ 50 w 359"/>
                <a:gd name="T21" fmla="*/ 121 h 121"/>
                <a:gd name="T22" fmla="*/ 303 w 359"/>
                <a:gd name="T23" fmla="*/ 121 h 121"/>
                <a:gd name="T24" fmla="*/ 318 w 359"/>
                <a:gd name="T25" fmla="*/ 116 h 121"/>
                <a:gd name="T26" fmla="*/ 333 w 359"/>
                <a:gd name="T27" fmla="*/ 106 h 121"/>
                <a:gd name="T28" fmla="*/ 349 w 359"/>
                <a:gd name="T29" fmla="*/ 91 h 121"/>
                <a:gd name="T30" fmla="*/ 354 w 359"/>
                <a:gd name="T31" fmla="*/ 76 h 121"/>
                <a:gd name="T32" fmla="*/ 359 w 359"/>
                <a:gd name="T33" fmla="*/ 61 h 121"/>
                <a:gd name="T34" fmla="*/ 354 w 359"/>
                <a:gd name="T35" fmla="*/ 46 h 121"/>
                <a:gd name="T36" fmla="*/ 349 w 359"/>
                <a:gd name="T37" fmla="*/ 30 h 121"/>
                <a:gd name="T38" fmla="*/ 25 w 359"/>
                <a:gd name="T39" fmla="*/ 91 h 121"/>
                <a:gd name="T40" fmla="*/ 15 w 359"/>
                <a:gd name="T41" fmla="*/ 81 h 121"/>
                <a:gd name="T42" fmla="*/ 10 w 359"/>
                <a:gd name="T43" fmla="*/ 71 h 121"/>
                <a:gd name="T44" fmla="*/ 10 w 359"/>
                <a:gd name="T45" fmla="*/ 56 h 121"/>
                <a:gd name="T46" fmla="*/ 15 w 359"/>
                <a:gd name="T47" fmla="*/ 46 h 121"/>
                <a:gd name="T48" fmla="*/ 20 w 359"/>
                <a:gd name="T49" fmla="*/ 30 h 121"/>
                <a:gd name="T50" fmla="*/ 30 w 359"/>
                <a:gd name="T51" fmla="*/ 20 h 121"/>
                <a:gd name="T52" fmla="*/ 45 w 359"/>
                <a:gd name="T53" fmla="*/ 15 h 121"/>
                <a:gd name="T54" fmla="*/ 55 w 359"/>
                <a:gd name="T55" fmla="*/ 15 h 121"/>
                <a:gd name="T56" fmla="*/ 156 w 359"/>
                <a:gd name="T57" fmla="*/ 20 h 121"/>
                <a:gd name="T58" fmla="*/ 151 w 359"/>
                <a:gd name="T59" fmla="*/ 35 h 121"/>
                <a:gd name="T60" fmla="*/ 151 w 359"/>
                <a:gd name="T61" fmla="*/ 56 h 121"/>
                <a:gd name="T62" fmla="*/ 151 w 359"/>
                <a:gd name="T63" fmla="*/ 81 h 121"/>
                <a:gd name="T64" fmla="*/ 156 w 359"/>
                <a:gd name="T65" fmla="*/ 101 h 121"/>
                <a:gd name="T66" fmla="*/ 55 w 359"/>
                <a:gd name="T67" fmla="*/ 106 h 121"/>
                <a:gd name="T68" fmla="*/ 45 w 359"/>
                <a:gd name="T69" fmla="*/ 106 h 121"/>
                <a:gd name="T70" fmla="*/ 30 w 359"/>
                <a:gd name="T71" fmla="*/ 101 h 121"/>
                <a:gd name="T72" fmla="*/ 298 w 359"/>
                <a:gd name="T73" fmla="*/ 106 h 121"/>
                <a:gd name="T74" fmla="*/ 177 w 359"/>
                <a:gd name="T75" fmla="*/ 106 h 121"/>
                <a:gd name="T76" fmla="*/ 177 w 359"/>
                <a:gd name="T77" fmla="*/ 101 h 121"/>
                <a:gd name="T78" fmla="*/ 172 w 359"/>
                <a:gd name="T79" fmla="*/ 101 h 121"/>
                <a:gd name="T80" fmla="*/ 167 w 359"/>
                <a:gd name="T81" fmla="*/ 91 h 121"/>
                <a:gd name="T82" fmla="*/ 161 w 359"/>
                <a:gd name="T83" fmla="*/ 71 h 121"/>
                <a:gd name="T84" fmla="*/ 161 w 359"/>
                <a:gd name="T85" fmla="*/ 51 h 121"/>
                <a:gd name="T86" fmla="*/ 167 w 359"/>
                <a:gd name="T87" fmla="*/ 35 h 121"/>
                <a:gd name="T88" fmla="*/ 172 w 359"/>
                <a:gd name="T89" fmla="*/ 25 h 121"/>
                <a:gd name="T90" fmla="*/ 172 w 359"/>
                <a:gd name="T91" fmla="*/ 20 h 121"/>
                <a:gd name="T92" fmla="*/ 172 w 359"/>
                <a:gd name="T93" fmla="*/ 15 h 121"/>
                <a:gd name="T94" fmla="*/ 172 w 359"/>
                <a:gd name="T95" fmla="*/ 15 h 121"/>
                <a:gd name="T96" fmla="*/ 308 w 359"/>
                <a:gd name="T97" fmla="*/ 15 h 121"/>
                <a:gd name="T98" fmla="*/ 318 w 359"/>
                <a:gd name="T99" fmla="*/ 20 h 121"/>
                <a:gd name="T100" fmla="*/ 328 w 359"/>
                <a:gd name="T101" fmla="*/ 30 h 121"/>
                <a:gd name="T102" fmla="*/ 338 w 359"/>
                <a:gd name="T103" fmla="*/ 40 h 121"/>
                <a:gd name="T104" fmla="*/ 343 w 359"/>
                <a:gd name="T105" fmla="*/ 51 h 121"/>
                <a:gd name="T106" fmla="*/ 343 w 359"/>
                <a:gd name="T107" fmla="*/ 71 h 121"/>
                <a:gd name="T108" fmla="*/ 328 w 359"/>
                <a:gd name="T109" fmla="*/ 91 h 121"/>
                <a:gd name="T110" fmla="*/ 308 w 359"/>
                <a:gd name="T111" fmla="*/ 10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9" h="121">
                  <a:moveTo>
                    <a:pt x="338" y="20"/>
                  </a:moveTo>
                  <a:lnTo>
                    <a:pt x="333" y="15"/>
                  </a:lnTo>
                  <a:lnTo>
                    <a:pt x="328" y="10"/>
                  </a:lnTo>
                  <a:lnTo>
                    <a:pt x="323" y="10"/>
                  </a:lnTo>
                  <a:lnTo>
                    <a:pt x="318" y="5"/>
                  </a:lnTo>
                  <a:lnTo>
                    <a:pt x="313" y="5"/>
                  </a:lnTo>
                  <a:lnTo>
                    <a:pt x="308" y="5"/>
                  </a:lnTo>
                  <a:lnTo>
                    <a:pt x="303" y="0"/>
                  </a:lnTo>
                  <a:lnTo>
                    <a:pt x="298" y="0"/>
                  </a:lnTo>
                  <a:lnTo>
                    <a:pt x="55" y="0"/>
                  </a:lnTo>
                  <a:lnTo>
                    <a:pt x="45" y="5"/>
                  </a:lnTo>
                  <a:lnTo>
                    <a:pt x="35" y="5"/>
                  </a:lnTo>
                  <a:lnTo>
                    <a:pt x="25" y="10"/>
                  </a:lnTo>
                  <a:lnTo>
                    <a:pt x="15" y="20"/>
                  </a:lnTo>
                  <a:lnTo>
                    <a:pt x="10" y="25"/>
                  </a:lnTo>
                  <a:lnTo>
                    <a:pt x="5" y="35"/>
                  </a:lnTo>
                  <a:lnTo>
                    <a:pt x="0" y="51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0" y="81"/>
                  </a:lnTo>
                  <a:lnTo>
                    <a:pt x="5" y="91"/>
                  </a:lnTo>
                  <a:lnTo>
                    <a:pt x="10" y="91"/>
                  </a:lnTo>
                  <a:lnTo>
                    <a:pt x="10" y="96"/>
                  </a:lnTo>
                  <a:lnTo>
                    <a:pt x="15" y="101"/>
                  </a:lnTo>
                  <a:lnTo>
                    <a:pt x="20" y="106"/>
                  </a:lnTo>
                  <a:lnTo>
                    <a:pt x="25" y="111"/>
                  </a:lnTo>
                  <a:lnTo>
                    <a:pt x="30" y="111"/>
                  </a:lnTo>
                  <a:lnTo>
                    <a:pt x="35" y="116"/>
                  </a:lnTo>
                  <a:lnTo>
                    <a:pt x="40" y="116"/>
                  </a:lnTo>
                  <a:lnTo>
                    <a:pt x="45" y="116"/>
                  </a:lnTo>
                  <a:lnTo>
                    <a:pt x="50" y="121"/>
                  </a:lnTo>
                  <a:lnTo>
                    <a:pt x="55" y="121"/>
                  </a:lnTo>
                  <a:lnTo>
                    <a:pt x="298" y="121"/>
                  </a:lnTo>
                  <a:lnTo>
                    <a:pt x="303" y="121"/>
                  </a:lnTo>
                  <a:lnTo>
                    <a:pt x="308" y="116"/>
                  </a:lnTo>
                  <a:lnTo>
                    <a:pt x="313" y="116"/>
                  </a:lnTo>
                  <a:lnTo>
                    <a:pt x="318" y="116"/>
                  </a:lnTo>
                  <a:lnTo>
                    <a:pt x="323" y="111"/>
                  </a:lnTo>
                  <a:lnTo>
                    <a:pt x="328" y="111"/>
                  </a:lnTo>
                  <a:lnTo>
                    <a:pt x="333" y="106"/>
                  </a:lnTo>
                  <a:lnTo>
                    <a:pt x="338" y="101"/>
                  </a:lnTo>
                  <a:lnTo>
                    <a:pt x="343" y="96"/>
                  </a:lnTo>
                  <a:lnTo>
                    <a:pt x="349" y="91"/>
                  </a:lnTo>
                  <a:lnTo>
                    <a:pt x="349" y="91"/>
                  </a:lnTo>
                  <a:lnTo>
                    <a:pt x="354" y="81"/>
                  </a:lnTo>
                  <a:lnTo>
                    <a:pt x="354" y="76"/>
                  </a:lnTo>
                  <a:lnTo>
                    <a:pt x="354" y="71"/>
                  </a:lnTo>
                  <a:lnTo>
                    <a:pt x="359" y="66"/>
                  </a:lnTo>
                  <a:lnTo>
                    <a:pt x="359" y="61"/>
                  </a:lnTo>
                  <a:lnTo>
                    <a:pt x="359" y="56"/>
                  </a:lnTo>
                  <a:lnTo>
                    <a:pt x="354" y="51"/>
                  </a:lnTo>
                  <a:lnTo>
                    <a:pt x="354" y="46"/>
                  </a:lnTo>
                  <a:lnTo>
                    <a:pt x="354" y="40"/>
                  </a:lnTo>
                  <a:lnTo>
                    <a:pt x="349" y="30"/>
                  </a:lnTo>
                  <a:lnTo>
                    <a:pt x="349" y="30"/>
                  </a:lnTo>
                  <a:lnTo>
                    <a:pt x="343" y="25"/>
                  </a:lnTo>
                  <a:lnTo>
                    <a:pt x="338" y="20"/>
                  </a:lnTo>
                  <a:close/>
                  <a:moveTo>
                    <a:pt x="25" y="91"/>
                  </a:moveTo>
                  <a:lnTo>
                    <a:pt x="20" y="91"/>
                  </a:lnTo>
                  <a:lnTo>
                    <a:pt x="20" y="86"/>
                  </a:lnTo>
                  <a:lnTo>
                    <a:pt x="15" y="81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0" y="71"/>
                  </a:lnTo>
                  <a:lnTo>
                    <a:pt x="10" y="66"/>
                  </a:lnTo>
                  <a:lnTo>
                    <a:pt x="10" y="61"/>
                  </a:lnTo>
                  <a:lnTo>
                    <a:pt x="10" y="56"/>
                  </a:lnTo>
                  <a:lnTo>
                    <a:pt x="10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0"/>
                  </a:lnTo>
                  <a:lnTo>
                    <a:pt x="20" y="35"/>
                  </a:lnTo>
                  <a:lnTo>
                    <a:pt x="20" y="30"/>
                  </a:lnTo>
                  <a:lnTo>
                    <a:pt x="25" y="30"/>
                  </a:lnTo>
                  <a:lnTo>
                    <a:pt x="30" y="25"/>
                  </a:lnTo>
                  <a:lnTo>
                    <a:pt x="30" y="20"/>
                  </a:lnTo>
                  <a:lnTo>
                    <a:pt x="35" y="20"/>
                  </a:lnTo>
                  <a:lnTo>
                    <a:pt x="40" y="20"/>
                  </a:lnTo>
                  <a:lnTo>
                    <a:pt x="45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5" y="15"/>
                  </a:lnTo>
                  <a:lnTo>
                    <a:pt x="161" y="15"/>
                  </a:lnTo>
                  <a:lnTo>
                    <a:pt x="156" y="20"/>
                  </a:lnTo>
                  <a:lnTo>
                    <a:pt x="156" y="20"/>
                  </a:lnTo>
                  <a:lnTo>
                    <a:pt x="156" y="25"/>
                  </a:lnTo>
                  <a:lnTo>
                    <a:pt x="151" y="30"/>
                  </a:lnTo>
                  <a:lnTo>
                    <a:pt x="151" y="35"/>
                  </a:lnTo>
                  <a:lnTo>
                    <a:pt x="151" y="40"/>
                  </a:lnTo>
                  <a:lnTo>
                    <a:pt x="151" y="51"/>
                  </a:lnTo>
                  <a:lnTo>
                    <a:pt x="151" y="56"/>
                  </a:lnTo>
                  <a:lnTo>
                    <a:pt x="151" y="66"/>
                  </a:lnTo>
                  <a:lnTo>
                    <a:pt x="151" y="76"/>
                  </a:lnTo>
                  <a:lnTo>
                    <a:pt x="151" y="81"/>
                  </a:lnTo>
                  <a:lnTo>
                    <a:pt x="151" y="91"/>
                  </a:lnTo>
                  <a:lnTo>
                    <a:pt x="156" y="96"/>
                  </a:lnTo>
                  <a:lnTo>
                    <a:pt x="156" y="101"/>
                  </a:lnTo>
                  <a:lnTo>
                    <a:pt x="161" y="101"/>
                  </a:lnTo>
                  <a:lnTo>
                    <a:pt x="161" y="106"/>
                  </a:lnTo>
                  <a:lnTo>
                    <a:pt x="55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45" y="106"/>
                  </a:lnTo>
                  <a:lnTo>
                    <a:pt x="40" y="101"/>
                  </a:lnTo>
                  <a:lnTo>
                    <a:pt x="35" y="101"/>
                  </a:lnTo>
                  <a:lnTo>
                    <a:pt x="30" y="101"/>
                  </a:lnTo>
                  <a:lnTo>
                    <a:pt x="30" y="96"/>
                  </a:lnTo>
                  <a:lnTo>
                    <a:pt x="25" y="91"/>
                  </a:lnTo>
                  <a:close/>
                  <a:moveTo>
                    <a:pt x="298" y="106"/>
                  </a:moveTo>
                  <a:lnTo>
                    <a:pt x="177" y="106"/>
                  </a:lnTo>
                  <a:lnTo>
                    <a:pt x="177" y="106"/>
                  </a:lnTo>
                  <a:lnTo>
                    <a:pt x="177" y="106"/>
                  </a:lnTo>
                  <a:lnTo>
                    <a:pt x="177" y="106"/>
                  </a:lnTo>
                  <a:lnTo>
                    <a:pt x="177" y="101"/>
                  </a:lnTo>
                  <a:lnTo>
                    <a:pt x="177" y="101"/>
                  </a:lnTo>
                  <a:lnTo>
                    <a:pt x="172" y="101"/>
                  </a:lnTo>
                  <a:lnTo>
                    <a:pt x="172" y="101"/>
                  </a:lnTo>
                  <a:lnTo>
                    <a:pt x="172" y="101"/>
                  </a:lnTo>
                  <a:lnTo>
                    <a:pt x="172" y="96"/>
                  </a:lnTo>
                  <a:lnTo>
                    <a:pt x="172" y="91"/>
                  </a:lnTo>
                  <a:lnTo>
                    <a:pt x="167" y="91"/>
                  </a:lnTo>
                  <a:lnTo>
                    <a:pt x="167" y="86"/>
                  </a:lnTo>
                  <a:lnTo>
                    <a:pt x="167" y="81"/>
                  </a:lnTo>
                  <a:lnTo>
                    <a:pt x="161" y="71"/>
                  </a:lnTo>
                  <a:lnTo>
                    <a:pt x="161" y="66"/>
                  </a:lnTo>
                  <a:lnTo>
                    <a:pt x="161" y="56"/>
                  </a:lnTo>
                  <a:lnTo>
                    <a:pt x="161" y="51"/>
                  </a:lnTo>
                  <a:lnTo>
                    <a:pt x="161" y="46"/>
                  </a:lnTo>
                  <a:lnTo>
                    <a:pt x="167" y="40"/>
                  </a:lnTo>
                  <a:lnTo>
                    <a:pt x="167" y="35"/>
                  </a:lnTo>
                  <a:lnTo>
                    <a:pt x="167" y="30"/>
                  </a:lnTo>
                  <a:lnTo>
                    <a:pt x="167" y="25"/>
                  </a:lnTo>
                  <a:lnTo>
                    <a:pt x="172" y="25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2" y="15"/>
                  </a:lnTo>
                  <a:lnTo>
                    <a:pt x="172" y="15"/>
                  </a:lnTo>
                  <a:lnTo>
                    <a:pt x="172" y="15"/>
                  </a:lnTo>
                  <a:lnTo>
                    <a:pt x="172" y="15"/>
                  </a:lnTo>
                  <a:lnTo>
                    <a:pt x="172" y="15"/>
                  </a:lnTo>
                  <a:lnTo>
                    <a:pt x="298" y="15"/>
                  </a:lnTo>
                  <a:lnTo>
                    <a:pt x="303" y="15"/>
                  </a:lnTo>
                  <a:lnTo>
                    <a:pt x="308" y="15"/>
                  </a:lnTo>
                  <a:lnTo>
                    <a:pt x="313" y="15"/>
                  </a:lnTo>
                  <a:lnTo>
                    <a:pt x="313" y="20"/>
                  </a:lnTo>
                  <a:lnTo>
                    <a:pt x="318" y="20"/>
                  </a:lnTo>
                  <a:lnTo>
                    <a:pt x="323" y="20"/>
                  </a:lnTo>
                  <a:lnTo>
                    <a:pt x="328" y="25"/>
                  </a:lnTo>
                  <a:lnTo>
                    <a:pt x="328" y="30"/>
                  </a:lnTo>
                  <a:lnTo>
                    <a:pt x="333" y="30"/>
                  </a:lnTo>
                  <a:lnTo>
                    <a:pt x="333" y="35"/>
                  </a:lnTo>
                  <a:lnTo>
                    <a:pt x="338" y="40"/>
                  </a:lnTo>
                  <a:lnTo>
                    <a:pt x="338" y="46"/>
                  </a:lnTo>
                  <a:lnTo>
                    <a:pt x="343" y="46"/>
                  </a:lnTo>
                  <a:lnTo>
                    <a:pt x="343" y="51"/>
                  </a:lnTo>
                  <a:lnTo>
                    <a:pt x="343" y="56"/>
                  </a:lnTo>
                  <a:lnTo>
                    <a:pt x="343" y="61"/>
                  </a:lnTo>
                  <a:lnTo>
                    <a:pt x="343" y="71"/>
                  </a:lnTo>
                  <a:lnTo>
                    <a:pt x="338" y="81"/>
                  </a:lnTo>
                  <a:lnTo>
                    <a:pt x="333" y="86"/>
                  </a:lnTo>
                  <a:lnTo>
                    <a:pt x="328" y="91"/>
                  </a:lnTo>
                  <a:lnTo>
                    <a:pt x="323" y="96"/>
                  </a:lnTo>
                  <a:lnTo>
                    <a:pt x="313" y="101"/>
                  </a:lnTo>
                  <a:lnTo>
                    <a:pt x="308" y="106"/>
                  </a:lnTo>
                  <a:lnTo>
                    <a:pt x="298" y="10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フリーフォーム 22"/>
            <p:cNvSpPr>
              <a:spLocks/>
            </p:cNvSpPr>
            <p:nvPr/>
          </p:nvSpPr>
          <p:spPr bwMode="auto">
            <a:xfrm>
              <a:off x="3704" y="2440"/>
              <a:ext cx="30" cy="31"/>
            </a:xfrm>
            <a:custGeom>
              <a:avLst/>
              <a:gdLst>
                <a:gd name="T0" fmla="*/ 0 w 30"/>
                <a:gd name="T1" fmla="*/ 0 h 31"/>
                <a:gd name="T2" fmla="*/ 0 w 30"/>
                <a:gd name="T3" fmla="*/ 0 h 31"/>
                <a:gd name="T4" fmla="*/ 5 w 30"/>
                <a:gd name="T5" fmla="*/ 0 h 31"/>
                <a:gd name="T6" fmla="*/ 10 w 30"/>
                <a:gd name="T7" fmla="*/ 5 h 31"/>
                <a:gd name="T8" fmla="*/ 15 w 30"/>
                <a:gd name="T9" fmla="*/ 5 h 31"/>
                <a:gd name="T10" fmla="*/ 20 w 30"/>
                <a:gd name="T11" fmla="*/ 10 h 31"/>
                <a:gd name="T12" fmla="*/ 25 w 30"/>
                <a:gd name="T13" fmla="*/ 15 h 31"/>
                <a:gd name="T14" fmla="*/ 30 w 30"/>
                <a:gd name="T15" fmla="*/ 26 h 31"/>
                <a:gd name="T16" fmla="*/ 30 w 30"/>
                <a:gd name="T17" fmla="*/ 31 h 31"/>
                <a:gd name="T18" fmla="*/ 30 w 30"/>
                <a:gd name="T19" fmla="*/ 31 h 31"/>
                <a:gd name="T20" fmla="*/ 30 w 30"/>
                <a:gd name="T21" fmla="*/ 31 h 31"/>
                <a:gd name="T22" fmla="*/ 25 w 30"/>
                <a:gd name="T23" fmla="*/ 26 h 31"/>
                <a:gd name="T24" fmla="*/ 25 w 30"/>
                <a:gd name="T25" fmla="*/ 21 h 31"/>
                <a:gd name="T26" fmla="*/ 20 w 30"/>
                <a:gd name="T27" fmla="*/ 21 h 31"/>
                <a:gd name="T28" fmla="*/ 15 w 30"/>
                <a:gd name="T29" fmla="*/ 15 h 31"/>
                <a:gd name="T30" fmla="*/ 5 w 30"/>
                <a:gd name="T31" fmla="*/ 10 h 31"/>
                <a:gd name="T32" fmla="*/ 0 w 30"/>
                <a:gd name="T33" fmla="*/ 10 h 31"/>
                <a:gd name="T34" fmla="*/ 0 w 30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10" y="5"/>
                  </a:lnTo>
                  <a:lnTo>
                    <a:pt x="15" y="5"/>
                  </a:lnTo>
                  <a:lnTo>
                    <a:pt x="20" y="10"/>
                  </a:lnTo>
                  <a:lnTo>
                    <a:pt x="25" y="15"/>
                  </a:lnTo>
                  <a:lnTo>
                    <a:pt x="30" y="26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25" y="26"/>
                  </a:lnTo>
                  <a:lnTo>
                    <a:pt x="25" y="21"/>
                  </a:lnTo>
                  <a:lnTo>
                    <a:pt x="20" y="21"/>
                  </a:lnTo>
                  <a:lnTo>
                    <a:pt x="15" y="15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7606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フリーフォーム 23"/>
            <p:cNvSpPr>
              <a:spLocks/>
            </p:cNvSpPr>
            <p:nvPr/>
          </p:nvSpPr>
          <p:spPr bwMode="auto">
            <a:xfrm>
              <a:off x="3421" y="2440"/>
              <a:ext cx="30" cy="36"/>
            </a:xfrm>
            <a:custGeom>
              <a:avLst/>
              <a:gdLst>
                <a:gd name="T0" fmla="*/ 30 w 30"/>
                <a:gd name="T1" fmla="*/ 0 h 36"/>
                <a:gd name="T2" fmla="*/ 30 w 30"/>
                <a:gd name="T3" fmla="*/ 0 h 36"/>
                <a:gd name="T4" fmla="*/ 25 w 30"/>
                <a:gd name="T5" fmla="*/ 0 h 36"/>
                <a:gd name="T6" fmla="*/ 20 w 30"/>
                <a:gd name="T7" fmla="*/ 0 h 36"/>
                <a:gd name="T8" fmla="*/ 15 w 30"/>
                <a:gd name="T9" fmla="*/ 5 h 36"/>
                <a:gd name="T10" fmla="*/ 10 w 30"/>
                <a:gd name="T11" fmla="*/ 10 h 36"/>
                <a:gd name="T12" fmla="*/ 5 w 30"/>
                <a:gd name="T13" fmla="*/ 15 h 36"/>
                <a:gd name="T14" fmla="*/ 0 w 30"/>
                <a:gd name="T15" fmla="*/ 26 h 36"/>
                <a:gd name="T16" fmla="*/ 0 w 30"/>
                <a:gd name="T17" fmla="*/ 36 h 36"/>
                <a:gd name="T18" fmla="*/ 0 w 30"/>
                <a:gd name="T19" fmla="*/ 36 h 36"/>
                <a:gd name="T20" fmla="*/ 0 w 30"/>
                <a:gd name="T21" fmla="*/ 31 h 36"/>
                <a:gd name="T22" fmla="*/ 5 w 30"/>
                <a:gd name="T23" fmla="*/ 26 h 36"/>
                <a:gd name="T24" fmla="*/ 10 w 30"/>
                <a:gd name="T25" fmla="*/ 21 h 36"/>
                <a:gd name="T26" fmla="*/ 15 w 30"/>
                <a:gd name="T27" fmla="*/ 15 h 36"/>
                <a:gd name="T28" fmla="*/ 20 w 30"/>
                <a:gd name="T29" fmla="*/ 15 h 36"/>
                <a:gd name="T30" fmla="*/ 25 w 30"/>
                <a:gd name="T31" fmla="*/ 10 h 36"/>
                <a:gd name="T32" fmla="*/ 30 w 30"/>
                <a:gd name="T33" fmla="*/ 10 h 36"/>
                <a:gd name="T34" fmla="*/ 30 w 30"/>
                <a:gd name="T3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6">
                  <a:moveTo>
                    <a:pt x="30" y="0"/>
                  </a:moveTo>
                  <a:lnTo>
                    <a:pt x="30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5" y="5"/>
                  </a:lnTo>
                  <a:lnTo>
                    <a:pt x="10" y="10"/>
                  </a:lnTo>
                  <a:lnTo>
                    <a:pt x="5" y="15"/>
                  </a:lnTo>
                  <a:lnTo>
                    <a:pt x="0" y="2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5" y="26"/>
                  </a:lnTo>
                  <a:lnTo>
                    <a:pt x="10" y="21"/>
                  </a:lnTo>
                  <a:lnTo>
                    <a:pt x="15" y="15"/>
                  </a:lnTo>
                  <a:lnTo>
                    <a:pt x="20" y="15"/>
                  </a:lnTo>
                  <a:lnTo>
                    <a:pt x="25" y="10"/>
                  </a:lnTo>
                  <a:lnTo>
                    <a:pt x="30" y="1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9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フリーフォーム 24"/>
            <p:cNvSpPr>
              <a:spLocks/>
            </p:cNvSpPr>
            <p:nvPr/>
          </p:nvSpPr>
          <p:spPr bwMode="auto">
            <a:xfrm>
              <a:off x="3901" y="2203"/>
              <a:ext cx="1244" cy="288"/>
            </a:xfrm>
            <a:custGeom>
              <a:avLst/>
              <a:gdLst>
                <a:gd name="T0" fmla="*/ 15 w 1244"/>
                <a:gd name="T1" fmla="*/ 222 h 288"/>
                <a:gd name="T2" fmla="*/ 10 w 1244"/>
                <a:gd name="T3" fmla="*/ 232 h 288"/>
                <a:gd name="T4" fmla="*/ 0 w 1244"/>
                <a:gd name="T5" fmla="*/ 247 h 288"/>
                <a:gd name="T6" fmla="*/ 0 w 1244"/>
                <a:gd name="T7" fmla="*/ 258 h 288"/>
                <a:gd name="T8" fmla="*/ 5 w 1244"/>
                <a:gd name="T9" fmla="*/ 268 h 288"/>
                <a:gd name="T10" fmla="*/ 10 w 1244"/>
                <a:gd name="T11" fmla="*/ 278 h 288"/>
                <a:gd name="T12" fmla="*/ 25 w 1244"/>
                <a:gd name="T13" fmla="*/ 283 h 288"/>
                <a:gd name="T14" fmla="*/ 46 w 1244"/>
                <a:gd name="T15" fmla="*/ 288 h 288"/>
                <a:gd name="T16" fmla="*/ 122 w 1244"/>
                <a:gd name="T17" fmla="*/ 288 h 288"/>
                <a:gd name="T18" fmla="*/ 384 w 1244"/>
                <a:gd name="T19" fmla="*/ 288 h 288"/>
                <a:gd name="T20" fmla="*/ 723 w 1244"/>
                <a:gd name="T21" fmla="*/ 288 h 288"/>
                <a:gd name="T22" fmla="*/ 976 w 1244"/>
                <a:gd name="T23" fmla="*/ 288 h 288"/>
                <a:gd name="T24" fmla="*/ 1026 w 1244"/>
                <a:gd name="T25" fmla="*/ 288 h 288"/>
                <a:gd name="T26" fmla="*/ 1052 w 1244"/>
                <a:gd name="T27" fmla="*/ 283 h 288"/>
                <a:gd name="T28" fmla="*/ 1082 w 1244"/>
                <a:gd name="T29" fmla="*/ 273 h 288"/>
                <a:gd name="T30" fmla="*/ 1112 w 1244"/>
                <a:gd name="T31" fmla="*/ 258 h 288"/>
                <a:gd name="T32" fmla="*/ 1138 w 1244"/>
                <a:gd name="T33" fmla="*/ 222 h 288"/>
                <a:gd name="T34" fmla="*/ 1168 w 1244"/>
                <a:gd name="T35" fmla="*/ 172 h 288"/>
                <a:gd name="T36" fmla="*/ 1203 w 1244"/>
                <a:gd name="T37" fmla="*/ 111 h 288"/>
                <a:gd name="T38" fmla="*/ 1229 w 1244"/>
                <a:gd name="T39" fmla="*/ 71 h 288"/>
                <a:gd name="T40" fmla="*/ 1234 w 1244"/>
                <a:gd name="T41" fmla="*/ 55 h 288"/>
                <a:gd name="T42" fmla="*/ 1239 w 1244"/>
                <a:gd name="T43" fmla="*/ 40 h 288"/>
                <a:gd name="T44" fmla="*/ 1239 w 1244"/>
                <a:gd name="T45" fmla="*/ 20 h 288"/>
                <a:gd name="T46" fmla="*/ 1219 w 1244"/>
                <a:gd name="T47" fmla="*/ 5 h 288"/>
                <a:gd name="T48" fmla="*/ 1133 w 1244"/>
                <a:gd name="T49" fmla="*/ 0 h 288"/>
                <a:gd name="T50" fmla="*/ 865 w 1244"/>
                <a:gd name="T51" fmla="*/ 0 h 288"/>
                <a:gd name="T52" fmla="*/ 531 w 1244"/>
                <a:gd name="T53" fmla="*/ 0 h 288"/>
                <a:gd name="T54" fmla="*/ 283 w 1244"/>
                <a:gd name="T55" fmla="*/ 0 h 288"/>
                <a:gd name="T56" fmla="*/ 233 w 1244"/>
                <a:gd name="T57" fmla="*/ 0 h 288"/>
                <a:gd name="T58" fmla="*/ 207 w 1244"/>
                <a:gd name="T59" fmla="*/ 5 h 288"/>
                <a:gd name="T60" fmla="*/ 172 w 1244"/>
                <a:gd name="T61" fmla="*/ 15 h 288"/>
                <a:gd name="T62" fmla="*/ 137 w 1244"/>
                <a:gd name="T63" fmla="*/ 30 h 288"/>
                <a:gd name="T64" fmla="*/ 111 w 1244"/>
                <a:gd name="T65" fmla="*/ 65 h 288"/>
                <a:gd name="T66" fmla="*/ 76 w 1244"/>
                <a:gd name="T67" fmla="*/ 116 h 288"/>
                <a:gd name="T68" fmla="*/ 41 w 1244"/>
                <a:gd name="T69" fmla="*/ 177 h 288"/>
                <a:gd name="T70" fmla="*/ 20 w 1244"/>
                <a:gd name="T71" fmla="*/ 21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4" h="288">
                  <a:moveTo>
                    <a:pt x="15" y="217"/>
                  </a:moveTo>
                  <a:lnTo>
                    <a:pt x="15" y="222"/>
                  </a:lnTo>
                  <a:lnTo>
                    <a:pt x="10" y="227"/>
                  </a:lnTo>
                  <a:lnTo>
                    <a:pt x="10" y="232"/>
                  </a:lnTo>
                  <a:lnTo>
                    <a:pt x="5" y="237"/>
                  </a:lnTo>
                  <a:lnTo>
                    <a:pt x="0" y="247"/>
                  </a:lnTo>
                  <a:lnTo>
                    <a:pt x="0" y="252"/>
                  </a:lnTo>
                  <a:lnTo>
                    <a:pt x="0" y="258"/>
                  </a:lnTo>
                  <a:lnTo>
                    <a:pt x="0" y="263"/>
                  </a:lnTo>
                  <a:lnTo>
                    <a:pt x="5" y="268"/>
                  </a:lnTo>
                  <a:lnTo>
                    <a:pt x="10" y="273"/>
                  </a:lnTo>
                  <a:lnTo>
                    <a:pt x="10" y="278"/>
                  </a:lnTo>
                  <a:lnTo>
                    <a:pt x="15" y="278"/>
                  </a:lnTo>
                  <a:lnTo>
                    <a:pt x="25" y="283"/>
                  </a:lnTo>
                  <a:lnTo>
                    <a:pt x="36" y="288"/>
                  </a:lnTo>
                  <a:lnTo>
                    <a:pt x="46" y="288"/>
                  </a:lnTo>
                  <a:lnTo>
                    <a:pt x="66" y="288"/>
                  </a:lnTo>
                  <a:lnTo>
                    <a:pt x="122" y="288"/>
                  </a:lnTo>
                  <a:lnTo>
                    <a:pt x="233" y="288"/>
                  </a:lnTo>
                  <a:lnTo>
                    <a:pt x="384" y="288"/>
                  </a:lnTo>
                  <a:lnTo>
                    <a:pt x="556" y="288"/>
                  </a:lnTo>
                  <a:lnTo>
                    <a:pt x="723" y="288"/>
                  </a:lnTo>
                  <a:lnTo>
                    <a:pt x="870" y="288"/>
                  </a:lnTo>
                  <a:lnTo>
                    <a:pt x="976" y="288"/>
                  </a:lnTo>
                  <a:lnTo>
                    <a:pt x="1016" y="288"/>
                  </a:lnTo>
                  <a:lnTo>
                    <a:pt x="1026" y="288"/>
                  </a:lnTo>
                  <a:lnTo>
                    <a:pt x="1037" y="288"/>
                  </a:lnTo>
                  <a:lnTo>
                    <a:pt x="1052" y="283"/>
                  </a:lnTo>
                  <a:lnTo>
                    <a:pt x="1067" y="283"/>
                  </a:lnTo>
                  <a:lnTo>
                    <a:pt x="1082" y="273"/>
                  </a:lnTo>
                  <a:lnTo>
                    <a:pt x="1097" y="268"/>
                  </a:lnTo>
                  <a:lnTo>
                    <a:pt x="1112" y="258"/>
                  </a:lnTo>
                  <a:lnTo>
                    <a:pt x="1122" y="242"/>
                  </a:lnTo>
                  <a:lnTo>
                    <a:pt x="1138" y="222"/>
                  </a:lnTo>
                  <a:lnTo>
                    <a:pt x="1153" y="197"/>
                  </a:lnTo>
                  <a:lnTo>
                    <a:pt x="1168" y="172"/>
                  </a:lnTo>
                  <a:lnTo>
                    <a:pt x="1188" y="141"/>
                  </a:lnTo>
                  <a:lnTo>
                    <a:pt x="1203" y="111"/>
                  </a:lnTo>
                  <a:lnTo>
                    <a:pt x="1219" y="91"/>
                  </a:lnTo>
                  <a:lnTo>
                    <a:pt x="1229" y="71"/>
                  </a:lnTo>
                  <a:lnTo>
                    <a:pt x="1234" y="60"/>
                  </a:lnTo>
                  <a:lnTo>
                    <a:pt x="1234" y="55"/>
                  </a:lnTo>
                  <a:lnTo>
                    <a:pt x="1239" y="50"/>
                  </a:lnTo>
                  <a:lnTo>
                    <a:pt x="1239" y="40"/>
                  </a:lnTo>
                  <a:lnTo>
                    <a:pt x="1244" y="30"/>
                  </a:lnTo>
                  <a:lnTo>
                    <a:pt x="1239" y="20"/>
                  </a:lnTo>
                  <a:lnTo>
                    <a:pt x="1229" y="10"/>
                  </a:lnTo>
                  <a:lnTo>
                    <a:pt x="1219" y="5"/>
                  </a:lnTo>
                  <a:lnTo>
                    <a:pt x="1193" y="0"/>
                  </a:lnTo>
                  <a:lnTo>
                    <a:pt x="1133" y="0"/>
                  </a:lnTo>
                  <a:lnTo>
                    <a:pt x="1016" y="0"/>
                  </a:lnTo>
                  <a:lnTo>
                    <a:pt x="865" y="0"/>
                  </a:lnTo>
                  <a:lnTo>
                    <a:pt x="693" y="0"/>
                  </a:lnTo>
                  <a:lnTo>
                    <a:pt x="531" y="0"/>
                  </a:lnTo>
                  <a:lnTo>
                    <a:pt x="384" y="0"/>
                  </a:lnTo>
                  <a:lnTo>
                    <a:pt x="283" y="0"/>
                  </a:lnTo>
                  <a:lnTo>
                    <a:pt x="243" y="0"/>
                  </a:lnTo>
                  <a:lnTo>
                    <a:pt x="233" y="0"/>
                  </a:lnTo>
                  <a:lnTo>
                    <a:pt x="223" y="0"/>
                  </a:lnTo>
                  <a:lnTo>
                    <a:pt x="207" y="5"/>
                  </a:lnTo>
                  <a:lnTo>
                    <a:pt x="192" y="5"/>
                  </a:lnTo>
                  <a:lnTo>
                    <a:pt x="172" y="15"/>
                  </a:lnTo>
                  <a:lnTo>
                    <a:pt x="152" y="20"/>
                  </a:lnTo>
                  <a:lnTo>
                    <a:pt x="137" y="30"/>
                  </a:lnTo>
                  <a:lnTo>
                    <a:pt x="127" y="45"/>
                  </a:lnTo>
                  <a:lnTo>
                    <a:pt x="111" y="65"/>
                  </a:lnTo>
                  <a:lnTo>
                    <a:pt x="96" y="91"/>
                  </a:lnTo>
                  <a:lnTo>
                    <a:pt x="76" y="116"/>
                  </a:lnTo>
                  <a:lnTo>
                    <a:pt x="61" y="146"/>
                  </a:lnTo>
                  <a:lnTo>
                    <a:pt x="41" y="177"/>
                  </a:lnTo>
                  <a:lnTo>
                    <a:pt x="25" y="197"/>
                  </a:lnTo>
                  <a:lnTo>
                    <a:pt x="20" y="212"/>
                  </a:lnTo>
                  <a:lnTo>
                    <a:pt x="15" y="21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2B2B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フリーフォーム 25"/>
            <p:cNvSpPr>
              <a:spLocks/>
            </p:cNvSpPr>
            <p:nvPr/>
          </p:nvSpPr>
          <p:spPr bwMode="auto">
            <a:xfrm>
              <a:off x="2885" y="1758"/>
              <a:ext cx="121" cy="632"/>
            </a:xfrm>
            <a:custGeom>
              <a:avLst/>
              <a:gdLst>
                <a:gd name="T0" fmla="*/ 0 w 121"/>
                <a:gd name="T1" fmla="*/ 0 h 632"/>
                <a:gd name="T2" fmla="*/ 10 w 121"/>
                <a:gd name="T3" fmla="*/ 531 h 632"/>
                <a:gd name="T4" fmla="*/ 116 w 121"/>
                <a:gd name="T5" fmla="*/ 632 h 632"/>
                <a:gd name="T6" fmla="*/ 121 w 121"/>
                <a:gd name="T7" fmla="*/ 101 h 632"/>
                <a:gd name="T8" fmla="*/ 0 w 121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632">
                  <a:moveTo>
                    <a:pt x="0" y="0"/>
                  </a:moveTo>
                  <a:lnTo>
                    <a:pt x="10" y="531"/>
                  </a:lnTo>
                  <a:lnTo>
                    <a:pt x="116" y="632"/>
                  </a:lnTo>
                  <a:lnTo>
                    <a:pt x="121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5E5E5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フリーフォーム 26"/>
            <p:cNvSpPr>
              <a:spLocks/>
            </p:cNvSpPr>
            <p:nvPr/>
          </p:nvSpPr>
          <p:spPr bwMode="auto">
            <a:xfrm>
              <a:off x="2885" y="1980"/>
              <a:ext cx="1623" cy="486"/>
            </a:xfrm>
            <a:custGeom>
              <a:avLst/>
              <a:gdLst>
                <a:gd name="T0" fmla="*/ 0 w 1623"/>
                <a:gd name="T1" fmla="*/ 324 h 486"/>
                <a:gd name="T2" fmla="*/ 116 w 1623"/>
                <a:gd name="T3" fmla="*/ 425 h 486"/>
                <a:gd name="T4" fmla="*/ 243 w 1623"/>
                <a:gd name="T5" fmla="*/ 486 h 486"/>
                <a:gd name="T6" fmla="*/ 1623 w 1623"/>
                <a:gd name="T7" fmla="*/ 142 h 486"/>
                <a:gd name="T8" fmla="*/ 1264 w 1623"/>
                <a:gd name="T9" fmla="*/ 0 h 486"/>
                <a:gd name="T10" fmla="*/ 0 w 1623"/>
                <a:gd name="T11" fmla="*/ 324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3" h="486">
                  <a:moveTo>
                    <a:pt x="0" y="324"/>
                  </a:moveTo>
                  <a:lnTo>
                    <a:pt x="116" y="425"/>
                  </a:lnTo>
                  <a:lnTo>
                    <a:pt x="243" y="486"/>
                  </a:lnTo>
                  <a:lnTo>
                    <a:pt x="1623" y="142"/>
                  </a:lnTo>
                  <a:lnTo>
                    <a:pt x="1264" y="0"/>
                  </a:lnTo>
                  <a:lnTo>
                    <a:pt x="0" y="32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2B2B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フリーフォーム 27"/>
            <p:cNvSpPr>
              <a:spLocks/>
            </p:cNvSpPr>
            <p:nvPr/>
          </p:nvSpPr>
          <p:spPr bwMode="auto">
            <a:xfrm>
              <a:off x="2885" y="2001"/>
              <a:ext cx="121" cy="399"/>
            </a:xfrm>
            <a:custGeom>
              <a:avLst/>
              <a:gdLst>
                <a:gd name="T0" fmla="*/ 0 w 121"/>
                <a:gd name="T1" fmla="*/ 0 h 399"/>
                <a:gd name="T2" fmla="*/ 121 w 121"/>
                <a:gd name="T3" fmla="*/ 91 h 399"/>
                <a:gd name="T4" fmla="*/ 121 w 121"/>
                <a:gd name="T5" fmla="*/ 399 h 399"/>
                <a:gd name="T6" fmla="*/ 5 w 121"/>
                <a:gd name="T7" fmla="*/ 293 h 399"/>
                <a:gd name="T8" fmla="*/ 0 w 121"/>
                <a:gd name="T9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399">
                  <a:moveTo>
                    <a:pt x="0" y="0"/>
                  </a:moveTo>
                  <a:lnTo>
                    <a:pt x="121" y="91"/>
                  </a:lnTo>
                  <a:lnTo>
                    <a:pt x="121" y="399"/>
                  </a:lnTo>
                  <a:lnTo>
                    <a:pt x="5" y="2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7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フリーフォーム 28"/>
            <p:cNvSpPr>
              <a:spLocks/>
            </p:cNvSpPr>
            <p:nvPr/>
          </p:nvSpPr>
          <p:spPr bwMode="auto">
            <a:xfrm>
              <a:off x="3006" y="1809"/>
              <a:ext cx="1204" cy="591"/>
            </a:xfrm>
            <a:custGeom>
              <a:avLst/>
              <a:gdLst>
                <a:gd name="T0" fmla="*/ 0 w 1204"/>
                <a:gd name="T1" fmla="*/ 283 h 591"/>
                <a:gd name="T2" fmla="*/ 1204 w 1204"/>
                <a:gd name="T3" fmla="*/ 0 h 591"/>
                <a:gd name="T4" fmla="*/ 1204 w 1204"/>
                <a:gd name="T5" fmla="*/ 257 h 591"/>
                <a:gd name="T6" fmla="*/ 0 w 1204"/>
                <a:gd name="T7" fmla="*/ 591 h 591"/>
                <a:gd name="T8" fmla="*/ 0 w 1204"/>
                <a:gd name="T9" fmla="*/ 28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4" h="591">
                  <a:moveTo>
                    <a:pt x="0" y="283"/>
                  </a:moveTo>
                  <a:lnTo>
                    <a:pt x="1204" y="0"/>
                  </a:lnTo>
                  <a:lnTo>
                    <a:pt x="1204" y="257"/>
                  </a:lnTo>
                  <a:lnTo>
                    <a:pt x="0" y="591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C9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フリーフォーム 29"/>
            <p:cNvSpPr>
              <a:spLocks/>
            </p:cNvSpPr>
            <p:nvPr/>
          </p:nvSpPr>
          <p:spPr bwMode="auto">
            <a:xfrm>
              <a:off x="3522" y="1758"/>
              <a:ext cx="682" cy="268"/>
            </a:xfrm>
            <a:custGeom>
              <a:avLst/>
              <a:gdLst>
                <a:gd name="T0" fmla="*/ 0 w 682"/>
                <a:gd name="T1" fmla="*/ 162 h 268"/>
                <a:gd name="T2" fmla="*/ 0 w 682"/>
                <a:gd name="T3" fmla="*/ 268 h 268"/>
                <a:gd name="T4" fmla="*/ 682 w 682"/>
                <a:gd name="T5" fmla="*/ 91 h 268"/>
                <a:gd name="T6" fmla="*/ 682 w 682"/>
                <a:gd name="T7" fmla="*/ 0 h 268"/>
                <a:gd name="T8" fmla="*/ 0 w 682"/>
                <a:gd name="T9" fmla="*/ 162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2" h="268">
                  <a:moveTo>
                    <a:pt x="0" y="162"/>
                  </a:moveTo>
                  <a:lnTo>
                    <a:pt x="0" y="268"/>
                  </a:lnTo>
                  <a:lnTo>
                    <a:pt x="682" y="91"/>
                  </a:lnTo>
                  <a:lnTo>
                    <a:pt x="682" y="0"/>
                  </a:lnTo>
                  <a:lnTo>
                    <a:pt x="0" y="16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CFF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フリーフォーム 30"/>
            <p:cNvSpPr>
              <a:spLocks/>
            </p:cNvSpPr>
            <p:nvPr/>
          </p:nvSpPr>
          <p:spPr bwMode="auto">
            <a:xfrm>
              <a:off x="3193" y="1844"/>
              <a:ext cx="96" cy="91"/>
            </a:xfrm>
            <a:custGeom>
              <a:avLst/>
              <a:gdLst>
                <a:gd name="T0" fmla="*/ 96 w 96"/>
                <a:gd name="T1" fmla="*/ 71 h 91"/>
                <a:gd name="T2" fmla="*/ 91 w 96"/>
                <a:gd name="T3" fmla="*/ 76 h 91"/>
                <a:gd name="T4" fmla="*/ 81 w 96"/>
                <a:gd name="T5" fmla="*/ 76 h 91"/>
                <a:gd name="T6" fmla="*/ 76 w 96"/>
                <a:gd name="T7" fmla="*/ 71 h 91"/>
                <a:gd name="T8" fmla="*/ 71 w 96"/>
                <a:gd name="T9" fmla="*/ 61 h 91"/>
                <a:gd name="T10" fmla="*/ 71 w 96"/>
                <a:gd name="T11" fmla="*/ 56 h 91"/>
                <a:gd name="T12" fmla="*/ 71 w 96"/>
                <a:gd name="T13" fmla="*/ 45 h 91"/>
                <a:gd name="T14" fmla="*/ 71 w 96"/>
                <a:gd name="T15" fmla="*/ 40 h 91"/>
                <a:gd name="T16" fmla="*/ 66 w 96"/>
                <a:gd name="T17" fmla="*/ 35 h 91"/>
                <a:gd name="T18" fmla="*/ 66 w 96"/>
                <a:gd name="T19" fmla="*/ 45 h 91"/>
                <a:gd name="T20" fmla="*/ 56 w 96"/>
                <a:gd name="T21" fmla="*/ 50 h 91"/>
                <a:gd name="T22" fmla="*/ 51 w 96"/>
                <a:gd name="T23" fmla="*/ 56 h 91"/>
                <a:gd name="T24" fmla="*/ 46 w 96"/>
                <a:gd name="T25" fmla="*/ 61 h 91"/>
                <a:gd name="T26" fmla="*/ 41 w 96"/>
                <a:gd name="T27" fmla="*/ 71 h 91"/>
                <a:gd name="T28" fmla="*/ 36 w 96"/>
                <a:gd name="T29" fmla="*/ 71 h 91"/>
                <a:gd name="T30" fmla="*/ 36 w 96"/>
                <a:gd name="T31" fmla="*/ 66 h 91"/>
                <a:gd name="T32" fmla="*/ 31 w 96"/>
                <a:gd name="T33" fmla="*/ 61 h 91"/>
                <a:gd name="T34" fmla="*/ 26 w 96"/>
                <a:gd name="T35" fmla="*/ 50 h 91"/>
                <a:gd name="T36" fmla="*/ 16 w 96"/>
                <a:gd name="T37" fmla="*/ 50 h 91"/>
                <a:gd name="T38" fmla="*/ 16 w 96"/>
                <a:gd name="T39" fmla="*/ 50 h 91"/>
                <a:gd name="T40" fmla="*/ 16 w 96"/>
                <a:gd name="T41" fmla="*/ 61 h 91"/>
                <a:gd name="T42" fmla="*/ 16 w 96"/>
                <a:gd name="T43" fmla="*/ 66 h 91"/>
                <a:gd name="T44" fmla="*/ 16 w 96"/>
                <a:gd name="T45" fmla="*/ 76 h 91"/>
                <a:gd name="T46" fmla="*/ 16 w 96"/>
                <a:gd name="T47" fmla="*/ 86 h 91"/>
                <a:gd name="T48" fmla="*/ 16 w 96"/>
                <a:gd name="T49" fmla="*/ 86 h 91"/>
                <a:gd name="T50" fmla="*/ 11 w 96"/>
                <a:gd name="T51" fmla="*/ 91 h 91"/>
                <a:gd name="T52" fmla="*/ 0 w 96"/>
                <a:gd name="T53" fmla="*/ 91 h 91"/>
                <a:gd name="T54" fmla="*/ 0 w 96"/>
                <a:gd name="T55" fmla="*/ 91 h 91"/>
                <a:gd name="T56" fmla="*/ 0 w 96"/>
                <a:gd name="T57" fmla="*/ 81 h 91"/>
                <a:gd name="T58" fmla="*/ 0 w 96"/>
                <a:gd name="T59" fmla="*/ 71 h 91"/>
                <a:gd name="T60" fmla="*/ 0 w 96"/>
                <a:gd name="T61" fmla="*/ 50 h 91"/>
                <a:gd name="T62" fmla="*/ 0 w 96"/>
                <a:gd name="T63" fmla="*/ 45 h 91"/>
                <a:gd name="T64" fmla="*/ 5 w 96"/>
                <a:gd name="T65" fmla="*/ 35 h 91"/>
                <a:gd name="T66" fmla="*/ 5 w 96"/>
                <a:gd name="T67" fmla="*/ 30 h 91"/>
                <a:gd name="T68" fmla="*/ 5 w 96"/>
                <a:gd name="T69" fmla="*/ 20 h 91"/>
                <a:gd name="T70" fmla="*/ 11 w 96"/>
                <a:gd name="T71" fmla="*/ 25 h 91"/>
                <a:gd name="T72" fmla="*/ 21 w 96"/>
                <a:gd name="T73" fmla="*/ 30 h 91"/>
                <a:gd name="T74" fmla="*/ 26 w 96"/>
                <a:gd name="T75" fmla="*/ 30 h 91"/>
                <a:gd name="T76" fmla="*/ 31 w 96"/>
                <a:gd name="T77" fmla="*/ 35 h 91"/>
                <a:gd name="T78" fmla="*/ 36 w 96"/>
                <a:gd name="T79" fmla="*/ 45 h 91"/>
                <a:gd name="T80" fmla="*/ 41 w 96"/>
                <a:gd name="T81" fmla="*/ 50 h 91"/>
                <a:gd name="T82" fmla="*/ 46 w 96"/>
                <a:gd name="T83" fmla="*/ 45 h 91"/>
                <a:gd name="T84" fmla="*/ 46 w 96"/>
                <a:gd name="T85" fmla="*/ 40 h 91"/>
                <a:gd name="T86" fmla="*/ 51 w 96"/>
                <a:gd name="T87" fmla="*/ 35 h 91"/>
                <a:gd name="T88" fmla="*/ 56 w 96"/>
                <a:gd name="T89" fmla="*/ 25 h 91"/>
                <a:gd name="T90" fmla="*/ 61 w 96"/>
                <a:gd name="T91" fmla="*/ 15 h 91"/>
                <a:gd name="T92" fmla="*/ 66 w 96"/>
                <a:gd name="T93" fmla="*/ 10 h 91"/>
                <a:gd name="T94" fmla="*/ 71 w 96"/>
                <a:gd name="T95" fmla="*/ 0 h 91"/>
                <a:gd name="T96" fmla="*/ 76 w 96"/>
                <a:gd name="T97" fmla="*/ 0 h 91"/>
                <a:gd name="T98" fmla="*/ 76 w 96"/>
                <a:gd name="T99" fmla="*/ 5 h 91"/>
                <a:gd name="T100" fmla="*/ 81 w 96"/>
                <a:gd name="T101" fmla="*/ 15 h 91"/>
                <a:gd name="T102" fmla="*/ 86 w 96"/>
                <a:gd name="T103" fmla="*/ 25 h 91"/>
                <a:gd name="T104" fmla="*/ 86 w 96"/>
                <a:gd name="T105" fmla="*/ 30 h 91"/>
                <a:gd name="T106" fmla="*/ 86 w 96"/>
                <a:gd name="T107" fmla="*/ 40 h 91"/>
                <a:gd name="T108" fmla="*/ 86 w 96"/>
                <a:gd name="T109" fmla="*/ 56 h 91"/>
                <a:gd name="T110" fmla="*/ 91 w 96"/>
                <a:gd name="T111" fmla="*/ 66 h 91"/>
                <a:gd name="T112" fmla="*/ 96 w 96"/>
                <a:gd name="T113" fmla="*/ 66 h 91"/>
                <a:gd name="T114" fmla="*/ 96 w 96"/>
                <a:gd name="T115" fmla="*/ 7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" h="91">
                  <a:moveTo>
                    <a:pt x="96" y="71"/>
                  </a:move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86" y="76"/>
                  </a:lnTo>
                  <a:lnTo>
                    <a:pt x="86" y="76"/>
                  </a:lnTo>
                  <a:lnTo>
                    <a:pt x="86" y="76"/>
                  </a:lnTo>
                  <a:lnTo>
                    <a:pt x="86" y="76"/>
                  </a:lnTo>
                  <a:lnTo>
                    <a:pt x="81" y="76"/>
                  </a:lnTo>
                  <a:lnTo>
                    <a:pt x="81" y="76"/>
                  </a:lnTo>
                  <a:lnTo>
                    <a:pt x="81" y="76"/>
                  </a:lnTo>
                  <a:lnTo>
                    <a:pt x="81" y="76"/>
                  </a:lnTo>
                  <a:lnTo>
                    <a:pt x="81" y="76"/>
                  </a:lnTo>
                  <a:lnTo>
                    <a:pt x="81" y="76"/>
                  </a:lnTo>
                  <a:lnTo>
                    <a:pt x="81" y="76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76" y="71"/>
                  </a:lnTo>
                  <a:lnTo>
                    <a:pt x="76" y="71"/>
                  </a:lnTo>
                  <a:lnTo>
                    <a:pt x="76" y="71"/>
                  </a:lnTo>
                  <a:lnTo>
                    <a:pt x="76" y="66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46" y="61"/>
                  </a:lnTo>
                  <a:lnTo>
                    <a:pt x="46" y="61"/>
                  </a:lnTo>
                  <a:lnTo>
                    <a:pt x="46" y="61"/>
                  </a:lnTo>
                  <a:lnTo>
                    <a:pt x="46" y="61"/>
                  </a:lnTo>
                  <a:lnTo>
                    <a:pt x="46" y="61"/>
                  </a:lnTo>
                  <a:lnTo>
                    <a:pt x="46" y="61"/>
                  </a:lnTo>
                  <a:lnTo>
                    <a:pt x="46" y="61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1" y="66"/>
                  </a:lnTo>
                  <a:lnTo>
                    <a:pt x="41" y="66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36" y="71"/>
                  </a:lnTo>
                  <a:lnTo>
                    <a:pt x="36" y="71"/>
                  </a:lnTo>
                  <a:lnTo>
                    <a:pt x="36" y="71"/>
                  </a:lnTo>
                  <a:lnTo>
                    <a:pt x="36" y="71"/>
                  </a:lnTo>
                  <a:lnTo>
                    <a:pt x="36" y="71"/>
                  </a:lnTo>
                  <a:lnTo>
                    <a:pt x="36" y="71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1"/>
                  </a:lnTo>
                  <a:lnTo>
                    <a:pt x="36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91"/>
                  </a:lnTo>
                  <a:lnTo>
                    <a:pt x="16" y="91"/>
                  </a:lnTo>
                  <a:lnTo>
                    <a:pt x="16" y="91"/>
                  </a:lnTo>
                  <a:lnTo>
                    <a:pt x="16" y="91"/>
                  </a:lnTo>
                  <a:lnTo>
                    <a:pt x="16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41" y="45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6" y="20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91" y="56"/>
                  </a:lnTo>
                  <a:lnTo>
                    <a:pt x="91" y="56"/>
                  </a:lnTo>
                  <a:lnTo>
                    <a:pt x="91" y="56"/>
                  </a:lnTo>
                  <a:lnTo>
                    <a:pt x="91" y="56"/>
                  </a:lnTo>
                  <a:lnTo>
                    <a:pt x="91" y="61"/>
                  </a:lnTo>
                  <a:lnTo>
                    <a:pt x="91" y="61"/>
                  </a:lnTo>
                  <a:lnTo>
                    <a:pt x="91" y="61"/>
                  </a:lnTo>
                  <a:lnTo>
                    <a:pt x="91" y="61"/>
                  </a:lnTo>
                  <a:lnTo>
                    <a:pt x="91" y="61"/>
                  </a:lnTo>
                  <a:lnTo>
                    <a:pt x="91" y="61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フリーフォーム 31"/>
            <p:cNvSpPr>
              <a:spLocks/>
            </p:cNvSpPr>
            <p:nvPr/>
          </p:nvSpPr>
          <p:spPr bwMode="auto">
            <a:xfrm>
              <a:off x="3284" y="1829"/>
              <a:ext cx="71" cy="96"/>
            </a:xfrm>
            <a:custGeom>
              <a:avLst/>
              <a:gdLst>
                <a:gd name="T0" fmla="*/ 66 w 71"/>
                <a:gd name="T1" fmla="*/ 71 h 96"/>
                <a:gd name="T2" fmla="*/ 51 w 71"/>
                <a:gd name="T3" fmla="*/ 76 h 96"/>
                <a:gd name="T4" fmla="*/ 36 w 71"/>
                <a:gd name="T5" fmla="*/ 81 h 96"/>
                <a:gd name="T6" fmla="*/ 31 w 71"/>
                <a:gd name="T7" fmla="*/ 86 h 96"/>
                <a:gd name="T8" fmla="*/ 26 w 71"/>
                <a:gd name="T9" fmla="*/ 91 h 96"/>
                <a:gd name="T10" fmla="*/ 26 w 71"/>
                <a:gd name="T11" fmla="*/ 91 h 96"/>
                <a:gd name="T12" fmla="*/ 21 w 71"/>
                <a:gd name="T13" fmla="*/ 96 h 96"/>
                <a:gd name="T14" fmla="*/ 16 w 71"/>
                <a:gd name="T15" fmla="*/ 96 h 96"/>
                <a:gd name="T16" fmla="*/ 11 w 71"/>
                <a:gd name="T17" fmla="*/ 91 h 96"/>
                <a:gd name="T18" fmla="*/ 5 w 71"/>
                <a:gd name="T19" fmla="*/ 91 h 96"/>
                <a:gd name="T20" fmla="*/ 5 w 71"/>
                <a:gd name="T21" fmla="*/ 91 h 96"/>
                <a:gd name="T22" fmla="*/ 0 w 71"/>
                <a:gd name="T23" fmla="*/ 91 h 96"/>
                <a:gd name="T24" fmla="*/ 0 w 71"/>
                <a:gd name="T25" fmla="*/ 86 h 96"/>
                <a:gd name="T26" fmla="*/ 5 w 71"/>
                <a:gd name="T27" fmla="*/ 81 h 96"/>
                <a:gd name="T28" fmla="*/ 11 w 71"/>
                <a:gd name="T29" fmla="*/ 76 h 96"/>
                <a:gd name="T30" fmla="*/ 11 w 71"/>
                <a:gd name="T31" fmla="*/ 65 h 96"/>
                <a:gd name="T32" fmla="*/ 11 w 71"/>
                <a:gd name="T33" fmla="*/ 60 h 96"/>
                <a:gd name="T34" fmla="*/ 16 w 71"/>
                <a:gd name="T35" fmla="*/ 50 h 96"/>
                <a:gd name="T36" fmla="*/ 16 w 71"/>
                <a:gd name="T37" fmla="*/ 45 h 96"/>
                <a:gd name="T38" fmla="*/ 16 w 71"/>
                <a:gd name="T39" fmla="*/ 35 h 96"/>
                <a:gd name="T40" fmla="*/ 16 w 71"/>
                <a:gd name="T41" fmla="*/ 25 h 96"/>
                <a:gd name="T42" fmla="*/ 16 w 71"/>
                <a:gd name="T43" fmla="*/ 15 h 96"/>
                <a:gd name="T44" fmla="*/ 21 w 71"/>
                <a:gd name="T45" fmla="*/ 10 h 96"/>
                <a:gd name="T46" fmla="*/ 36 w 71"/>
                <a:gd name="T47" fmla="*/ 5 h 96"/>
                <a:gd name="T48" fmla="*/ 46 w 71"/>
                <a:gd name="T49" fmla="*/ 5 h 96"/>
                <a:gd name="T50" fmla="*/ 56 w 71"/>
                <a:gd name="T51" fmla="*/ 0 h 96"/>
                <a:gd name="T52" fmla="*/ 66 w 71"/>
                <a:gd name="T53" fmla="*/ 0 h 96"/>
                <a:gd name="T54" fmla="*/ 71 w 71"/>
                <a:gd name="T55" fmla="*/ 0 h 96"/>
                <a:gd name="T56" fmla="*/ 71 w 71"/>
                <a:gd name="T57" fmla="*/ 5 h 96"/>
                <a:gd name="T58" fmla="*/ 61 w 71"/>
                <a:gd name="T59" fmla="*/ 10 h 96"/>
                <a:gd name="T60" fmla="*/ 51 w 71"/>
                <a:gd name="T61" fmla="*/ 15 h 96"/>
                <a:gd name="T62" fmla="*/ 41 w 71"/>
                <a:gd name="T63" fmla="*/ 15 h 96"/>
                <a:gd name="T64" fmla="*/ 36 w 71"/>
                <a:gd name="T65" fmla="*/ 20 h 96"/>
                <a:gd name="T66" fmla="*/ 36 w 71"/>
                <a:gd name="T67" fmla="*/ 25 h 96"/>
                <a:gd name="T68" fmla="*/ 36 w 71"/>
                <a:gd name="T69" fmla="*/ 30 h 96"/>
                <a:gd name="T70" fmla="*/ 36 w 71"/>
                <a:gd name="T71" fmla="*/ 35 h 96"/>
                <a:gd name="T72" fmla="*/ 36 w 71"/>
                <a:gd name="T73" fmla="*/ 35 h 96"/>
                <a:gd name="T74" fmla="*/ 41 w 71"/>
                <a:gd name="T75" fmla="*/ 35 h 96"/>
                <a:gd name="T76" fmla="*/ 51 w 71"/>
                <a:gd name="T77" fmla="*/ 35 h 96"/>
                <a:gd name="T78" fmla="*/ 51 w 71"/>
                <a:gd name="T79" fmla="*/ 30 h 96"/>
                <a:gd name="T80" fmla="*/ 56 w 71"/>
                <a:gd name="T81" fmla="*/ 25 h 96"/>
                <a:gd name="T82" fmla="*/ 56 w 71"/>
                <a:gd name="T83" fmla="*/ 25 h 96"/>
                <a:gd name="T84" fmla="*/ 61 w 71"/>
                <a:gd name="T85" fmla="*/ 25 h 96"/>
                <a:gd name="T86" fmla="*/ 61 w 71"/>
                <a:gd name="T87" fmla="*/ 25 h 96"/>
                <a:gd name="T88" fmla="*/ 61 w 71"/>
                <a:gd name="T89" fmla="*/ 25 h 96"/>
                <a:gd name="T90" fmla="*/ 61 w 71"/>
                <a:gd name="T91" fmla="*/ 35 h 96"/>
                <a:gd name="T92" fmla="*/ 56 w 71"/>
                <a:gd name="T93" fmla="*/ 40 h 96"/>
                <a:gd name="T94" fmla="*/ 51 w 71"/>
                <a:gd name="T95" fmla="*/ 45 h 96"/>
                <a:gd name="T96" fmla="*/ 41 w 71"/>
                <a:gd name="T97" fmla="*/ 50 h 96"/>
                <a:gd name="T98" fmla="*/ 31 w 71"/>
                <a:gd name="T99" fmla="*/ 50 h 96"/>
                <a:gd name="T100" fmla="*/ 31 w 71"/>
                <a:gd name="T101" fmla="*/ 55 h 96"/>
                <a:gd name="T102" fmla="*/ 26 w 71"/>
                <a:gd name="T103" fmla="*/ 60 h 96"/>
                <a:gd name="T104" fmla="*/ 26 w 71"/>
                <a:gd name="T105" fmla="*/ 65 h 96"/>
                <a:gd name="T106" fmla="*/ 26 w 71"/>
                <a:gd name="T107" fmla="*/ 71 h 96"/>
                <a:gd name="T108" fmla="*/ 31 w 71"/>
                <a:gd name="T109" fmla="*/ 71 h 96"/>
                <a:gd name="T110" fmla="*/ 46 w 71"/>
                <a:gd name="T111" fmla="*/ 65 h 96"/>
                <a:gd name="T112" fmla="*/ 61 w 71"/>
                <a:gd name="T113" fmla="*/ 60 h 96"/>
                <a:gd name="T114" fmla="*/ 71 w 71"/>
                <a:gd name="T115" fmla="*/ 6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" h="96">
                  <a:moveTo>
                    <a:pt x="71" y="60"/>
                  </a:moveTo>
                  <a:lnTo>
                    <a:pt x="71" y="60"/>
                  </a:lnTo>
                  <a:lnTo>
                    <a:pt x="71" y="60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66" y="71"/>
                  </a:lnTo>
                  <a:lnTo>
                    <a:pt x="66" y="71"/>
                  </a:lnTo>
                  <a:lnTo>
                    <a:pt x="66" y="71"/>
                  </a:lnTo>
                  <a:lnTo>
                    <a:pt x="66" y="71"/>
                  </a:lnTo>
                  <a:lnTo>
                    <a:pt x="61" y="76"/>
                  </a:lnTo>
                  <a:lnTo>
                    <a:pt x="61" y="76"/>
                  </a:lnTo>
                  <a:lnTo>
                    <a:pt x="61" y="76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81"/>
                  </a:lnTo>
                  <a:lnTo>
                    <a:pt x="46" y="81"/>
                  </a:lnTo>
                  <a:lnTo>
                    <a:pt x="46" y="81"/>
                  </a:lnTo>
                  <a:lnTo>
                    <a:pt x="46" y="81"/>
                  </a:lnTo>
                  <a:lnTo>
                    <a:pt x="41" y="81"/>
                  </a:lnTo>
                  <a:lnTo>
                    <a:pt x="41" y="81"/>
                  </a:lnTo>
                  <a:lnTo>
                    <a:pt x="41" y="81"/>
                  </a:lnTo>
                  <a:lnTo>
                    <a:pt x="36" y="81"/>
                  </a:lnTo>
                  <a:lnTo>
                    <a:pt x="36" y="86"/>
                  </a:lnTo>
                  <a:lnTo>
                    <a:pt x="36" y="86"/>
                  </a:lnTo>
                  <a:lnTo>
                    <a:pt x="36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26" y="86"/>
                  </a:lnTo>
                  <a:lnTo>
                    <a:pt x="26" y="86"/>
                  </a:lnTo>
                  <a:lnTo>
                    <a:pt x="26" y="86"/>
                  </a:lnTo>
                  <a:lnTo>
                    <a:pt x="26" y="86"/>
                  </a:lnTo>
                  <a:lnTo>
                    <a:pt x="26" y="86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76"/>
                  </a:lnTo>
                  <a:lnTo>
                    <a:pt x="11" y="76"/>
                  </a:lnTo>
                  <a:lnTo>
                    <a:pt x="11" y="76"/>
                  </a:lnTo>
                  <a:lnTo>
                    <a:pt x="11" y="76"/>
                  </a:lnTo>
                  <a:lnTo>
                    <a:pt x="11" y="76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1" y="10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51" y="35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6" y="71"/>
                  </a:lnTo>
                  <a:lnTo>
                    <a:pt x="36" y="65"/>
                  </a:lnTo>
                  <a:lnTo>
                    <a:pt x="41" y="65"/>
                  </a:lnTo>
                  <a:lnTo>
                    <a:pt x="41" y="65"/>
                  </a:lnTo>
                  <a:lnTo>
                    <a:pt x="46" y="65"/>
                  </a:lnTo>
                  <a:lnTo>
                    <a:pt x="46" y="65"/>
                  </a:lnTo>
                  <a:lnTo>
                    <a:pt x="51" y="65"/>
                  </a:lnTo>
                  <a:lnTo>
                    <a:pt x="51" y="65"/>
                  </a:lnTo>
                  <a:lnTo>
                    <a:pt x="51" y="65"/>
                  </a:lnTo>
                  <a:lnTo>
                    <a:pt x="56" y="65"/>
                  </a:lnTo>
                  <a:lnTo>
                    <a:pt x="56" y="60"/>
                  </a:lnTo>
                  <a:lnTo>
                    <a:pt x="56" y="60"/>
                  </a:lnTo>
                  <a:lnTo>
                    <a:pt x="61" y="60"/>
                  </a:lnTo>
                  <a:lnTo>
                    <a:pt x="61" y="60"/>
                  </a:lnTo>
                  <a:lnTo>
                    <a:pt x="61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フリーフォーム 32"/>
            <p:cNvSpPr>
              <a:spLocks noEditPoints="1"/>
            </p:cNvSpPr>
            <p:nvPr/>
          </p:nvSpPr>
          <p:spPr bwMode="auto">
            <a:xfrm>
              <a:off x="3370" y="1819"/>
              <a:ext cx="71" cy="86"/>
            </a:xfrm>
            <a:custGeom>
              <a:avLst/>
              <a:gdLst>
                <a:gd name="T0" fmla="*/ 36 w 71"/>
                <a:gd name="T1" fmla="*/ 50 h 86"/>
                <a:gd name="T2" fmla="*/ 31 w 71"/>
                <a:gd name="T3" fmla="*/ 55 h 86"/>
                <a:gd name="T4" fmla="*/ 21 w 71"/>
                <a:gd name="T5" fmla="*/ 70 h 86"/>
                <a:gd name="T6" fmla="*/ 16 w 71"/>
                <a:gd name="T7" fmla="*/ 70 h 86"/>
                <a:gd name="T8" fmla="*/ 16 w 71"/>
                <a:gd name="T9" fmla="*/ 70 h 86"/>
                <a:gd name="T10" fmla="*/ 16 w 71"/>
                <a:gd name="T11" fmla="*/ 65 h 86"/>
                <a:gd name="T12" fmla="*/ 16 w 71"/>
                <a:gd name="T13" fmla="*/ 55 h 86"/>
                <a:gd name="T14" fmla="*/ 16 w 71"/>
                <a:gd name="T15" fmla="*/ 50 h 86"/>
                <a:gd name="T16" fmla="*/ 21 w 71"/>
                <a:gd name="T17" fmla="*/ 40 h 86"/>
                <a:gd name="T18" fmla="*/ 26 w 71"/>
                <a:gd name="T19" fmla="*/ 30 h 86"/>
                <a:gd name="T20" fmla="*/ 26 w 71"/>
                <a:gd name="T21" fmla="*/ 20 h 86"/>
                <a:gd name="T22" fmla="*/ 26 w 71"/>
                <a:gd name="T23" fmla="*/ 20 h 86"/>
                <a:gd name="T24" fmla="*/ 31 w 71"/>
                <a:gd name="T25" fmla="*/ 20 h 86"/>
                <a:gd name="T26" fmla="*/ 36 w 71"/>
                <a:gd name="T27" fmla="*/ 20 h 86"/>
                <a:gd name="T28" fmla="*/ 41 w 71"/>
                <a:gd name="T29" fmla="*/ 20 h 86"/>
                <a:gd name="T30" fmla="*/ 41 w 71"/>
                <a:gd name="T31" fmla="*/ 20 h 86"/>
                <a:gd name="T32" fmla="*/ 46 w 71"/>
                <a:gd name="T33" fmla="*/ 25 h 86"/>
                <a:gd name="T34" fmla="*/ 51 w 71"/>
                <a:gd name="T35" fmla="*/ 25 h 86"/>
                <a:gd name="T36" fmla="*/ 51 w 71"/>
                <a:gd name="T37" fmla="*/ 30 h 86"/>
                <a:gd name="T38" fmla="*/ 51 w 71"/>
                <a:gd name="T39" fmla="*/ 35 h 86"/>
                <a:gd name="T40" fmla="*/ 71 w 71"/>
                <a:gd name="T41" fmla="*/ 25 h 86"/>
                <a:gd name="T42" fmla="*/ 71 w 71"/>
                <a:gd name="T43" fmla="*/ 20 h 86"/>
                <a:gd name="T44" fmla="*/ 61 w 71"/>
                <a:gd name="T45" fmla="*/ 15 h 86"/>
                <a:gd name="T46" fmla="*/ 56 w 71"/>
                <a:gd name="T47" fmla="*/ 10 h 86"/>
                <a:gd name="T48" fmla="*/ 46 w 71"/>
                <a:gd name="T49" fmla="*/ 10 h 86"/>
                <a:gd name="T50" fmla="*/ 36 w 71"/>
                <a:gd name="T51" fmla="*/ 5 h 86"/>
                <a:gd name="T52" fmla="*/ 31 w 71"/>
                <a:gd name="T53" fmla="*/ 5 h 86"/>
                <a:gd name="T54" fmla="*/ 26 w 71"/>
                <a:gd name="T55" fmla="*/ 5 h 86"/>
                <a:gd name="T56" fmla="*/ 21 w 71"/>
                <a:gd name="T57" fmla="*/ 0 h 86"/>
                <a:gd name="T58" fmla="*/ 21 w 71"/>
                <a:gd name="T59" fmla="*/ 0 h 86"/>
                <a:gd name="T60" fmla="*/ 16 w 71"/>
                <a:gd name="T61" fmla="*/ 0 h 86"/>
                <a:gd name="T62" fmla="*/ 10 w 71"/>
                <a:gd name="T63" fmla="*/ 0 h 86"/>
                <a:gd name="T64" fmla="*/ 5 w 71"/>
                <a:gd name="T65" fmla="*/ 5 h 86"/>
                <a:gd name="T66" fmla="*/ 5 w 71"/>
                <a:gd name="T67" fmla="*/ 10 h 86"/>
                <a:gd name="T68" fmla="*/ 5 w 71"/>
                <a:gd name="T69" fmla="*/ 25 h 86"/>
                <a:gd name="T70" fmla="*/ 5 w 71"/>
                <a:gd name="T71" fmla="*/ 35 h 86"/>
                <a:gd name="T72" fmla="*/ 0 w 71"/>
                <a:gd name="T73" fmla="*/ 40 h 86"/>
                <a:gd name="T74" fmla="*/ 0 w 71"/>
                <a:gd name="T75" fmla="*/ 50 h 86"/>
                <a:gd name="T76" fmla="*/ 0 w 71"/>
                <a:gd name="T77" fmla="*/ 65 h 86"/>
                <a:gd name="T78" fmla="*/ 0 w 71"/>
                <a:gd name="T79" fmla="*/ 70 h 86"/>
                <a:gd name="T80" fmla="*/ 0 w 71"/>
                <a:gd name="T81" fmla="*/ 75 h 86"/>
                <a:gd name="T82" fmla="*/ 0 w 71"/>
                <a:gd name="T83" fmla="*/ 81 h 86"/>
                <a:gd name="T84" fmla="*/ 0 w 71"/>
                <a:gd name="T85" fmla="*/ 86 h 86"/>
                <a:gd name="T86" fmla="*/ 0 w 71"/>
                <a:gd name="T87" fmla="*/ 86 h 86"/>
                <a:gd name="T88" fmla="*/ 5 w 71"/>
                <a:gd name="T89" fmla="*/ 86 h 86"/>
                <a:gd name="T90" fmla="*/ 10 w 71"/>
                <a:gd name="T91" fmla="*/ 86 h 86"/>
                <a:gd name="T92" fmla="*/ 21 w 71"/>
                <a:gd name="T93" fmla="*/ 81 h 86"/>
                <a:gd name="T94" fmla="*/ 26 w 71"/>
                <a:gd name="T95" fmla="*/ 81 h 86"/>
                <a:gd name="T96" fmla="*/ 26 w 71"/>
                <a:gd name="T97" fmla="*/ 75 h 86"/>
                <a:gd name="T98" fmla="*/ 36 w 71"/>
                <a:gd name="T99" fmla="*/ 70 h 86"/>
                <a:gd name="T100" fmla="*/ 46 w 71"/>
                <a:gd name="T101" fmla="*/ 65 h 86"/>
                <a:gd name="T102" fmla="*/ 51 w 71"/>
                <a:gd name="T103" fmla="*/ 60 h 86"/>
                <a:gd name="T104" fmla="*/ 66 w 71"/>
                <a:gd name="T105" fmla="*/ 45 h 86"/>
                <a:gd name="T106" fmla="*/ 71 w 71"/>
                <a:gd name="T107" fmla="*/ 30 h 86"/>
                <a:gd name="T108" fmla="*/ 71 w 71"/>
                <a:gd name="T109" fmla="*/ 2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1" h="86">
                  <a:moveTo>
                    <a:pt x="46" y="45"/>
                  </a:moveTo>
                  <a:lnTo>
                    <a:pt x="46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6" y="60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5"/>
                  </a:lnTo>
                  <a:close/>
                  <a:moveTo>
                    <a:pt x="71" y="25"/>
                  </a:move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75"/>
                  </a:lnTo>
                  <a:lnTo>
                    <a:pt x="26" y="75"/>
                  </a:lnTo>
                  <a:lnTo>
                    <a:pt x="26" y="75"/>
                  </a:lnTo>
                  <a:lnTo>
                    <a:pt x="26" y="75"/>
                  </a:lnTo>
                  <a:lnTo>
                    <a:pt x="31" y="75"/>
                  </a:lnTo>
                  <a:lnTo>
                    <a:pt x="31" y="75"/>
                  </a:lnTo>
                  <a:lnTo>
                    <a:pt x="31" y="75"/>
                  </a:lnTo>
                  <a:lnTo>
                    <a:pt x="36" y="75"/>
                  </a:lnTo>
                  <a:lnTo>
                    <a:pt x="36" y="70"/>
                  </a:lnTo>
                  <a:lnTo>
                    <a:pt x="36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41" y="65"/>
                  </a:lnTo>
                  <a:lnTo>
                    <a:pt x="46" y="65"/>
                  </a:lnTo>
                  <a:lnTo>
                    <a:pt x="46" y="65"/>
                  </a:lnTo>
                  <a:lnTo>
                    <a:pt x="46" y="65"/>
                  </a:lnTo>
                  <a:lnTo>
                    <a:pt x="46" y="65"/>
                  </a:lnTo>
                  <a:lnTo>
                    <a:pt x="46" y="60"/>
                  </a:lnTo>
                  <a:lnTo>
                    <a:pt x="51" y="60"/>
                  </a:lnTo>
                  <a:lnTo>
                    <a:pt x="51" y="60"/>
                  </a:lnTo>
                  <a:lnTo>
                    <a:pt x="51" y="60"/>
                  </a:lnTo>
                  <a:lnTo>
                    <a:pt x="56" y="55"/>
                  </a:lnTo>
                  <a:lnTo>
                    <a:pt x="56" y="55"/>
                  </a:lnTo>
                  <a:lnTo>
                    <a:pt x="56" y="50"/>
                  </a:lnTo>
                  <a:lnTo>
                    <a:pt x="61" y="50"/>
                  </a:lnTo>
                  <a:lnTo>
                    <a:pt x="61" y="50"/>
                  </a:lnTo>
                  <a:lnTo>
                    <a:pt x="61" y="45"/>
                  </a:lnTo>
                  <a:lnTo>
                    <a:pt x="66" y="45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フリーフォーム 33"/>
            <p:cNvSpPr>
              <a:spLocks/>
            </p:cNvSpPr>
            <p:nvPr/>
          </p:nvSpPr>
          <p:spPr bwMode="auto">
            <a:xfrm>
              <a:off x="3451" y="1798"/>
              <a:ext cx="26" cy="91"/>
            </a:xfrm>
            <a:custGeom>
              <a:avLst/>
              <a:gdLst>
                <a:gd name="T0" fmla="*/ 26 w 26"/>
                <a:gd name="T1" fmla="*/ 5 h 91"/>
                <a:gd name="T2" fmla="*/ 26 w 26"/>
                <a:gd name="T3" fmla="*/ 5 h 91"/>
                <a:gd name="T4" fmla="*/ 26 w 26"/>
                <a:gd name="T5" fmla="*/ 5 h 91"/>
                <a:gd name="T6" fmla="*/ 26 w 26"/>
                <a:gd name="T7" fmla="*/ 11 h 91"/>
                <a:gd name="T8" fmla="*/ 26 w 26"/>
                <a:gd name="T9" fmla="*/ 11 h 91"/>
                <a:gd name="T10" fmla="*/ 26 w 26"/>
                <a:gd name="T11" fmla="*/ 16 h 91"/>
                <a:gd name="T12" fmla="*/ 26 w 26"/>
                <a:gd name="T13" fmla="*/ 16 h 91"/>
                <a:gd name="T14" fmla="*/ 26 w 26"/>
                <a:gd name="T15" fmla="*/ 21 h 91"/>
                <a:gd name="T16" fmla="*/ 26 w 26"/>
                <a:gd name="T17" fmla="*/ 21 h 91"/>
                <a:gd name="T18" fmla="*/ 26 w 26"/>
                <a:gd name="T19" fmla="*/ 26 h 91"/>
                <a:gd name="T20" fmla="*/ 26 w 26"/>
                <a:gd name="T21" fmla="*/ 31 h 91"/>
                <a:gd name="T22" fmla="*/ 26 w 26"/>
                <a:gd name="T23" fmla="*/ 36 h 91"/>
                <a:gd name="T24" fmla="*/ 26 w 26"/>
                <a:gd name="T25" fmla="*/ 41 h 91"/>
                <a:gd name="T26" fmla="*/ 26 w 26"/>
                <a:gd name="T27" fmla="*/ 41 h 91"/>
                <a:gd name="T28" fmla="*/ 26 w 26"/>
                <a:gd name="T29" fmla="*/ 41 h 91"/>
                <a:gd name="T30" fmla="*/ 26 w 26"/>
                <a:gd name="T31" fmla="*/ 46 h 91"/>
                <a:gd name="T32" fmla="*/ 26 w 26"/>
                <a:gd name="T33" fmla="*/ 46 h 91"/>
                <a:gd name="T34" fmla="*/ 20 w 26"/>
                <a:gd name="T35" fmla="*/ 51 h 91"/>
                <a:gd name="T36" fmla="*/ 20 w 26"/>
                <a:gd name="T37" fmla="*/ 56 h 91"/>
                <a:gd name="T38" fmla="*/ 20 w 26"/>
                <a:gd name="T39" fmla="*/ 56 h 91"/>
                <a:gd name="T40" fmla="*/ 20 w 26"/>
                <a:gd name="T41" fmla="*/ 61 h 91"/>
                <a:gd name="T42" fmla="*/ 15 w 26"/>
                <a:gd name="T43" fmla="*/ 66 h 91"/>
                <a:gd name="T44" fmla="*/ 15 w 26"/>
                <a:gd name="T45" fmla="*/ 71 h 91"/>
                <a:gd name="T46" fmla="*/ 15 w 26"/>
                <a:gd name="T47" fmla="*/ 76 h 91"/>
                <a:gd name="T48" fmla="*/ 15 w 26"/>
                <a:gd name="T49" fmla="*/ 76 h 91"/>
                <a:gd name="T50" fmla="*/ 15 w 26"/>
                <a:gd name="T51" fmla="*/ 81 h 91"/>
                <a:gd name="T52" fmla="*/ 15 w 26"/>
                <a:gd name="T53" fmla="*/ 81 h 91"/>
                <a:gd name="T54" fmla="*/ 10 w 26"/>
                <a:gd name="T55" fmla="*/ 81 h 91"/>
                <a:gd name="T56" fmla="*/ 10 w 26"/>
                <a:gd name="T57" fmla="*/ 86 h 91"/>
                <a:gd name="T58" fmla="*/ 5 w 26"/>
                <a:gd name="T59" fmla="*/ 86 h 91"/>
                <a:gd name="T60" fmla="*/ 5 w 26"/>
                <a:gd name="T61" fmla="*/ 91 h 91"/>
                <a:gd name="T62" fmla="*/ 5 w 26"/>
                <a:gd name="T63" fmla="*/ 91 h 91"/>
                <a:gd name="T64" fmla="*/ 0 w 26"/>
                <a:gd name="T65" fmla="*/ 91 h 91"/>
                <a:gd name="T66" fmla="*/ 0 w 26"/>
                <a:gd name="T67" fmla="*/ 86 h 91"/>
                <a:gd name="T68" fmla="*/ 0 w 26"/>
                <a:gd name="T69" fmla="*/ 86 h 91"/>
                <a:gd name="T70" fmla="*/ 0 w 26"/>
                <a:gd name="T71" fmla="*/ 86 h 91"/>
                <a:gd name="T72" fmla="*/ 0 w 26"/>
                <a:gd name="T73" fmla="*/ 81 h 91"/>
                <a:gd name="T74" fmla="*/ 0 w 26"/>
                <a:gd name="T75" fmla="*/ 76 h 91"/>
                <a:gd name="T76" fmla="*/ 0 w 26"/>
                <a:gd name="T77" fmla="*/ 71 h 91"/>
                <a:gd name="T78" fmla="*/ 0 w 26"/>
                <a:gd name="T79" fmla="*/ 71 h 91"/>
                <a:gd name="T80" fmla="*/ 0 w 26"/>
                <a:gd name="T81" fmla="*/ 66 h 91"/>
                <a:gd name="T82" fmla="*/ 0 w 26"/>
                <a:gd name="T83" fmla="*/ 61 h 91"/>
                <a:gd name="T84" fmla="*/ 5 w 26"/>
                <a:gd name="T85" fmla="*/ 56 h 91"/>
                <a:gd name="T86" fmla="*/ 5 w 26"/>
                <a:gd name="T87" fmla="*/ 51 h 91"/>
                <a:gd name="T88" fmla="*/ 5 w 26"/>
                <a:gd name="T89" fmla="*/ 46 h 91"/>
                <a:gd name="T90" fmla="*/ 10 w 26"/>
                <a:gd name="T91" fmla="*/ 41 h 91"/>
                <a:gd name="T92" fmla="*/ 10 w 26"/>
                <a:gd name="T93" fmla="*/ 36 h 91"/>
                <a:gd name="T94" fmla="*/ 10 w 26"/>
                <a:gd name="T95" fmla="*/ 31 h 91"/>
                <a:gd name="T96" fmla="*/ 10 w 26"/>
                <a:gd name="T97" fmla="*/ 26 h 91"/>
                <a:gd name="T98" fmla="*/ 10 w 26"/>
                <a:gd name="T99" fmla="*/ 21 h 91"/>
                <a:gd name="T100" fmla="*/ 10 w 26"/>
                <a:gd name="T101" fmla="*/ 16 h 91"/>
                <a:gd name="T102" fmla="*/ 10 w 26"/>
                <a:gd name="T103" fmla="*/ 16 h 91"/>
                <a:gd name="T104" fmla="*/ 10 w 26"/>
                <a:gd name="T105" fmla="*/ 16 h 91"/>
                <a:gd name="T106" fmla="*/ 10 w 26"/>
                <a:gd name="T107" fmla="*/ 11 h 91"/>
                <a:gd name="T108" fmla="*/ 15 w 26"/>
                <a:gd name="T109" fmla="*/ 11 h 91"/>
                <a:gd name="T110" fmla="*/ 15 w 26"/>
                <a:gd name="T111" fmla="*/ 5 h 91"/>
                <a:gd name="T112" fmla="*/ 15 w 26"/>
                <a:gd name="T113" fmla="*/ 5 h 91"/>
                <a:gd name="T114" fmla="*/ 20 w 26"/>
                <a:gd name="T115" fmla="*/ 5 h 91"/>
                <a:gd name="T116" fmla="*/ 26 w 26"/>
                <a:gd name="T117" fmla="*/ 5 h 91"/>
                <a:gd name="T118" fmla="*/ 26 w 26"/>
                <a:gd name="T119" fmla="*/ 0 h 91"/>
                <a:gd name="T120" fmla="*/ 26 w 26"/>
                <a:gd name="T121" fmla="*/ 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" h="91">
                  <a:moveTo>
                    <a:pt x="26" y="5"/>
                  </a:move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15" y="61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フリーフォーム 34"/>
            <p:cNvSpPr>
              <a:spLocks/>
            </p:cNvSpPr>
            <p:nvPr/>
          </p:nvSpPr>
          <p:spPr bwMode="auto">
            <a:xfrm>
              <a:off x="3497" y="1783"/>
              <a:ext cx="71" cy="81"/>
            </a:xfrm>
            <a:custGeom>
              <a:avLst/>
              <a:gdLst>
                <a:gd name="T0" fmla="*/ 71 w 71"/>
                <a:gd name="T1" fmla="*/ 66 h 81"/>
                <a:gd name="T2" fmla="*/ 71 w 71"/>
                <a:gd name="T3" fmla="*/ 71 h 81"/>
                <a:gd name="T4" fmla="*/ 60 w 71"/>
                <a:gd name="T5" fmla="*/ 71 h 81"/>
                <a:gd name="T6" fmla="*/ 55 w 71"/>
                <a:gd name="T7" fmla="*/ 76 h 81"/>
                <a:gd name="T8" fmla="*/ 45 w 71"/>
                <a:gd name="T9" fmla="*/ 81 h 81"/>
                <a:gd name="T10" fmla="*/ 35 w 71"/>
                <a:gd name="T11" fmla="*/ 81 h 81"/>
                <a:gd name="T12" fmla="*/ 30 w 71"/>
                <a:gd name="T13" fmla="*/ 81 h 81"/>
                <a:gd name="T14" fmla="*/ 25 w 71"/>
                <a:gd name="T15" fmla="*/ 81 h 81"/>
                <a:gd name="T16" fmla="*/ 15 w 71"/>
                <a:gd name="T17" fmla="*/ 81 h 81"/>
                <a:gd name="T18" fmla="*/ 10 w 71"/>
                <a:gd name="T19" fmla="*/ 76 h 81"/>
                <a:gd name="T20" fmla="*/ 5 w 71"/>
                <a:gd name="T21" fmla="*/ 71 h 81"/>
                <a:gd name="T22" fmla="*/ 5 w 71"/>
                <a:gd name="T23" fmla="*/ 66 h 81"/>
                <a:gd name="T24" fmla="*/ 0 w 71"/>
                <a:gd name="T25" fmla="*/ 56 h 81"/>
                <a:gd name="T26" fmla="*/ 5 w 71"/>
                <a:gd name="T27" fmla="*/ 51 h 81"/>
                <a:gd name="T28" fmla="*/ 5 w 71"/>
                <a:gd name="T29" fmla="*/ 46 h 81"/>
                <a:gd name="T30" fmla="*/ 5 w 71"/>
                <a:gd name="T31" fmla="*/ 41 h 81"/>
                <a:gd name="T32" fmla="*/ 10 w 71"/>
                <a:gd name="T33" fmla="*/ 36 h 81"/>
                <a:gd name="T34" fmla="*/ 10 w 71"/>
                <a:gd name="T35" fmla="*/ 31 h 81"/>
                <a:gd name="T36" fmla="*/ 15 w 71"/>
                <a:gd name="T37" fmla="*/ 20 h 81"/>
                <a:gd name="T38" fmla="*/ 20 w 71"/>
                <a:gd name="T39" fmla="*/ 15 h 81"/>
                <a:gd name="T40" fmla="*/ 20 w 71"/>
                <a:gd name="T41" fmla="*/ 15 h 81"/>
                <a:gd name="T42" fmla="*/ 25 w 71"/>
                <a:gd name="T43" fmla="*/ 10 h 81"/>
                <a:gd name="T44" fmla="*/ 35 w 71"/>
                <a:gd name="T45" fmla="*/ 5 h 81"/>
                <a:gd name="T46" fmla="*/ 45 w 71"/>
                <a:gd name="T47" fmla="*/ 5 h 81"/>
                <a:gd name="T48" fmla="*/ 50 w 71"/>
                <a:gd name="T49" fmla="*/ 0 h 81"/>
                <a:gd name="T50" fmla="*/ 60 w 71"/>
                <a:gd name="T51" fmla="*/ 5 h 81"/>
                <a:gd name="T52" fmla="*/ 65 w 71"/>
                <a:gd name="T53" fmla="*/ 5 h 81"/>
                <a:gd name="T54" fmla="*/ 65 w 71"/>
                <a:gd name="T55" fmla="*/ 10 h 81"/>
                <a:gd name="T56" fmla="*/ 65 w 71"/>
                <a:gd name="T57" fmla="*/ 10 h 81"/>
                <a:gd name="T58" fmla="*/ 65 w 71"/>
                <a:gd name="T59" fmla="*/ 10 h 81"/>
                <a:gd name="T60" fmla="*/ 65 w 71"/>
                <a:gd name="T61" fmla="*/ 15 h 81"/>
                <a:gd name="T62" fmla="*/ 65 w 71"/>
                <a:gd name="T63" fmla="*/ 15 h 81"/>
                <a:gd name="T64" fmla="*/ 60 w 71"/>
                <a:gd name="T65" fmla="*/ 15 h 81"/>
                <a:gd name="T66" fmla="*/ 60 w 71"/>
                <a:gd name="T67" fmla="*/ 15 h 81"/>
                <a:gd name="T68" fmla="*/ 55 w 71"/>
                <a:gd name="T69" fmla="*/ 15 h 81"/>
                <a:gd name="T70" fmla="*/ 50 w 71"/>
                <a:gd name="T71" fmla="*/ 15 h 81"/>
                <a:gd name="T72" fmla="*/ 50 w 71"/>
                <a:gd name="T73" fmla="*/ 15 h 81"/>
                <a:gd name="T74" fmla="*/ 40 w 71"/>
                <a:gd name="T75" fmla="*/ 15 h 81"/>
                <a:gd name="T76" fmla="*/ 35 w 71"/>
                <a:gd name="T77" fmla="*/ 20 h 81"/>
                <a:gd name="T78" fmla="*/ 30 w 71"/>
                <a:gd name="T79" fmla="*/ 20 h 81"/>
                <a:gd name="T80" fmla="*/ 30 w 71"/>
                <a:gd name="T81" fmla="*/ 26 h 81"/>
                <a:gd name="T82" fmla="*/ 25 w 71"/>
                <a:gd name="T83" fmla="*/ 31 h 81"/>
                <a:gd name="T84" fmla="*/ 25 w 71"/>
                <a:gd name="T85" fmla="*/ 36 h 81"/>
                <a:gd name="T86" fmla="*/ 20 w 71"/>
                <a:gd name="T87" fmla="*/ 46 h 81"/>
                <a:gd name="T88" fmla="*/ 20 w 71"/>
                <a:gd name="T89" fmla="*/ 56 h 81"/>
                <a:gd name="T90" fmla="*/ 20 w 71"/>
                <a:gd name="T91" fmla="*/ 61 h 81"/>
                <a:gd name="T92" fmla="*/ 20 w 71"/>
                <a:gd name="T93" fmla="*/ 66 h 81"/>
                <a:gd name="T94" fmla="*/ 20 w 71"/>
                <a:gd name="T95" fmla="*/ 66 h 81"/>
                <a:gd name="T96" fmla="*/ 25 w 71"/>
                <a:gd name="T97" fmla="*/ 71 h 81"/>
                <a:gd name="T98" fmla="*/ 35 w 71"/>
                <a:gd name="T99" fmla="*/ 66 h 81"/>
                <a:gd name="T100" fmla="*/ 45 w 71"/>
                <a:gd name="T101" fmla="*/ 66 h 81"/>
                <a:gd name="T102" fmla="*/ 50 w 71"/>
                <a:gd name="T103" fmla="*/ 66 h 81"/>
                <a:gd name="T104" fmla="*/ 55 w 71"/>
                <a:gd name="T105" fmla="*/ 61 h 81"/>
                <a:gd name="T106" fmla="*/ 55 w 71"/>
                <a:gd name="T107" fmla="*/ 56 h 81"/>
                <a:gd name="T108" fmla="*/ 60 w 71"/>
                <a:gd name="T109" fmla="*/ 56 h 81"/>
                <a:gd name="T110" fmla="*/ 60 w 71"/>
                <a:gd name="T111" fmla="*/ 56 h 81"/>
                <a:gd name="T112" fmla="*/ 60 w 71"/>
                <a:gd name="T113" fmla="*/ 56 h 81"/>
                <a:gd name="T114" fmla="*/ 65 w 71"/>
                <a:gd name="T115" fmla="*/ 56 h 81"/>
                <a:gd name="T116" fmla="*/ 65 w 71"/>
                <a:gd name="T117" fmla="*/ 56 h 81"/>
                <a:gd name="T118" fmla="*/ 71 w 71"/>
                <a:gd name="T119" fmla="*/ 56 h 81"/>
                <a:gd name="T120" fmla="*/ 71 w 71"/>
                <a:gd name="T121" fmla="*/ 6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1" h="81">
                  <a:moveTo>
                    <a:pt x="71" y="61"/>
                  </a:moveTo>
                  <a:lnTo>
                    <a:pt x="71" y="61"/>
                  </a:lnTo>
                  <a:lnTo>
                    <a:pt x="71" y="61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0" y="71"/>
                  </a:lnTo>
                  <a:lnTo>
                    <a:pt x="60" y="76"/>
                  </a:lnTo>
                  <a:lnTo>
                    <a:pt x="60" y="76"/>
                  </a:lnTo>
                  <a:lnTo>
                    <a:pt x="60" y="76"/>
                  </a:lnTo>
                  <a:lnTo>
                    <a:pt x="60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35" y="81"/>
                  </a:lnTo>
                  <a:lnTo>
                    <a:pt x="35" y="81"/>
                  </a:lnTo>
                  <a:lnTo>
                    <a:pt x="35" y="81"/>
                  </a:lnTo>
                  <a:lnTo>
                    <a:pt x="35" y="81"/>
                  </a:lnTo>
                  <a:lnTo>
                    <a:pt x="30" y="81"/>
                  </a:lnTo>
                  <a:lnTo>
                    <a:pt x="30" y="81"/>
                  </a:lnTo>
                  <a:lnTo>
                    <a:pt x="30" y="81"/>
                  </a:lnTo>
                  <a:lnTo>
                    <a:pt x="30" y="81"/>
                  </a:lnTo>
                  <a:lnTo>
                    <a:pt x="30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20" y="20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0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50" y="66"/>
                  </a:lnTo>
                  <a:lnTo>
                    <a:pt x="50" y="66"/>
                  </a:lnTo>
                  <a:lnTo>
                    <a:pt x="50" y="66"/>
                  </a:lnTo>
                  <a:lnTo>
                    <a:pt x="50" y="66"/>
                  </a:lnTo>
                  <a:lnTo>
                    <a:pt x="50" y="66"/>
                  </a:lnTo>
                  <a:lnTo>
                    <a:pt x="50" y="66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4" name="フリーフォーム 35"/>
            <p:cNvSpPr>
              <a:spLocks noEditPoints="1"/>
            </p:cNvSpPr>
            <p:nvPr/>
          </p:nvSpPr>
          <p:spPr bwMode="auto">
            <a:xfrm>
              <a:off x="3573" y="1768"/>
              <a:ext cx="80" cy="86"/>
            </a:xfrm>
            <a:custGeom>
              <a:avLst/>
              <a:gdLst>
                <a:gd name="T0" fmla="*/ 50 w 80"/>
                <a:gd name="T1" fmla="*/ 46 h 86"/>
                <a:gd name="T2" fmla="*/ 45 w 80"/>
                <a:gd name="T3" fmla="*/ 41 h 86"/>
                <a:gd name="T4" fmla="*/ 40 w 80"/>
                <a:gd name="T5" fmla="*/ 41 h 86"/>
                <a:gd name="T6" fmla="*/ 30 w 80"/>
                <a:gd name="T7" fmla="*/ 46 h 86"/>
                <a:gd name="T8" fmla="*/ 25 w 80"/>
                <a:gd name="T9" fmla="*/ 46 h 86"/>
                <a:gd name="T10" fmla="*/ 20 w 80"/>
                <a:gd name="T11" fmla="*/ 46 h 86"/>
                <a:gd name="T12" fmla="*/ 25 w 80"/>
                <a:gd name="T13" fmla="*/ 41 h 86"/>
                <a:gd name="T14" fmla="*/ 30 w 80"/>
                <a:gd name="T15" fmla="*/ 25 h 86"/>
                <a:gd name="T16" fmla="*/ 35 w 80"/>
                <a:gd name="T17" fmla="*/ 25 h 86"/>
                <a:gd name="T18" fmla="*/ 40 w 80"/>
                <a:gd name="T19" fmla="*/ 25 h 86"/>
                <a:gd name="T20" fmla="*/ 45 w 80"/>
                <a:gd name="T21" fmla="*/ 30 h 86"/>
                <a:gd name="T22" fmla="*/ 45 w 80"/>
                <a:gd name="T23" fmla="*/ 35 h 86"/>
                <a:gd name="T24" fmla="*/ 50 w 80"/>
                <a:gd name="T25" fmla="*/ 41 h 86"/>
                <a:gd name="T26" fmla="*/ 55 w 80"/>
                <a:gd name="T27" fmla="*/ 46 h 86"/>
                <a:gd name="T28" fmla="*/ 80 w 80"/>
                <a:gd name="T29" fmla="*/ 61 h 86"/>
                <a:gd name="T30" fmla="*/ 80 w 80"/>
                <a:gd name="T31" fmla="*/ 56 h 86"/>
                <a:gd name="T32" fmla="*/ 75 w 80"/>
                <a:gd name="T33" fmla="*/ 56 h 86"/>
                <a:gd name="T34" fmla="*/ 75 w 80"/>
                <a:gd name="T35" fmla="*/ 46 h 86"/>
                <a:gd name="T36" fmla="*/ 70 w 80"/>
                <a:gd name="T37" fmla="*/ 35 h 86"/>
                <a:gd name="T38" fmla="*/ 65 w 80"/>
                <a:gd name="T39" fmla="*/ 35 h 86"/>
                <a:gd name="T40" fmla="*/ 60 w 80"/>
                <a:gd name="T41" fmla="*/ 25 h 86"/>
                <a:gd name="T42" fmla="*/ 55 w 80"/>
                <a:gd name="T43" fmla="*/ 20 h 86"/>
                <a:gd name="T44" fmla="*/ 50 w 80"/>
                <a:gd name="T45" fmla="*/ 10 h 86"/>
                <a:gd name="T46" fmla="*/ 45 w 80"/>
                <a:gd name="T47" fmla="*/ 5 h 86"/>
                <a:gd name="T48" fmla="*/ 40 w 80"/>
                <a:gd name="T49" fmla="*/ 0 h 86"/>
                <a:gd name="T50" fmla="*/ 35 w 80"/>
                <a:gd name="T51" fmla="*/ 0 h 86"/>
                <a:gd name="T52" fmla="*/ 35 w 80"/>
                <a:gd name="T53" fmla="*/ 5 h 86"/>
                <a:gd name="T54" fmla="*/ 30 w 80"/>
                <a:gd name="T55" fmla="*/ 10 h 86"/>
                <a:gd name="T56" fmla="*/ 25 w 80"/>
                <a:gd name="T57" fmla="*/ 15 h 86"/>
                <a:gd name="T58" fmla="*/ 25 w 80"/>
                <a:gd name="T59" fmla="*/ 25 h 86"/>
                <a:gd name="T60" fmla="*/ 20 w 80"/>
                <a:gd name="T61" fmla="*/ 30 h 86"/>
                <a:gd name="T62" fmla="*/ 15 w 80"/>
                <a:gd name="T63" fmla="*/ 41 h 86"/>
                <a:gd name="T64" fmla="*/ 10 w 80"/>
                <a:gd name="T65" fmla="*/ 46 h 86"/>
                <a:gd name="T66" fmla="*/ 10 w 80"/>
                <a:gd name="T67" fmla="*/ 56 h 86"/>
                <a:gd name="T68" fmla="*/ 5 w 80"/>
                <a:gd name="T69" fmla="*/ 61 h 86"/>
                <a:gd name="T70" fmla="*/ 5 w 80"/>
                <a:gd name="T71" fmla="*/ 66 h 86"/>
                <a:gd name="T72" fmla="*/ 0 w 80"/>
                <a:gd name="T73" fmla="*/ 76 h 86"/>
                <a:gd name="T74" fmla="*/ 0 w 80"/>
                <a:gd name="T75" fmla="*/ 81 h 86"/>
                <a:gd name="T76" fmla="*/ 0 w 80"/>
                <a:gd name="T77" fmla="*/ 86 h 86"/>
                <a:gd name="T78" fmla="*/ 5 w 80"/>
                <a:gd name="T79" fmla="*/ 86 h 86"/>
                <a:gd name="T80" fmla="*/ 10 w 80"/>
                <a:gd name="T81" fmla="*/ 86 h 86"/>
                <a:gd name="T82" fmla="*/ 20 w 80"/>
                <a:gd name="T83" fmla="*/ 81 h 86"/>
                <a:gd name="T84" fmla="*/ 20 w 80"/>
                <a:gd name="T85" fmla="*/ 81 h 86"/>
                <a:gd name="T86" fmla="*/ 15 w 80"/>
                <a:gd name="T87" fmla="*/ 76 h 86"/>
                <a:gd name="T88" fmla="*/ 15 w 80"/>
                <a:gd name="T89" fmla="*/ 66 h 86"/>
                <a:gd name="T90" fmla="*/ 20 w 80"/>
                <a:gd name="T91" fmla="*/ 61 h 86"/>
                <a:gd name="T92" fmla="*/ 20 w 80"/>
                <a:gd name="T93" fmla="*/ 61 h 86"/>
                <a:gd name="T94" fmla="*/ 25 w 80"/>
                <a:gd name="T95" fmla="*/ 56 h 86"/>
                <a:gd name="T96" fmla="*/ 35 w 80"/>
                <a:gd name="T97" fmla="*/ 56 h 86"/>
                <a:gd name="T98" fmla="*/ 50 w 80"/>
                <a:gd name="T99" fmla="*/ 56 h 86"/>
                <a:gd name="T100" fmla="*/ 55 w 80"/>
                <a:gd name="T101" fmla="*/ 56 h 86"/>
                <a:gd name="T102" fmla="*/ 55 w 80"/>
                <a:gd name="T103" fmla="*/ 56 h 86"/>
                <a:gd name="T104" fmla="*/ 55 w 80"/>
                <a:gd name="T105" fmla="*/ 66 h 86"/>
                <a:gd name="T106" fmla="*/ 60 w 80"/>
                <a:gd name="T107" fmla="*/ 71 h 86"/>
                <a:gd name="T108" fmla="*/ 65 w 80"/>
                <a:gd name="T109" fmla="*/ 71 h 86"/>
                <a:gd name="T110" fmla="*/ 75 w 80"/>
                <a:gd name="T111" fmla="*/ 71 h 86"/>
                <a:gd name="T112" fmla="*/ 80 w 80"/>
                <a:gd name="T113" fmla="*/ 71 h 86"/>
                <a:gd name="T114" fmla="*/ 80 w 80"/>
                <a:gd name="T115" fmla="*/ 6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0" h="86">
                  <a:moveTo>
                    <a:pt x="55" y="46"/>
                  </a:move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5" y="46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40" y="20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5" y="25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close/>
                  <a:moveTo>
                    <a:pt x="80" y="66"/>
                  </a:move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5" y="46"/>
                  </a:lnTo>
                  <a:lnTo>
                    <a:pt x="75" y="46"/>
                  </a:lnTo>
                  <a:lnTo>
                    <a:pt x="75" y="46"/>
                  </a:lnTo>
                  <a:lnTo>
                    <a:pt x="75" y="46"/>
                  </a:lnTo>
                  <a:lnTo>
                    <a:pt x="70" y="46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65" y="35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0" y="15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15" y="30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1"/>
                  </a:lnTo>
                  <a:lnTo>
                    <a:pt x="50" y="51"/>
                  </a:lnTo>
                  <a:lnTo>
                    <a:pt x="50" y="51"/>
                  </a:lnTo>
                  <a:lnTo>
                    <a:pt x="50" y="51"/>
                  </a:lnTo>
                  <a:lnTo>
                    <a:pt x="50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75" y="71"/>
                  </a:lnTo>
                  <a:lnTo>
                    <a:pt x="75" y="71"/>
                  </a:lnTo>
                  <a:lnTo>
                    <a:pt x="75" y="71"/>
                  </a:lnTo>
                  <a:lnTo>
                    <a:pt x="75" y="71"/>
                  </a:lnTo>
                  <a:lnTo>
                    <a:pt x="75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5" name="フリーフォーム 36"/>
            <p:cNvSpPr>
              <a:spLocks/>
            </p:cNvSpPr>
            <p:nvPr/>
          </p:nvSpPr>
          <p:spPr bwMode="auto">
            <a:xfrm>
              <a:off x="3669" y="1743"/>
              <a:ext cx="96" cy="91"/>
            </a:xfrm>
            <a:custGeom>
              <a:avLst/>
              <a:gdLst>
                <a:gd name="T0" fmla="*/ 96 w 96"/>
                <a:gd name="T1" fmla="*/ 71 h 91"/>
                <a:gd name="T2" fmla="*/ 91 w 96"/>
                <a:gd name="T3" fmla="*/ 71 h 91"/>
                <a:gd name="T4" fmla="*/ 81 w 96"/>
                <a:gd name="T5" fmla="*/ 71 h 91"/>
                <a:gd name="T6" fmla="*/ 75 w 96"/>
                <a:gd name="T7" fmla="*/ 71 h 91"/>
                <a:gd name="T8" fmla="*/ 70 w 96"/>
                <a:gd name="T9" fmla="*/ 55 h 91"/>
                <a:gd name="T10" fmla="*/ 70 w 96"/>
                <a:gd name="T11" fmla="*/ 50 h 91"/>
                <a:gd name="T12" fmla="*/ 70 w 96"/>
                <a:gd name="T13" fmla="*/ 45 h 91"/>
                <a:gd name="T14" fmla="*/ 70 w 96"/>
                <a:gd name="T15" fmla="*/ 35 h 91"/>
                <a:gd name="T16" fmla="*/ 65 w 96"/>
                <a:gd name="T17" fmla="*/ 35 h 91"/>
                <a:gd name="T18" fmla="*/ 60 w 96"/>
                <a:gd name="T19" fmla="*/ 40 h 91"/>
                <a:gd name="T20" fmla="*/ 55 w 96"/>
                <a:gd name="T21" fmla="*/ 50 h 91"/>
                <a:gd name="T22" fmla="*/ 50 w 96"/>
                <a:gd name="T23" fmla="*/ 55 h 91"/>
                <a:gd name="T24" fmla="*/ 45 w 96"/>
                <a:gd name="T25" fmla="*/ 60 h 91"/>
                <a:gd name="T26" fmla="*/ 40 w 96"/>
                <a:gd name="T27" fmla="*/ 66 h 91"/>
                <a:gd name="T28" fmla="*/ 35 w 96"/>
                <a:gd name="T29" fmla="*/ 66 h 91"/>
                <a:gd name="T30" fmla="*/ 35 w 96"/>
                <a:gd name="T31" fmla="*/ 60 h 91"/>
                <a:gd name="T32" fmla="*/ 30 w 96"/>
                <a:gd name="T33" fmla="*/ 55 h 91"/>
                <a:gd name="T34" fmla="*/ 25 w 96"/>
                <a:gd name="T35" fmla="*/ 50 h 91"/>
                <a:gd name="T36" fmla="*/ 15 w 96"/>
                <a:gd name="T37" fmla="*/ 45 h 91"/>
                <a:gd name="T38" fmla="*/ 15 w 96"/>
                <a:gd name="T39" fmla="*/ 50 h 91"/>
                <a:gd name="T40" fmla="*/ 15 w 96"/>
                <a:gd name="T41" fmla="*/ 60 h 91"/>
                <a:gd name="T42" fmla="*/ 15 w 96"/>
                <a:gd name="T43" fmla="*/ 66 h 91"/>
                <a:gd name="T44" fmla="*/ 15 w 96"/>
                <a:gd name="T45" fmla="*/ 76 h 91"/>
                <a:gd name="T46" fmla="*/ 15 w 96"/>
                <a:gd name="T47" fmla="*/ 81 h 91"/>
                <a:gd name="T48" fmla="*/ 15 w 96"/>
                <a:gd name="T49" fmla="*/ 86 h 91"/>
                <a:gd name="T50" fmla="*/ 10 w 96"/>
                <a:gd name="T51" fmla="*/ 91 h 91"/>
                <a:gd name="T52" fmla="*/ 0 w 96"/>
                <a:gd name="T53" fmla="*/ 91 h 91"/>
                <a:gd name="T54" fmla="*/ 0 w 96"/>
                <a:gd name="T55" fmla="*/ 86 h 91"/>
                <a:gd name="T56" fmla="*/ 0 w 96"/>
                <a:gd name="T57" fmla="*/ 81 h 91"/>
                <a:gd name="T58" fmla="*/ 0 w 96"/>
                <a:gd name="T59" fmla="*/ 66 h 91"/>
                <a:gd name="T60" fmla="*/ 0 w 96"/>
                <a:gd name="T61" fmla="*/ 50 h 91"/>
                <a:gd name="T62" fmla="*/ 0 w 96"/>
                <a:gd name="T63" fmla="*/ 45 h 91"/>
                <a:gd name="T64" fmla="*/ 5 w 96"/>
                <a:gd name="T65" fmla="*/ 35 h 91"/>
                <a:gd name="T66" fmla="*/ 5 w 96"/>
                <a:gd name="T67" fmla="*/ 25 h 91"/>
                <a:gd name="T68" fmla="*/ 5 w 96"/>
                <a:gd name="T69" fmla="*/ 20 h 91"/>
                <a:gd name="T70" fmla="*/ 10 w 96"/>
                <a:gd name="T71" fmla="*/ 20 h 91"/>
                <a:gd name="T72" fmla="*/ 20 w 96"/>
                <a:gd name="T73" fmla="*/ 25 h 91"/>
                <a:gd name="T74" fmla="*/ 25 w 96"/>
                <a:gd name="T75" fmla="*/ 30 h 91"/>
                <a:gd name="T76" fmla="*/ 30 w 96"/>
                <a:gd name="T77" fmla="*/ 35 h 91"/>
                <a:gd name="T78" fmla="*/ 35 w 96"/>
                <a:gd name="T79" fmla="*/ 45 h 91"/>
                <a:gd name="T80" fmla="*/ 40 w 96"/>
                <a:gd name="T81" fmla="*/ 45 h 91"/>
                <a:gd name="T82" fmla="*/ 45 w 96"/>
                <a:gd name="T83" fmla="*/ 40 h 91"/>
                <a:gd name="T84" fmla="*/ 45 w 96"/>
                <a:gd name="T85" fmla="*/ 35 h 91"/>
                <a:gd name="T86" fmla="*/ 50 w 96"/>
                <a:gd name="T87" fmla="*/ 30 h 91"/>
                <a:gd name="T88" fmla="*/ 55 w 96"/>
                <a:gd name="T89" fmla="*/ 20 h 91"/>
                <a:gd name="T90" fmla="*/ 60 w 96"/>
                <a:gd name="T91" fmla="*/ 15 h 91"/>
                <a:gd name="T92" fmla="*/ 65 w 96"/>
                <a:gd name="T93" fmla="*/ 5 h 91"/>
                <a:gd name="T94" fmla="*/ 70 w 96"/>
                <a:gd name="T95" fmla="*/ 0 h 91"/>
                <a:gd name="T96" fmla="*/ 75 w 96"/>
                <a:gd name="T97" fmla="*/ 0 h 91"/>
                <a:gd name="T98" fmla="*/ 75 w 96"/>
                <a:gd name="T99" fmla="*/ 5 h 91"/>
                <a:gd name="T100" fmla="*/ 81 w 96"/>
                <a:gd name="T101" fmla="*/ 15 h 91"/>
                <a:gd name="T102" fmla="*/ 86 w 96"/>
                <a:gd name="T103" fmla="*/ 20 h 91"/>
                <a:gd name="T104" fmla="*/ 86 w 96"/>
                <a:gd name="T105" fmla="*/ 30 h 91"/>
                <a:gd name="T106" fmla="*/ 86 w 96"/>
                <a:gd name="T107" fmla="*/ 40 h 91"/>
                <a:gd name="T108" fmla="*/ 86 w 96"/>
                <a:gd name="T109" fmla="*/ 50 h 91"/>
                <a:gd name="T110" fmla="*/ 91 w 96"/>
                <a:gd name="T111" fmla="*/ 60 h 91"/>
                <a:gd name="T112" fmla="*/ 96 w 96"/>
                <a:gd name="T113" fmla="*/ 66 h 91"/>
                <a:gd name="T114" fmla="*/ 96 w 96"/>
                <a:gd name="T115" fmla="*/ 6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" h="91">
                  <a:moveTo>
                    <a:pt x="96" y="71"/>
                  </a:move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6" y="76"/>
                  </a:lnTo>
                  <a:lnTo>
                    <a:pt x="81" y="76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75" y="71"/>
                  </a:lnTo>
                  <a:lnTo>
                    <a:pt x="75" y="71"/>
                  </a:lnTo>
                  <a:lnTo>
                    <a:pt x="75" y="66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5"/>
                  </a:lnTo>
                  <a:lnTo>
                    <a:pt x="60" y="45"/>
                  </a:lnTo>
                  <a:lnTo>
                    <a:pt x="60" y="45"/>
                  </a:lnTo>
                  <a:lnTo>
                    <a:pt x="60" y="45"/>
                  </a:lnTo>
                  <a:lnTo>
                    <a:pt x="60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35" y="71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5" y="45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6" y="20"/>
                  </a:lnTo>
                  <a:lnTo>
                    <a:pt x="86" y="20"/>
                  </a:lnTo>
                  <a:lnTo>
                    <a:pt x="86" y="20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2" name="フリーフォーム 37"/>
            <p:cNvSpPr>
              <a:spLocks/>
            </p:cNvSpPr>
            <p:nvPr/>
          </p:nvSpPr>
          <p:spPr bwMode="auto">
            <a:xfrm>
              <a:off x="3760" y="1723"/>
              <a:ext cx="70" cy="96"/>
            </a:xfrm>
            <a:custGeom>
              <a:avLst/>
              <a:gdLst>
                <a:gd name="T0" fmla="*/ 65 w 70"/>
                <a:gd name="T1" fmla="*/ 75 h 96"/>
                <a:gd name="T2" fmla="*/ 50 w 70"/>
                <a:gd name="T3" fmla="*/ 80 h 96"/>
                <a:gd name="T4" fmla="*/ 35 w 70"/>
                <a:gd name="T5" fmla="*/ 86 h 96"/>
                <a:gd name="T6" fmla="*/ 30 w 70"/>
                <a:gd name="T7" fmla="*/ 91 h 96"/>
                <a:gd name="T8" fmla="*/ 25 w 70"/>
                <a:gd name="T9" fmla="*/ 91 h 96"/>
                <a:gd name="T10" fmla="*/ 20 w 70"/>
                <a:gd name="T11" fmla="*/ 96 h 96"/>
                <a:gd name="T12" fmla="*/ 20 w 70"/>
                <a:gd name="T13" fmla="*/ 96 h 96"/>
                <a:gd name="T14" fmla="*/ 15 w 70"/>
                <a:gd name="T15" fmla="*/ 96 h 96"/>
                <a:gd name="T16" fmla="*/ 10 w 70"/>
                <a:gd name="T17" fmla="*/ 96 h 96"/>
                <a:gd name="T18" fmla="*/ 5 w 70"/>
                <a:gd name="T19" fmla="*/ 96 h 96"/>
                <a:gd name="T20" fmla="*/ 5 w 70"/>
                <a:gd name="T21" fmla="*/ 96 h 96"/>
                <a:gd name="T22" fmla="*/ 0 w 70"/>
                <a:gd name="T23" fmla="*/ 91 h 96"/>
                <a:gd name="T24" fmla="*/ 0 w 70"/>
                <a:gd name="T25" fmla="*/ 91 h 96"/>
                <a:gd name="T26" fmla="*/ 5 w 70"/>
                <a:gd name="T27" fmla="*/ 86 h 96"/>
                <a:gd name="T28" fmla="*/ 10 w 70"/>
                <a:gd name="T29" fmla="*/ 80 h 96"/>
                <a:gd name="T30" fmla="*/ 10 w 70"/>
                <a:gd name="T31" fmla="*/ 70 h 96"/>
                <a:gd name="T32" fmla="*/ 10 w 70"/>
                <a:gd name="T33" fmla="*/ 60 h 96"/>
                <a:gd name="T34" fmla="*/ 15 w 70"/>
                <a:gd name="T35" fmla="*/ 55 h 96"/>
                <a:gd name="T36" fmla="*/ 15 w 70"/>
                <a:gd name="T37" fmla="*/ 50 h 96"/>
                <a:gd name="T38" fmla="*/ 15 w 70"/>
                <a:gd name="T39" fmla="*/ 40 h 96"/>
                <a:gd name="T40" fmla="*/ 15 w 70"/>
                <a:gd name="T41" fmla="*/ 25 h 96"/>
                <a:gd name="T42" fmla="*/ 15 w 70"/>
                <a:gd name="T43" fmla="*/ 15 h 96"/>
                <a:gd name="T44" fmla="*/ 20 w 70"/>
                <a:gd name="T45" fmla="*/ 10 h 96"/>
                <a:gd name="T46" fmla="*/ 35 w 70"/>
                <a:gd name="T47" fmla="*/ 10 h 96"/>
                <a:gd name="T48" fmla="*/ 45 w 70"/>
                <a:gd name="T49" fmla="*/ 10 h 96"/>
                <a:gd name="T50" fmla="*/ 55 w 70"/>
                <a:gd name="T51" fmla="*/ 5 h 96"/>
                <a:gd name="T52" fmla="*/ 65 w 70"/>
                <a:gd name="T53" fmla="*/ 0 h 96"/>
                <a:gd name="T54" fmla="*/ 70 w 70"/>
                <a:gd name="T55" fmla="*/ 5 h 96"/>
                <a:gd name="T56" fmla="*/ 70 w 70"/>
                <a:gd name="T57" fmla="*/ 10 h 96"/>
                <a:gd name="T58" fmla="*/ 60 w 70"/>
                <a:gd name="T59" fmla="*/ 15 h 96"/>
                <a:gd name="T60" fmla="*/ 50 w 70"/>
                <a:gd name="T61" fmla="*/ 20 h 96"/>
                <a:gd name="T62" fmla="*/ 40 w 70"/>
                <a:gd name="T63" fmla="*/ 20 h 96"/>
                <a:gd name="T64" fmla="*/ 35 w 70"/>
                <a:gd name="T65" fmla="*/ 20 h 96"/>
                <a:gd name="T66" fmla="*/ 35 w 70"/>
                <a:gd name="T67" fmla="*/ 25 h 96"/>
                <a:gd name="T68" fmla="*/ 35 w 70"/>
                <a:gd name="T69" fmla="*/ 30 h 96"/>
                <a:gd name="T70" fmla="*/ 35 w 70"/>
                <a:gd name="T71" fmla="*/ 35 h 96"/>
                <a:gd name="T72" fmla="*/ 35 w 70"/>
                <a:gd name="T73" fmla="*/ 40 h 96"/>
                <a:gd name="T74" fmla="*/ 40 w 70"/>
                <a:gd name="T75" fmla="*/ 40 h 96"/>
                <a:gd name="T76" fmla="*/ 50 w 70"/>
                <a:gd name="T77" fmla="*/ 35 h 96"/>
                <a:gd name="T78" fmla="*/ 50 w 70"/>
                <a:gd name="T79" fmla="*/ 35 h 96"/>
                <a:gd name="T80" fmla="*/ 55 w 70"/>
                <a:gd name="T81" fmla="*/ 30 h 96"/>
                <a:gd name="T82" fmla="*/ 55 w 70"/>
                <a:gd name="T83" fmla="*/ 25 h 96"/>
                <a:gd name="T84" fmla="*/ 60 w 70"/>
                <a:gd name="T85" fmla="*/ 25 h 96"/>
                <a:gd name="T86" fmla="*/ 60 w 70"/>
                <a:gd name="T87" fmla="*/ 25 h 96"/>
                <a:gd name="T88" fmla="*/ 60 w 70"/>
                <a:gd name="T89" fmla="*/ 30 h 96"/>
                <a:gd name="T90" fmla="*/ 60 w 70"/>
                <a:gd name="T91" fmla="*/ 35 h 96"/>
                <a:gd name="T92" fmla="*/ 55 w 70"/>
                <a:gd name="T93" fmla="*/ 45 h 96"/>
                <a:gd name="T94" fmla="*/ 50 w 70"/>
                <a:gd name="T95" fmla="*/ 45 h 96"/>
                <a:gd name="T96" fmla="*/ 40 w 70"/>
                <a:gd name="T97" fmla="*/ 50 h 96"/>
                <a:gd name="T98" fmla="*/ 30 w 70"/>
                <a:gd name="T99" fmla="*/ 55 h 96"/>
                <a:gd name="T100" fmla="*/ 30 w 70"/>
                <a:gd name="T101" fmla="*/ 55 h 96"/>
                <a:gd name="T102" fmla="*/ 25 w 70"/>
                <a:gd name="T103" fmla="*/ 60 h 96"/>
                <a:gd name="T104" fmla="*/ 25 w 70"/>
                <a:gd name="T105" fmla="*/ 70 h 96"/>
                <a:gd name="T106" fmla="*/ 25 w 70"/>
                <a:gd name="T107" fmla="*/ 70 h 96"/>
                <a:gd name="T108" fmla="*/ 30 w 70"/>
                <a:gd name="T109" fmla="*/ 75 h 96"/>
                <a:gd name="T110" fmla="*/ 45 w 70"/>
                <a:gd name="T111" fmla="*/ 70 h 96"/>
                <a:gd name="T112" fmla="*/ 60 w 70"/>
                <a:gd name="T113" fmla="*/ 65 h 96"/>
                <a:gd name="T114" fmla="*/ 70 w 70"/>
                <a:gd name="T115" fmla="*/ 6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" h="96">
                  <a:moveTo>
                    <a:pt x="70" y="65"/>
                  </a:moveTo>
                  <a:lnTo>
                    <a:pt x="70" y="65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70" y="70"/>
                  </a:lnTo>
                  <a:lnTo>
                    <a:pt x="70" y="70"/>
                  </a:lnTo>
                  <a:lnTo>
                    <a:pt x="70" y="70"/>
                  </a:lnTo>
                  <a:lnTo>
                    <a:pt x="65" y="70"/>
                  </a:lnTo>
                  <a:lnTo>
                    <a:pt x="65" y="75"/>
                  </a:lnTo>
                  <a:lnTo>
                    <a:pt x="65" y="75"/>
                  </a:lnTo>
                  <a:lnTo>
                    <a:pt x="65" y="75"/>
                  </a:lnTo>
                  <a:lnTo>
                    <a:pt x="60" y="75"/>
                  </a:lnTo>
                  <a:lnTo>
                    <a:pt x="60" y="75"/>
                  </a:lnTo>
                  <a:lnTo>
                    <a:pt x="60" y="80"/>
                  </a:lnTo>
                  <a:lnTo>
                    <a:pt x="55" y="80"/>
                  </a:lnTo>
                  <a:lnTo>
                    <a:pt x="55" y="80"/>
                  </a:lnTo>
                  <a:lnTo>
                    <a:pt x="55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6"/>
                  </a:lnTo>
                  <a:lnTo>
                    <a:pt x="40" y="86"/>
                  </a:lnTo>
                  <a:lnTo>
                    <a:pt x="40" y="86"/>
                  </a:lnTo>
                  <a:lnTo>
                    <a:pt x="40" y="86"/>
                  </a:lnTo>
                  <a:lnTo>
                    <a:pt x="35" y="86"/>
                  </a:lnTo>
                  <a:lnTo>
                    <a:pt x="35" y="86"/>
                  </a:lnTo>
                  <a:lnTo>
                    <a:pt x="35" y="86"/>
                  </a:lnTo>
                  <a:lnTo>
                    <a:pt x="30" y="86"/>
                  </a:lnTo>
                  <a:lnTo>
                    <a:pt x="30" y="86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10" y="80"/>
                  </a:lnTo>
                  <a:lnTo>
                    <a:pt x="10" y="80"/>
                  </a:lnTo>
                  <a:lnTo>
                    <a:pt x="10" y="80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5" y="60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5" y="10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5" y="40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5"/>
                  </a:lnTo>
                  <a:lnTo>
                    <a:pt x="25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0"/>
                  </a:lnTo>
                  <a:lnTo>
                    <a:pt x="35" y="70"/>
                  </a:lnTo>
                  <a:lnTo>
                    <a:pt x="35" y="70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50" y="70"/>
                  </a:lnTo>
                  <a:lnTo>
                    <a:pt x="50" y="65"/>
                  </a:lnTo>
                  <a:lnTo>
                    <a:pt x="50" y="65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60" y="65"/>
                  </a:lnTo>
                  <a:lnTo>
                    <a:pt x="60" y="65"/>
                  </a:lnTo>
                  <a:lnTo>
                    <a:pt x="60" y="65"/>
                  </a:lnTo>
                  <a:lnTo>
                    <a:pt x="65" y="65"/>
                  </a:lnTo>
                  <a:lnTo>
                    <a:pt x="65" y="60"/>
                  </a:lnTo>
                  <a:lnTo>
                    <a:pt x="65" y="60"/>
                  </a:lnTo>
                  <a:lnTo>
                    <a:pt x="65" y="60"/>
                  </a:lnTo>
                  <a:lnTo>
                    <a:pt x="65" y="60"/>
                  </a:lnTo>
                  <a:lnTo>
                    <a:pt x="65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5"/>
                  </a:lnTo>
                  <a:lnTo>
                    <a:pt x="70" y="6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3" name="フリーフォーム 38"/>
            <p:cNvSpPr>
              <a:spLocks/>
            </p:cNvSpPr>
            <p:nvPr/>
          </p:nvSpPr>
          <p:spPr bwMode="auto">
            <a:xfrm>
              <a:off x="3846" y="1702"/>
              <a:ext cx="75" cy="101"/>
            </a:xfrm>
            <a:custGeom>
              <a:avLst/>
              <a:gdLst>
                <a:gd name="T0" fmla="*/ 75 w 75"/>
                <a:gd name="T1" fmla="*/ 10 h 101"/>
                <a:gd name="T2" fmla="*/ 75 w 75"/>
                <a:gd name="T3" fmla="*/ 16 h 101"/>
                <a:gd name="T4" fmla="*/ 70 w 75"/>
                <a:gd name="T5" fmla="*/ 21 h 101"/>
                <a:gd name="T6" fmla="*/ 70 w 75"/>
                <a:gd name="T7" fmla="*/ 31 h 101"/>
                <a:gd name="T8" fmla="*/ 65 w 75"/>
                <a:gd name="T9" fmla="*/ 36 h 101"/>
                <a:gd name="T10" fmla="*/ 65 w 75"/>
                <a:gd name="T11" fmla="*/ 46 h 101"/>
                <a:gd name="T12" fmla="*/ 60 w 75"/>
                <a:gd name="T13" fmla="*/ 56 h 101"/>
                <a:gd name="T14" fmla="*/ 55 w 75"/>
                <a:gd name="T15" fmla="*/ 71 h 101"/>
                <a:gd name="T16" fmla="*/ 50 w 75"/>
                <a:gd name="T17" fmla="*/ 81 h 101"/>
                <a:gd name="T18" fmla="*/ 50 w 75"/>
                <a:gd name="T19" fmla="*/ 81 h 101"/>
                <a:gd name="T20" fmla="*/ 50 w 75"/>
                <a:gd name="T21" fmla="*/ 86 h 101"/>
                <a:gd name="T22" fmla="*/ 45 w 75"/>
                <a:gd name="T23" fmla="*/ 86 h 101"/>
                <a:gd name="T24" fmla="*/ 40 w 75"/>
                <a:gd name="T25" fmla="*/ 86 h 101"/>
                <a:gd name="T26" fmla="*/ 35 w 75"/>
                <a:gd name="T27" fmla="*/ 76 h 101"/>
                <a:gd name="T28" fmla="*/ 30 w 75"/>
                <a:gd name="T29" fmla="*/ 76 h 101"/>
                <a:gd name="T30" fmla="*/ 25 w 75"/>
                <a:gd name="T31" fmla="*/ 71 h 101"/>
                <a:gd name="T32" fmla="*/ 20 w 75"/>
                <a:gd name="T33" fmla="*/ 61 h 101"/>
                <a:gd name="T34" fmla="*/ 15 w 75"/>
                <a:gd name="T35" fmla="*/ 56 h 101"/>
                <a:gd name="T36" fmla="*/ 15 w 75"/>
                <a:gd name="T37" fmla="*/ 56 h 101"/>
                <a:gd name="T38" fmla="*/ 15 w 75"/>
                <a:gd name="T39" fmla="*/ 61 h 101"/>
                <a:gd name="T40" fmla="*/ 15 w 75"/>
                <a:gd name="T41" fmla="*/ 76 h 101"/>
                <a:gd name="T42" fmla="*/ 15 w 75"/>
                <a:gd name="T43" fmla="*/ 86 h 101"/>
                <a:gd name="T44" fmla="*/ 10 w 75"/>
                <a:gd name="T45" fmla="*/ 91 h 101"/>
                <a:gd name="T46" fmla="*/ 5 w 75"/>
                <a:gd name="T47" fmla="*/ 96 h 101"/>
                <a:gd name="T48" fmla="*/ 5 w 75"/>
                <a:gd name="T49" fmla="*/ 101 h 101"/>
                <a:gd name="T50" fmla="*/ 0 w 75"/>
                <a:gd name="T51" fmla="*/ 101 h 101"/>
                <a:gd name="T52" fmla="*/ 0 w 75"/>
                <a:gd name="T53" fmla="*/ 101 h 101"/>
                <a:gd name="T54" fmla="*/ 0 w 75"/>
                <a:gd name="T55" fmla="*/ 91 h 101"/>
                <a:gd name="T56" fmla="*/ 0 w 75"/>
                <a:gd name="T57" fmla="*/ 76 h 101"/>
                <a:gd name="T58" fmla="*/ 0 w 75"/>
                <a:gd name="T59" fmla="*/ 66 h 101"/>
                <a:gd name="T60" fmla="*/ 0 w 75"/>
                <a:gd name="T61" fmla="*/ 56 h 101"/>
                <a:gd name="T62" fmla="*/ 0 w 75"/>
                <a:gd name="T63" fmla="*/ 51 h 101"/>
                <a:gd name="T64" fmla="*/ 5 w 75"/>
                <a:gd name="T65" fmla="*/ 46 h 101"/>
                <a:gd name="T66" fmla="*/ 5 w 75"/>
                <a:gd name="T67" fmla="*/ 41 h 101"/>
                <a:gd name="T68" fmla="*/ 5 w 75"/>
                <a:gd name="T69" fmla="*/ 31 h 101"/>
                <a:gd name="T70" fmla="*/ 10 w 75"/>
                <a:gd name="T71" fmla="*/ 21 h 101"/>
                <a:gd name="T72" fmla="*/ 15 w 75"/>
                <a:gd name="T73" fmla="*/ 16 h 101"/>
                <a:gd name="T74" fmla="*/ 15 w 75"/>
                <a:gd name="T75" fmla="*/ 16 h 101"/>
                <a:gd name="T76" fmla="*/ 20 w 75"/>
                <a:gd name="T77" fmla="*/ 16 h 101"/>
                <a:gd name="T78" fmla="*/ 20 w 75"/>
                <a:gd name="T79" fmla="*/ 21 h 101"/>
                <a:gd name="T80" fmla="*/ 25 w 75"/>
                <a:gd name="T81" fmla="*/ 31 h 101"/>
                <a:gd name="T82" fmla="*/ 25 w 75"/>
                <a:gd name="T83" fmla="*/ 41 h 101"/>
                <a:gd name="T84" fmla="*/ 30 w 75"/>
                <a:gd name="T85" fmla="*/ 46 h 101"/>
                <a:gd name="T86" fmla="*/ 35 w 75"/>
                <a:gd name="T87" fmla="*/ 56 h 101"/>
                <a:gd name="T88" fmla="*/ 40 w 75"/>
                <a:gd name="T89" fmla="*/ 56 h 101"/>
                <a:gd name="T90" fmla="*/ 40 w 75"/>
                <a:gd name="T91" fmla="*/ 56 h 101"/>
                <a:gd name="T92" fmla="*/ 45 w 75"/>
                <a:gd name="T93" fmla="*/ 56 h 101"/>
                <a:gd name="T94" fmla="*/ 45 w 75"/>
                <a:gd name="T95" fmla="*/ 46 h 101"/>
                <a:gd name="T96" fmla="*/ 50 w 75"/>
                <a:gd name="T97" fmla="*/ 41 h 101"/>
                <a:gd name="T98" fmla="*/ 50 w 75"/>
                <a:gd name="T99" fmla="*/ 31 h 101"/>
                <a:gd name="T100" fmla="*/ 50 w 75"/>
                <a:gd name="T101" fmla="*/ 26 h 101"/>
                <a:gd name="T102" fmla="*/ 55 w 75"/>
                <a:gd name="T103" fmla="*/ 21 h 101"/>
                <a:gd name="T104" fmla="*/ 60 w 75"/>
                <a:gd name="T105" fmla="*/ 16 h 101"/>
                <a:gd name="T106" fmla="*/ 65 w 75"/>
                <a:gd name="T107" fmla="*/ 5 h 101"/>
                <a:gd name="T108" fmla="*/ 70 w 75"/>
                <a:gd name="T109" fmla="*/ 0 h 101"/>
                <a:gd name="T110" fmla="*/ 70 w 75"/>
                <a:gd name="T111" fmla="*/ 0 h 101"/>
                <a:gd name="T112" fmla="*/ 75 w 75"/>
                <a:gd name="T11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5" h="101">
                  <a:moveTo>
                    <a:pt x="75" y="0"/>
                  </a:move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65" y="31"/>
                  </a:lnTo>
                  <a:lnTo>
                    <a:pt x="65" y="31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6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0" y="51"/>
                  </a:lnTo>
                  <a:lnTo>
                    <a:pt x="60" y="51"/>
                  </a:lnTo>
                  <a:lnTo>
                    <a:pt x="60" y="51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61"/>
                  </a:lnTo>
                  <a:lnTo>
                    <a:pt x="60" y="61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5" y="71"/>
                  </a:lnTo>
                  <a:lnTo>
                    <a:pt x="55" y="71"/>
                  </a:lnTo>
                  <a:lnTo>
                    <a:pt x="55" y="71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0" y="86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35" y="81"/>
                  </a:lnTo>
                  <a:lnTo>
                    <a:pt x="35" y="81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0" y="66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91"/>
                  </a:lnTo>
                  <a:lnTo>
                    <a:pt x="15" y="91"/>
                  </a:lnTo>
                  <a:lnTo>
                    <a:pt x="15" y="91"/>
                  </a:lnTo>
                  <a:lnTo>
                    <a:pt x="15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5" y="46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60" y="21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4" name="フリーフォーム 39"/>
            <p:cNvSpPr>
              <a:spLocks/>
            </p:cNvSpPr>
            <p:nvPr/>
          </p:nvSpPr>
          <p:spPr bwMode="auto">
            <a:xfrm>
              <a:off x="3916" y="1687"/>
              <a:ext cx="81" cy="96"/>
            </a:xfrm>
            <a:custGeom>
              <a:avLst/>
              <a:gdLst>
                <a:gd name="T0" fmla="*/ 81 w 81"/>
                <a:gd name="T1" fmla="*/ 5 h 96"/>
                <a:gd name="T2" fmla="*/ 76 w 81"/>
                <a:gd name="T3" fmla="*/ 5 h 96"/>
                <a:gd name="T4" fmla="*/ 71 w 81"/>
                <a:gd name="T5" fmla="*/ 10 h 96"/>
                <a:gd name="T6" fmla="*/ 71 w 81"/>
                <a:gd name="T7" fmla="*/ 15 h 96"/>
                <a:gd name="T8" fmla="*/ 66 w 81"/>
                <a:gd name="T9" fmla="*/ 15 h 96"/>
                <a:gd name="T10" fmla="*/ 61 w 81"/>
                <a:gd name="T11" fmla="*/ 20 h 96"/>
                <a:gd name="T12" fmla="*/ 56 w 81"/>
                <a:gd name="T13" fmla="*/ 20 h 96"/>
                <a:gd name="T14" fmla="*/ 56 w 81"/>
                <a:gd name="T15" fmla="*/ 20 h 96"/>
                <a:gd name="T16" fmla="*/ 56 w 81"/>
                <a:gd name="T17" fmla="*/ 25 h 96"/>
                <a:gd name="T18" fmla="*/ 56 w 81"/>
                <a:gd name="T19" fmla="*/ 31 h 96"/>
                <a:gd name="T20" fmla="*/ 56 w 81"/>
                <a:gd name="T21" fmla="*/ 41 h 96"/>
                <a:gd name="T22" fmla="*/ 51 w 81"/>
                <a:gd name="T23" fmla="*/ 46 h 96"/>
                <a:gd name="T24" fmla="*/ 51 w 81"/>
                <a:gd name="T25" fmla="*/ 51 h 96"/>
                <a:gd name="T26" fmla="*/ 51 w 81"/>
                <a:gd name="T27" fmla="*/ 56 h 96"/>
                <a:gd name="T28" fmla="*/ 46 w 81"/>
                <a:gd name="T29" fmla="*/ 66 h 96"/>
                <a:gd name="T30" fmla="*/ 46 w 81"/>
                <a:gd name="T31" fmla="*/ 76 h 96"/>
                <a:gd name="T32" fmla="*/ 46 w 81"/>
                <a:gd name="T33" fmla="*/ 86 h 96"/>
                <a:gd name="T34" fmla="*/ 46 w 81"/>
                <a:gd name="T35" fmla="*/ 91 h 96"/>
                <a:gd name="T36" fmla="*/ 46 w 81"/>
                <a:gd name="T37" fmla="*/ 91 h 96"/>
                <a:gd name="T38" fmla="*/ 46 w 81"/>
                <a:gd name="T39" fmla="*/ 96 h 96"/>
                <a:gd name="T40" fmla="*/ 46 w 81"/>
                <a:gd name="T41" fmla="*/ 96 h 96"/>
                <a:gd name="T42" fmla="*/ 41 w 81"/>
                <a:gd name="T43" fmla="*/ 91 h 96"/>
                <a:gd name="T44" fmla="*/ 36 w 81"/>
                <a:gd name="T45" fmla="*/ 91 h 96"/>
                <a:gd name="T46" fmla="*/ 36 w 81"/>
                <a:gd name="T47" fmla="*/ 91 h 96"/>
                <a:gd name="T48" fmla="*/ 31 w 81"/>
                <a:gd name="T49" fmla="*/ 86 h 96"/>
                <a:gd name="T50" fmla="*/ 31 w 81"/>
                <a:gd name="T51" fmla="*/ 81 h 96"/>
                <a:gd name="T52" fmla="*/ 31 w 81"/>
                <a:gd name="T53" fmla="*/ 71 h 96"/>
                <a:gd name="T54" fmla="*/ 31 w 81"/>
                <a:gd name="T55" fmla="*/ 66 h 96"/>
                <a:gd name="T56" fmla="*/ 31 w 81"/>
                <a:gd name="T57" fmla="*/ 66 h 96"/>
                <a:gd name="T58" fmla="*/ 31 w 81"/>
                <a:gd name="T59" fmla="*/ 61 h 96"/>
                <a:gd name="T60" fmla="*/ 31 w 81"/>
                <a:gd name="T61" fmla="*/ 56 h 96"/>
                <a:gd name="T62" fmla="*/ 36 w 81"/>
                <a:gd name="T63" fmla="*/ 51 h 96"/>
                <a:gd name="T64" fmla="*/ 36 w 81"/>
                <a:gd name="T65" fmla="*/ 46 h 96"/>
                <a:gd name="T66" fmla="*/ 36 w 81"/>
                <a:gd name="T67" fmla="*/ 46 h 96"/>
                <a:gd name="T68" fmla="*/ 36 w 81"/>
                <a:gd name="T69" fmla="*/ 41 h 96"/>
                <a:gd name="T70" fmla="*/ 41 w 81"/>
                <a:gd name="T71" fmla="*/ 36 h 96"/>
                <a:gd name="T72" fmla="*/ 41 w 81"/>
                <a:gd name="T73" fmla="*/ 31 h 96"/>
                <a:gd name="T74" fmla="*/ 41 w 81"/>
                <a:gd name="T75" fmla="*/ 31 h 96"/>
                <a:gd name="T76" fmla="*/ 36 w 81"/>
                <a:gd name="T77" fmla="*/ 31 h 96"/>
                <a:gd name="T78" fmla="*/ 31 w 81"/>
                <a:gd name="T79" fmla="*/ 31 h 96"/>
                <a:gd name="T80" fmla="*/ 26 w 81"/>
                <a:gd name="T81" fmla="*/ 36 h 96"/>
                <a:gd name="T82" fmla="*/ 16 w 81"/>
                <a:gd name="T83" fmla="*/ 36 h 96"/>
                <a:gd name="T84" fmla="*/ 10 w 81"/>
                <a:gd name="T85" fmla="*/ 36 h 96"/>
                <a:gd name="T86" fmla="*/ 5 w 81"/>
                <a:gd name="T87" fmla="*/ 36 h 96"/>
                <a:gd name="T88" fmla="*/ 5 w 81"/>
                <a:gd name="T89" fmla="*/ 41 h 96"/>
                <a:gd name="T90" fmla="*/ 0 w 81"/>
                <a:gd name="T91" fmla="*/ 41 h 96"/>
                <a:gd name="T92" fmla="*/ 0 w 81"/>
                <a:gd name="T93" fmla="*/ 36 h 96"/>
                <a:gd name="T94" fmla="*/ 0 w 81"/>
                <a:gd name="T95" fmla="*/ 36 h 96"/>
                <a:gd name="T96" fmla="*/ 5 w 81"/>
                <a:gd name="T97" fmla="*/ 31 h 96"/>
                <a:gd name="T98" fmla="*/ 10 w 81"/>
                <a:gd name="T99" fmla="*/ 25 h 96"/>
                <a:gd name="T100" fmla="*/ 16 w 81"/>
                <a:gd name="T101" fmla="*/ 25 h 96"/>
                <a:gd name="T102" fmla="*/ 26 w 81"/>
                <a:gd name="T103" fmla="*/ 20 h 96"/>
                <a:gd name="T104" fmla="*/ 31 w 81"/>
                <a:gd name="T105" fmla="*/ 15 h 96"/>
                <a:gd name="T106" fmla="*/ 41 w 81"/>
                <a:gd name="T107" fmla="*/ 10 h 96"/>
                <a:gd name="T108" fmla="*/ 46 w 81"/>
                <a:gd name="T109" fmla="*/ 10 h 96"/>
                <a:gd name="T110" fmla="*/ 46 w 81"/>
                <a:gd name="T111" fmla="*/ 10 h 96"/>
                <a:gd name="T112" fmla="*/ 56 w 81"/>
                <a:gd name="T113" fmla="*/ 5 h 96"/>
                <a:gd name="T114" fmla="*/ 61 w 81"/>
                <a:gd name="T115" fmla="*/ 5 h 96"/>
                <a:gd name="T116" fmla="*/ 66 w 81"/>
                <a:gd name="T117" fmla="*/ 0 h 96"/>
                <a:gd name="T118" fmla="*/ 71 w 81"/>
                <a:gd name="T119" fmla="*/ 0 h 96"/>
                <a:gd name="T120" fmla="*/ 81 w 81"/>
                <a:gd name="T12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1" h="96">
                  <a:moveTo>
                    <a:pt x="81" y="0"/>
                  </a:move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1" y="46"/>
                  </a:lnTo>
                  <a:lnTo>
                    <a:pt x="51" y="46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6" y="76"/>
                  </a:lnTo>
                  <a:lnTo>
                    <a:pt x="46" y="76"/>
                  </a:lnTo>
                  <a:lnTo>
                    <a:pt x="46" y="76"/>
                  </a:lnTo>
                  <a:lnTo>
                    <a:pt x="46" y="76"/>
                  </a:lnTo>
                  <a:lnTo>
                    <a:pt x="46" y="81"/>
                  </a:lnTo>
                  <a:lnTo>
                    <a:pt x="46" y="81"/>
                  </a:lnTo>
                  <a:lnTo>
                    <a:pt x="46" y="81"/>
                  </a:lnTo>
                  <a:lnTo>
                    <a:pt x="46" y="81"/>
                  </a:lnTo>
                  <a:lnTo>
                    <a:pt x="46" y="86"/>
                  </a:lnTo>
                  <a:lnTo>
                    <a:pt x="46" y="86"/>
                  </a:lnTo>
                  <a:lnTo>
                    <a:pt x="46" y="86"/>
                  </a:lnTo>
                  <a:lnTo>
                    <a:pt x="46" y="86"/>
                  </a:lnTo>
                  <a:lnTo>
                    <a:pt x="46" y="86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1" y="91"/>
                  </a:lnTo>
                  <a:lnTo>
                    <a:pt x="41" y="91"/>
                  </a:lnTo>
                  <a:lnTo>
                    <a:pt x="41" y="91"/>
                  </a:lnTo>
                  <a:lnTo>
                    <a:pt x="41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86"/>
                  </a:lnTo>
                  <a:lnTo>
                    <a:pt x="36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1"/>
                  </a:lnTo>
                  <a:lnTo>
                    <a:pt x="31" y="81"/>
                  </a:lnTo>
                  <a:lnTo>
                    <a:pt x="31" y="81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51" y="10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5" name="フリーフォーム 40"/>
            <p:cNvSpPr>
              <a:spLocks/>
            </p:cNvSpPr>
            <p:nvPr/>
          </p:nvSpPr>
          <p:spPr bwMode="auto">
            <a:xfrm>
              <a:off x="3593" y="1920"/>
              <a:ext cx="55" cy="65"/>
            </a:xfrm>
            <a:custGeom>
              <a:avLst/>
              <a:gdLst>
                <a:gd name="T0" fmla="*/ 55 w 55"/>
                <a:gd name="T1" fmla="*/ 50 h 65"/>
                <a:gd name="T2" fmla="*/ 55 w 55"/>
                <a:gd name="T3" fmla="*/ 50 h 65"/>
                <a:gd name="T4" fmla="*/ 50 w 55"/>
                <a:gd name="T5" fmla="*/ 55 h 65"/>
                <a:gd name="T6" fmla="*/ 45 w 55"/>
                <a:gd name="T7" fmla="*/ 55 h 65"/>
                <a:gd name="T8" fmla="*/ 35 w 55"/>
                <a:gd name="T9" fmla="*/ 60 h 65"/>
                <a:gd name="T10" fmla="*/ 30 w 55"/>
                <a:gd name="T11" fmla="*/ 60 h 65"/>
                <a:gd name="T12" fmla="*/ 25 w 55"/>
                <a:gd name="T13" fmla="*/ 60 h 65"/>
                <a:gd name="T14" fmla="*/ 20 w 55"/>
                <a:gd name="T15" fmla="*/ 60 h 65"/>
                <a:gd name="T16" fmla="*/ 15 w 55"/>
                <a:gd name="T17" fmla="*/ 60 h 65"/>
                <a:gd name="T18" fmla="*/ 5 w 55"/>
                <a:gd name="T19" fmla="*/ 55 h 65"/>
                <a:gd name="T20" fmla="*/ 5 w 55"/>
                <a:gd name="T21" fmla="*/ 50 h 65"/>
                <a:gd name="T22" fmla="*/ 0 w 55"/>
                <a:gd name="T23" fmla="*/ 50 h 65"/>
                <a:gd name="T24" fmla="*/ 0 w 55"/>
                <a:gd name="T25" fmla="*/ 45 h 65"/>
                <a:gd name="T26" fmla="*/ 0 w 55"/>
                <a:gd name="T27" fmla="*/ 40 h 65"/>
                <a:gd name="T28" fmla="*/ 5 w 55"/>
                <a:gd name="T29" fmla="*/ 30 h 65"/>
                <a:gd name="T30" fmla="*/ 5 w 55"/>
                <a:gd name="T31" fmla="*/ 30 h 65"/>
                <a:gd name="T32" fmla="*/ 5 w 55"/>
                <a:gd name="T33" fmla="*/ 25 h 65"/>
                <a:gd name="T34" fmla="*/ 10 w 55"/>
                <a:gd name="T35" fmla="*/ 20 h 65"/>
                <a:gd name="T36" fmla="*/ 10 w 55"/>
                <a:gd name="T37" fmla="*/ 15 h 65"/>
                <a:gd name="T38" fmla="*/ 15 w 55"/>
                <a:gd name="T39" fmla="*/ 10 h 65"/>
                <a:gd name="T40" fmla="*/ 20 w 55"/>
                <a:gd name="T41" fmla="*/ 5 h 65"/>
                <a:gd name="T42" fmla="*/ 20 w 55"/>
                <a:gd name="T43" fmla="*/ 5 h 65"/>
                <a:gd name="T44" fmla="*/ 30 w 55"/>
                <a:gd name="T45" fmla="*/ 0 h 65"/>
                <a:gd name="T46" fmla="*/ 35 w 55"/>
                <a:gd name="T47" fmla="*/ 0 h 65"/>
                <a:gd name="T48" fmla="*/ 40 w 55"/>
                <a:gd name="T49" fmla="*/ 0 h 65"/>
                <a:gd name="T50" fmla="*/ 45 w 55"/>
                <a:gd name="T51" fmla="*/ 0 h 65"/>
                <a:gd name="T52" fmla="*/ 50 w 55"/>
                <a:gd name="T53" fmla="*/ 0 h 65"/>
                <a:gd name="T54" fmla="*/ 50 w 55"/>
                <a:gd name="T55" fmla="*/ 0 h 65"/>
                <a:gd name="T56" fmla="*/ 50 w 55"/>
                <a:gd name="T57" fmla="*/ 5 h 65"/>
                <a:gd name="T58" fmla="*/ 50 w 55"/>
                <a:gd name="T59" fmla="*/ 5 h 65"/>
                <a:gd name="T60" fmla="*/ 50 w 55"/>
                <a:gd name="T61" fmla="*/ 5 h 65"/>
                <a:gd name="T62" fmla="*/ 50 w 55"/>
                <a:gd name="T63" fmla="*/ 10 h 65"/>
                <a:gd name="T64" fmla="*/ 50 w 55"/>
                <a:gd name="T65" fmla="*/ 10 h 65"/>
                <a:gd name="T66" fmla="*/ 45 w 55"/>
                <a:gd name="T67" fmla="*/ 10 h 65"/>
                <a:gd name="T68" fmla="*/ 45 w 55"/>
                <a:gd name="T69" fmla="*/ 5 h 65"/>
                <a:gd name="T70" fmla="*/ 40 w 55"/>
                <a:gd name="T71" fmla="*/ 5 h 65"/>
                <a:gd name="T72" fmla="*/ 40 w 55"/>
                <a:gd name="T73" fmla="*/ 10 h 65"/>
                <a:gd name="T74" fmla="*/ 35 w 55"/>
                <a:gd name="T75" fmla="*/ 10 h 65"/>
                <a:gd name="T76" fmla="*/ 30 w 55"/>
                <a:gd name="T77" fmla="*/ 10 h 65"/>
                <a:gd name="T78" fmla="*/ 25 w 55"/>
                <a:gd name="T79" fmla="*/ 15 h 65"/>
                <a:gd name="T80" fmla="*/ 25 w 55"/>
                <a:gd name="T81" fmla="*/ 15 h 65"/>
                <a:gd name="T82" fmla="*/ 20 w 55"/>
                <a:gd name="T83" fmla="*/ 20 h 65"/>
                <a:gd name="T84" fmla="*/ 20 w 55"/>
                <a:gd name="T85" fmla="*/ 25 h 65"/>
                <a:gd name="T86" fmla="*/ 15 w 55"/>
                <a:gd name="T87" fmla="*/ 30 h 65"/>
                <a:gd name="T88" fmla="*/ 15 w 55"/>
                <a:gd name="T89" fmla="*/ 40 h 65"/>
                <a:gd name="T90" fmla="*/ 15 w 55"/>
                <a:gd name="T91" fmla="*/ 45 h 65"/>
                <a:gd name="T92" fmla="*/ 15 w 55"/>
                <a:gd name="T93" fmla="*/ 50 h 65"/>
                <a:gd name="T94" fmla="*/ 15 w 55"/>
                <a:gd name="T95" fmla="*/ 50 h 65"/>
                <a:gd name="T96" fmla="*/ 20 w 55"/>
                <a:gd name="T97" fmla="*/ 50 h 65"/>
                <a:gd name="T98" fmla="*/ 25 w 55"/>
                <a:gd name="T99" fmla="*/ 50 h 65"/>
                <a:gd name="T100" fmla="*/ 35 w 55"/>
                <a:gd name="T101" fmla="*/ 50 h 65"/>
                <a:gd name="T102" fmla="*/ 40 w 55"/>
                <a:gd name="T103" fmla="*/ 50 h 65"/>
                <a:gd name="T104" fmla="*/ 45 w 55"/>
                <a:gd name="T105" fmla="*/ 45 h 65"/>
                <a:gd name="T106" fmla="*/ 45 w 55"/>
                <a:gd name="T107" fmla="*/ 45 h 65"/>
                <a:gd name="T108" fmla="*/ 45 w 55"/>
                <a:gd name="T109" fmla="*/ 40 h 65"/>
                <a:gd name="T110" fmla="*/ 45 w 55"/>
                <a:gd name="T111" fmla="*/ 40 h 65"/>
                <a:gd name="T112" fmla="*/ 50 w 55"/>
                <a:gd name="T113" fmla="*/ 40 h 65"/>
                <a:gd name="T114" fmla="*/ 50 w 55"/>
                <a:gd name="T115" fmla="*/ 40 h 65"/>
                <a:gd name="T116" fmla="*/ 50 w 55"/>
                <a:gd name="T117" fmla="*/ 40 h 65"/>
                <a:gd name="T118" fmla="*/ 55 w 55"/>
                <a:gd name="T119" fmla="*/ 40 h 65"/>
                <a:gd name="T120" fmla="*/ 55 w 55"/>
                <a:gd name="T121" fmla="*/ 4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5" h="65">
                  <a:moveTo>
                    <a:pt x="55" y="45"/>
                  </a:move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0" y="55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5" y="60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5" y="15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5" y="5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0" y="15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6" name="フリーフォーム 41"/>
            <p:cNvSpPr>
              <a:spLocks noEditPoints="1"/>
            </p:cNvSpPr>
            <p:nvPr/>
          </p:nvSpPr>
          <p:spPr bwMode="auto">
            <a:xfrm>
              <a:off x="3669" y="1920"/>
              <a:ext cx="40" cy="45"/>
            </a:xfrm>
            <a:custGeom>
              <a:avLst/>
              <a:gdLst>
                <a:gd name="T0" fmla="*/ 25 w 40"/>
                <a:gd name="T1" fmla="*/ 35 h 45"/>
                <a:gd name="T2" fmla="*/ 20 w 40"/>
                <a:gd name="T3" fmla="*/ 35 h 45"/>
                <a:gd name="T4" fmla="*/ 15 w 40"/>
                <a:gd name="T5" fmla="*/ 35 h 45"/>
                <a:gd name="T6" fmla="*/ 15 w 40"/>
                <a:gd name="T7" fmla="*/ 35 h 45"/>
                <a:gd name="T8" fmla="*/ 15 w 40"/>
                <a:gd name="T9" fmla="*/ 30 h 45"/>
                <a:gd name="T10" fmla="*/ 10 w 40"/>
                <a:gd name="T11" fmla="*/ 30 h 45"/>
                <a:gd name="T12" fmla="*/ 10 w 40"/>
                <a:gd name="T13" fmla="*/ 30 h 45"/>
                <a:gd name="T14" fmla="*/ 10 w 40"/>
                <a:gd name="T15" fmla="*/ 25 h 45"/>
                <a:gd name="T16" fmla="*/ 10 w 40"/>
                <a:gd name="T17" fmla="*/ 25 h 45"/>
                <a:gd name="T18" fmla="*/ 10 w 40"/>
                <a:gd name="T19" fmla="*/ 20 h 45"/>
                <a:gd name="T20" fmla="*/ 10 w 40"/>
                <a:gd name="T21" fmla="*/ 15 h 45"/>
                <a:gd name="T22" fmla="*/ 10 w 40"/>
                <a:gd name="T23" fmla="*/ 15 h 45"/>
                <a:gd name="T24" fmla="*/ 10 w 40"/>
                <a:gd name="T25" fmla="*/ 15 h 45"/>
                <a:gd name="T26" fmla="*/ 15 w 40"/>
                <a:gd name="T27" fmla="*/ 15 h 45"/>
                <a:gd name="T28" fmla="*/ 15 w 40"/>
                <a:gd name="T29" fmla="*/ 15 h 45"/>
                <a:gd name="T30" fmla="*/ 20 w 40"/>
                <a:gd name="T31" fmla="*/ 15 h 45"/>
                <a:gd name="T32" fmla="*/ 20 w 40"/>
                <a:gd name="T33" fmla="*/ 15 h 45"/>
                <a:gd name="T34" fmla="*/ 20 w 40"/>
                <a:gd name="T35" fmla="*/ 15 h 45"/>
                <a:gd name="T36" fmla="*/ 25 w 40"/>
                <a:gd name="T37" fmla="*/ 20 h 45"/>
                <a:gd name="T38" fmla="*/ 25 w 40"/>
                <a:gd name="T39" fmla="*/ 20 h 45"/>
                <a:gd name="T40" fmla="*/ 30 w 40"/>
                <a:gd name="T41" fmla="*/ 25 h 45"/>
                <a:gd name="T42" fmla="*/ 25 w 40"/>
                <a:gd name="T43" fmla="*/ 30 h 45"/>
                <a:gd name="T44" fmla="*/ 40 w 40"/>
                <a:gd name="T45" fmla="*/ 15 h 45"/>
                <a:gd name="T46" fmla="*/ 40 w 40"/>
                <a:gd name="T47" fmla="*/ 10 h 45"/>
                <a:gd name="T48" fmla="*/ 40 w 40"/>
                <a:gd name="T49" fmla="*/ 10 h 45"/>
                <a:gd name="T50" fmla="*/ 35 w 40"/>
                <a:gd name="T51" fmla="*/ 10 h 45"/>
                <a:gd name="T52" fmla="*/ 35 w 40"/>
                <a:gd name="T53" fmla="*/ 5 h 45"/>
                <a:gd name="T54" fmla="*/ 30 w 40"/>
                <a:gd name="T55" fmla="*/ 5 h 45"/>
                <a:gd name="T56" fmla="*/ 30 w 40"/>
                <a:gd name="T57" fmla="*/ 5 h 45"/>
                <a:gd name="T58" fmla="*/ 25 w 40"/>
                <a:gd name="T59" fmla="*/ 0 h 45"/>
                <a:gd name="T60" fmla="*/ 25 w 40"/>
                <a:gd name="T61" fmla="*/ 0 h 45"/>
                <a:gd name="T62" fmla="*/ 20 w 40"/>
                <a:gd name="T63" fmla="*/ 0 h 45"/>
                <a:gd name="T64" fmla="*/ 20 w 40"/>
                <a:gd name="T65" fmla="*/ 0 h 45"/>
                <a:gd name="T66" fmla="*/ 15 w 40"/>
                <a:gd name="T67" fmla="*/ 5 h 45"/>
                <a:gd name="T68" fmla="*/ 5 w 40"/>
                <a:gd name="T69" fmla="*/ 5 h 45"/>
                <a:gd name="T70" fmla="*/ 0 w 40"/>
                <a:gd name="T71" fmla="*/ 10 h 45"/>
                <a:gd name="T72" fmla="*/ 0 w 40"/>
                <a:gd name="T73" fmla="*/ 15 h 45"/>
                <a:gd name="T74" fmla="*/ 0 w 40"/>
                <a:gd name="T75" fmla="*/ 15 h 45"/>
                <a:gd name="T76" fmla="*/ 0 w 40"/>
                <a:gd name="T77" fmla="*/ 20 h 45"/>
                <a:gd name="T78" fmla="*/ 0 w 40"/>
                <a:gd name="T79" fmla="*/ 25 h 45"/>
                <a:gd name="T80" fmla="*/ 0 w 40"/>
                <a:gd name="T81" fmla="*/ 30 h 45"/>
                <a:gd name="T82" fmla="*/ 0 w 40"/>
                <a:gd name="T83" fmla="*/ 30 h 45"/>
                <a:gd name="T84" fmla="*/ 0 w 40"/>
                <a:gd name="T85" fmla="*/ 35 h 45"/>
                <a:gd name="T86" fmla="*/ 0 w 40"/>
                <a:gd name="T87" fmla="*/ 35 h 45"/>
                <a:gd name="T88" fmla="*/ 0 w 40"/>
                <a:gd name="T89" fmla="*/ 35 h 45"/>
                <a:gd name="T90" fmla="*/ 0 w 40"/>
                <a:gd name="T91" fmla="*/ 35 h 45"/>
                <a:gd name="T92" fmla="*/ 5 w 40"/>
                <a:gd name="T93" fmla="*/ 40 h 45"/>
                <a:gd name="T94" fmla="*/ 5 w 40"/>
                <a:gd name="T95" fmla="*/ 40 h 45"/>
                <a:gd name="T96" fmla="*/ 10 w 40"/>
                <a:gd name="T97" fmla="*/ 40 h 45"/>
                <a:gd name="T98" fmla="*/ 10 w 40"/>
                <a:gd name="T99" fmla="*/ 45 h 45"/>
                <a:gd name="T100" fmla="*/ 15 w 40"/>
                <a:gd name="T101" fmla="*/ 45 h 45"/>
                <a:gd name="T102" fmla="*/ 15 w 40"/>
                <a:gd name="T103" fmla="*/ 45 h 45"/>
                <a:gd name="T104" fmla="*/ 20 w 40"/>
                <a:gd name="T105" fmla="*/ 45 h 45"/>
                <a:gd name="T106" fmla="*/ 25 w 40"/>
                <a:gd name="T107" fmla="*/ 40 h 45"/>
                <a:gd name="T108" fmla="*/ 35 w 40"/>
                <a:gd name="T109" fmla="*/ 35 h 45"/>
                <a:gd name="T110" fmla="*/ 40 w 40"/>
                <a:gd name="T111" fmla="*/ 30 h 45"/>
                <a:gd name="T112" fmla="*/ 40 w 40"/>
                <a:gd name="T113" fmla="*/ 25 h 45"/>
                <a:gd name="T114" fmla="*/ 40 w 40"/>
                <a:gd name="T115" fmla="*/ 20 h 45"/>
                <a:gd name="T116" fmla="*/ 40 w 40"/>
                <a:gd name="T117" fmla="*/ 20 h 45"/>
                <a:gd name="T118" fmla="*/ 40 w 40"/>
                <a:gd name="T119" fmla="*/ 15 h 45"/>
                <a:gd name="T120" fmla="*/ 40 w 40"/>
                <a:gd name="T121" fmla="*/ 1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" h="45">
                  <a:moveTo>
                    <a:pt x="25" y="30"/>
                  </a:moveTo>
                  <a:lnTo>
                    <a:pt x="25" y="30"/>
                  </a:lnTo>
                  <a:lnTo>
                    <a:pt x="25" y="30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5" y="1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5" y="25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close/>
                  <a:moveTo>
                    <a:pt x="40" y="15"/>
                  </a:move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25" y="5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5" y="45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30" y="40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40" y="30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7" name="フリーフォーム 42"/>
            <p:cNvSpPr>
              <a:spLocks/>
            </p:cNvSpPr>
            <p:nvPr/>
          </p:nvSpPr>
          <p:spPr bwMode="auto">
            <a:xfrm>
              <a:off x="3734" y="1900"/>
              <a:ext cx="61" cy="50"/>
            </a:xfrm>
            <a:custGeom>
              <a:avLst/>
              <a:gdLst>
                <a:gd name="T0" fmla="*/ 61 w 61"/>
                <a:gd name="T1" fmla="*/ 25 h 50"/>
                <a:gd name="T2" fmla="*/ 61 w 61"/>
                <a:gd name="T3" fmla="*/ 30 h 50"/>
                <a:gd name="T4" fmla="*/ 56 w 61"/>
                <a:gd name="T5" fmla="*/ 35 h 50"/>
                <a:gd name="T6" fmla="*/ 56 w 61"/>
                <a:gd name="T7" fmla="*/ 40 h 50"/>
                <a:gd name="T8" fmla="*/ 51 w 61"/>
                <a:gd name="T9" fmla="*/ 40 h 50"/>
                <a:gd name="T10" fmla="*/ 51 w 61"/>
                <a:gd name="T11" fmla="*/ 40 h 50"/>
                <a:gd name="T12" fmla="*/ 51 w 61"/>
                <a:gd name="T13" fmla="*/ 35 h 50"/>
                <a:gd name="T14" fmla="*/ 51 w 61"/>
                <a:gd name="T15" fmla="*/ 30 h 50"/>
                <a:gd name="T16" fmla="*/ 51 w 61"/>
                <a:gd name="T17" fmla="*/ 25 h 50"/>
                <a:gd name="T18" fmla="*/ 51 w 61"/>
                <a:gd name="T19" fmla="*/ 20 h 50"/>
                <a:gd name="T20" fmla="*/ 46 w 61"/>
                <a:gd name="T21" fmla="*/ 15 h 50"/>
                <a:gd name="T22" fmla="*/ 46 w 61"/>
                <a:gd name="T23" fmla="*/ 15 h 50"/>
                <a:gd name="T24" fmla="*/ 46 w 61"/>
                <a:gd name="T25" fmla="*/ 20 h 50"/>
                <a:gd name="T26" fmla="*/ 41 w 61"/>
                <a:gd name="T27" fmla="*/ 25 h 50"/>
                <a:gd name="T28" fmla="*/ 36 w 61"/>
                <a:gd name="T29" fmla="*/ 30 h 50"/>
                <a:gd name="T30" fmla="*/ 36 w 61"/>
                <a:gd name="T31" fmla="*/ 35 h 50"/>
                <a:gd name="T32" fmla="*/ 31 w 61"/>
                <a:gd name="T33" fmla="*/ 40 h 50"/>
                <a:gd name="T34" fmla="*/ 31 w 61"/>
                <a:gd name="T35" fmla="*/ 35 h 50"/>
                <a:gd name="T36" fmla="*/ 26 w 61"/>
                <a:gd name="T37" fmla="*/ 35 h 50"/>
                <a:gd name="T38" fmla="*/ 21 w 61"/>
                <a:gd name="T39" fmla="*/ 30 h 50"/>
                <a:gd name="T40" fmla="*/ 21 w 61"/>
                <a:gd name="T41" fmla="*/ 25 h 50"/>
                <a:gd name="T42" fmla="*/ 21 w 61"/>
                <a:gd name="T43" fmla="*/ 20 h 50"/>
                <a:gd name="T44" fmla="*/ 16 w 61"/>
                <a:gd name="T45" fmla="*/ 15 h 50"/>
                <a:gd name="T46" fmla="*/ 16 w 61"/>
                <a:gd name="T47" fmla="*/ 15 h 50"/>
                <a:gd name="T48" fmla="*/ 10 w 61"/>
                <a:gd name="T49" fmla="*/ 20 h 50"/>
                <a:gd name="T50" fmla="*/ 10 w 61"/>
                <a:gd name="T51" fmla="*/ 20 h 50"/>
                <a:gd name="T52" fmla="*/ 10 w 61"/>
                <a:gd name="T53" fmla="*/ 30 h 50"/>
                <a:gd name="T54" fmla="*/ 16 w 61"/>
                <a:gd name="T55" fmla="*/ 40 h 50"/>
                <a:gd name="T56" fmla="*/ 16 w 61"/>
                <a:gd name="T57" fmla="*/ 45 h 50"/>
                <a:gd name="T58" fmla="*/ 16 w 61"/>
                <a:gd name="T59" fmla="*/ 50 h 50"/>
                <a:gd name="T60" fmla="*/ 10 w 61"/>
                <a:gd name="T61" fmla="*/ 50 h 50"/>
                <a:gd name="T62" fmla="*/ 10 w 61"/>
                <a:gd name="T63" fmla="*/ 50 h 50"/>
                <a:gd name="T64" fmla="*/ 5 w 61"/>
                <a:gd name="T65" fmla="*/ 45 h 50"/>
                <a:gd name="T66" fmla="*/ 0 w 61"/>
                <a:gd name="T67" fmla="*/ 40 h 50"/>
                <a:gd name="T68" fmla="*/ 0 w 61"/>
                <a:gd name="T69" fmla="*/ 35 h 50"/>
                <a:gd name="T70" fmla="*/ 0 w 61"/>
                <a:gd name="T71" fmla="*/ 25 h 50"/>
                <a:gd name="T72" fmla="*/ 0 w 61"/>
                <a:gd name="T73" fmla="*/ 15 h 50"/>
                <a:gd name="T74" fmla="*/ 0 w 61"/>
                <a:gd name="T75" fmla="*/ 10 h 50"/>
                <a:gd name="T76" fmla="*/ 0 w 61"/>
                <a:gd name="T77" fmla="*/ 5 h 50"/>
                <a:gd name="T78" fmla="*/ 0 w 61"/>
                <a:gd name="T79" fmla="*/ 5 h 50"/>
                <a:gd name="T80" fmla="*/ 5 w 61"/>
                <a:gd name="T81" fmla="*/ 5 h 50"/>
                <a:gd name="T82" fmla="*/ 5 w 61"/>
                <a:gd name="T83" fmla="*/ 5 h 50"/>
                <a:gd name="T84" fmla="*/ 10 w 61"/>
                <a:gd name="T85" fmla="*/ 10 h 50"/>
                <a:gd name="T86" fmla="*/ 10 w 61"/>
                <a:gd name="T87" fmla="*/ 5 h 50"/>
                <a:gd name="T88" fmla="*/ 10 w 61"/>
                <a:gd name="T89" fmla="*/ 5 h 50"/>
                <a:gd name="T90" fmla="*/ 16 w 61"/>
                <a:gd name="T91" fmla="*/ 0 h 50"/>
                <a:gd name="T92" fmla="*/ 16 w 61"/>
                <a:gd name="T93" fmla="*/ 0 h 50"/>
                <a:gd name="T94" fmla="*/ 26 w 61"/>
                <a:gd name="T95" fmla="*/ 5 h 50"/>
                <a:gd name="T96" fmla="*/ 31 w 61"/>
                <a:gd name="T97" fmla="*/ 10 h 50"/>
                <a:gd name="T98" fmla="*/ 31 w 61"/>
                <a:gd name="T99" fmla="*/ 15 h 50"/>
                <a:gd name="T100" fmla="*/ 36 w 61"/>
                <a:gd name="T101" fmla="*/ 15 h 50"/>
                <a:gd name="T102" fmla="*/ 36 w 61"/>
                <a:gd name="T103" fmla="*/ 15 h 50"/>
                <a:gd name="T104" fmla="*/ 41 w 61"/>
                <a:gd name="T105" fmla="*/ 10 h 50"/>
                <a:gd name="T106" fmla="*/ 41 w 61"/>
                <a:gd name="T107" fmla="*/ 5 h 50"/>
                <a:gd name="T108" fmla="*/ 41 w 61"/>
                <a:gd name="T109" fmla="*/ 0 h 50"/>
                <a:gd name="T110" fmla="*/ 46 w 61"/>
                <a:gd name="T111" fmla="*/ 0 h 50"/>
                <a:gd name="T112" fmla="*/ 51 w 61"/>
                <a:gd name="T113" fmla="*/ 0 h 50"/>
                <a:gd name="T114" fmla="*/ 51 w 61"/>
                <a:gd name="T115" fmla="*/ 0 h 50"/>
                <a:gd name="T116" fmla="*/ 56 w 61"/>
                <a:gd name="T117" fmla="*/ 5 h 50"/>
                <a:gd name="T118" fmla="*/ 61 w 61"/>
                <a:gd name="T119" fmla="*/ 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" h="50">
                  <a:moveTo>
                    <a:pt x="61" y="10"/>
                  </a:moveTo>
                  <a:lnTo>
                    <a:pt x="61" y="10"/>
                  </a:lnTo>
                  <a:lnTo>
                    <a:pt x="61" y="10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46" y="20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6" y="0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8" name="フリーフォーム 43"/>
            <p:cNvSpPr>
              <a:spLocks noEditPoints="1"/>
            </p:cNvSpPr>
            <p:nvPr/>
          </p:nvSpPr>
          <p:spPr bwMode="auto">
            <a:xfrm>
              <a:off x="3815" y="1879"/>
              <a:ext cx="41" cy="66"/>
            </a:xfrm>
            <a:custGeom>
              <a:avLst/>
              <a:gdLst>
                <a:gd name="T0" fmla="*/ 26 w 41"/>
                <a:gd name="T1" fmla="*/ 31 h 66"/>
                <a:gd name="T2" fmla="*/ 26 w 41"/>
                <a:gd name="T3" fmla="*/ 36 h 66"/>
                <a:gd name="T4" fmla="*/ 15 w 41"/>
                <a:gd name="T5" fmla="*/ 41 h 66"/>
                <a:gd name="T6" fmla="*/ 15 w 41"/>
                <a:gd name="T7" fmla="*/ 41 h 66"/>
                <a:gd name="T8" fmla="*/ 10 w 41"/>
                <a:gd name="T9" fmla="*/ 41 h 66"/>
                <a:gd name="T10" fmla="*/ 15 w 41"/>
                <a:gd name="T11" fmla="*/ 36 h 66"/>
                <a:gd name="T12" fmla="*/ 15 w 41"/>
                <a:gd name="T13" fmla="*/ 31 h 66"/>
                <a:gd name="T14" fmla="*/ 15 w 41"/>
                <a:gd name="T15" fmla="*/ 31 h 66"/>
                <a:gd name="T16" fmla="*/ 15 w 41"/>
                <a:gd name="T17" fmla="*/ 26 h 66"/>
                <a:gd name="T18" fmla="*/ 20 w 41"/>
                <a:gd name="T19" fmla="*/ 26 h 66"/>
                <a:gd name="T20" fmla="*/ 20 w 41"/>
                <a:gd name="T21" fmla="*/ 21 h 66"/>
                <a:gd name="T22" fmla="*/ 20 w 41"/>
                <a:gd name="T23" fmla="*/ 21 h 66"/>
                <a:gd name="T24" fmla="*/ 26 w 41"/>
                <a:gd name="T25" fmla="*/ 21 h 66"/>
                <a:gd name="T26" fmla="*/ 26 w 41"/>
                <a:gd name="T27" fmla="*/ 21 h 66"/>
                <a:gd name="T28" fmla="*/ 31 w 41"/>
                <a:gd name="T29" fmla="*/ 26 h 66"/>
                <a:gd name="T30" fmla="*/ 31 w 41"/>
                <a:gd name="T31" fmla="*/ 31 h 66"/>
                <a:gd name="T32" fmla="*/ 31 w 41"/>
                <a:gd name="T33" fmla="*/ 10 h 66"/>
                <a:gd name="T34" fmla="*/ 26 w 41"/>
                <a:gd name="T35" fmla="*/ 10 h 66"/>
                <a:gd name="T36" fmla="*/ 20 w 41"/>
                <a:gd name="T37" fmla="*/ 10 h 66"/>
                <a:gd name="T38" fmla="*/ 20 w 41"/>
                <a:gd name="T39" fmla="*/ 10 h 66"/>
                <a:gd name="T40" fmla="*/ 15 w 41"/>
                <a:gd name="T41" fmla="*/ 10 h 66"/>
                <a:gd name="T42" fmla="*/ 15 w 41"/>
                <a:gd name="T43" fmla="*/ 10 h 66"/>
                <a:gd name="T44" fmla="*/ 20 w 41"/>
                <a:gd name="T45" fmla="*/ 5 h 66"/>
                <a:gd name="T46" fmla="*/ 15 w 41"/>
                <a:gd name="T47" fmla="*/ 5 h 66"/>
                <a:gd name="T48" fmla="*/ 15 w 41"/>
                <a:gd name="T49" fmla="*/ 0 h 66"/>
                <a:gd name="T50" fmla="*/ 15 w 41"/>
                <a:gd name="T51" fmla="*/ 0 h 66"/>
                <a:gd name="T52" fmla="*/ 15 w 41"/>
                <a:gd name="T53" fmla="*/ 0 h 66"/>
                <a:gd name="T54" fmla="*/ 10 w 41"/>
                <a:gd name="T55" fmla="*/ 0 h 66"/>
                <a:gd name="T56" fmla="*/ 10 w 41"/>
                <a:gd name="T57" fmla="*/ 5 h 66"/>
                <a:gd name="T58" fmla="*/ 10 w 41"/>
                <a:gd name="T59" fmla="*/ 10 h 66"/>
                <a:gd name="T60" fmla="*/ 5 w 41"/>
                <a:gd name="T61" fmla="*/ 10 h 66"/>
                <a:gd name="T62" fmla="*/ 5 w 41"/>
                <a:gd name="T63" fmla="*/ 15 h 66"/>
                <a:gd name="T64" fmla="*/ 5 w 41"/>
                <a:gd name="T65" fmla="*/ 21 h 66"/>
                <a:gd name="T66" fmla="*/ 5 w 41"/>
                <a:gd name="T67" fmla="*/ 21 h 66"/>
                <a:gd name="T68" fmla="*/ 5 w 41"/>
                <a:gd name="T69" fmla="*/ 26 h 66"/>
                <a:gd name="T70" fmla="*/ 5 w 41"/>
                <a:gd name="T71" fmla="*/ 31 h 66"/>
                <a:gd name="T72" fmla="*/ 0 w 41"/>
                <a:gd name="T73" fmla="*/ 36 h 66"/>
                <a:gd name="T74" fmla="*/ 0 w 41"/>
                <a:gd name="T75" fmla="*/ 36 h 66"/>
                <a:gd name="T76" fmla="*/ 0 w 41"/>
                <a:gd name="T77" fmla="*/ 46 h 66"/>
                <a:gd name="T78" fmla="*/ 0 w 41"/>
                <a:gd name="T79" fmla="*/ 56 h 66"/>
                <a:gd name="T80" fmla="*/ 0 w 41"/>
                <a:gd name="T81" fmla="*/ 56 h 66"/>
                <a:gd name="T82" fmla="*/ 0 w 41"/>
                <a:gd name="T83" fmla="*/ 61 h 66"/>
                <a:gd name="T84" fmla="*/ 0 w 41"/>
                <a:gd name="T85" fmla="*/ 66 h 66"/>
                <a:gd name="T86" fmla="*/ 0 w 41"/>
                <a:gd name="T87" fmla="*/ 66 h 66"/>
                <a:gd name="T88" fmla="*/ 0 w 41"/>
                <a:gd name="T89" fmla="*/ 66 h 66"/>
                <a:gd name="T90" fmla="*/ 5 w 41"/>
                <a:gd name="T91" fmla="*/ 66 h 66"/>
                <a:gd name="T92" fmla="*/ 5 w 41"/>
                <a:gd name="T93" fmla="*/ 61 h 66"/>
                <a:gd name="T94" fmla="*/ 5 w 41"/>
                <a:gd name="T95" fmla="*/ 61 h 66"/>
                <a:gd name="T96" fmla="*/ 10 w 41"/>
                <a:gd name="T97" fmla="*/ 56 h 66"/>
                <a:gd name="T98" fmla="*/ 10 w 41"/>
                <a:gd name="T99" fmla="*/ 51 h 66"/>
                <a:gd name="T100" fmla="*/ 15 w 41"/>
                <a:gd name="T101" fmla="*/ 51 h 66"/>
                <a:gd name="T102" fmla="*/ 15 w 41"/>
                <a:gd name="T103" fmla="*/ 46 h 66"/>
                <a:gd name="T104" fmla="*/ 20 w 41"/>
                <a:gd name="T105" fmla="*/ 46 h 66"/>
                <a:gd name="T106" fmla="*/ 20 w 41"/>
                <a:gd name="T107" fmla="*/ 46 h 66"/>
                <a:gd name="T108" fmla="*/ 26 w 41"/>
                <a:gd name="T109" fmla="*/ 41 h 66"/>
                <a:gd name="T110" fmla="*/ 31 w 41"/>
                <a:gd name="T111" fmla="*/ 41 h 66"/>
                <a:gd name="T112" fmla="*/ 36 w 41"/>
                <a:gd name="T113" fmla="*/ 36 h 66"/>
                <a:gd name="T114" fmla="*/ 41 w 41"/>
                <a:gd name="T115" fmla="*/ 31 h 66"/>
                <a:gd name="T116" fmla="*/ 41 w 41"/>
                <a:gd name="T117" fmla="*/ 26 h 66"/>
                <a:gd name="T118" fmla="*/ 41 w 41"/>
                <a:gd name="T119" fmla="*/ 21 h 66"/>
                <a:gd name="T120" fmla="*/ 41 w 41"/>
                <a:gd name="T121" fmla="*/ 15 h 66"/>
                <a:gd name="T122" fmla="*/ 36 w 41"/>
                <a:gd name="T123" fmla="*/ 1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" h="66">
                  <a:moveTo>
                    <a:pt x="31" y="31"/>
                  </a:move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close/>
                  <a:moveTo>
                    <a:pt x="36" y="10"/>
                  </a:moveTo>
                  <a:lnTo>
                    <a:pt x="36" y="10"/>
                  </a:lnTo>
                  <a:lnTo>
                    <a:pt x="36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0"/>
                  </a:lnTo>
                  <a:lnTo>
                    <a:pt x="36" y="10"/>
                  </a:lnTo>
                  <a:lnTo>
                    <a:pt x="36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9" name="フリーフォーム 44"/>
            <p:cNvSpPr>
              <a:spLocks/>
            </p:cNvSpPr>
            <p:nvPr/>
          </p:nvSpPr>
          <p:spPr bwMode="auto">
            <a:xfrm>
              <a:off x="3881" y="1864"/>
              <a:ext cx="35" cy="51"/>
            </a:xfrm>
            <a:custGeom>
              <a:avLst/>
              <a:gdLst>
                <a:gd name="T0" fmla="*/ 35 w 35"/>
                <a:gd name="T1" fmla="*/ 5 h 51"/>
                <a:gd name="T2" fmla="*/ 30 w 35"/>
                <a:gd name="T3" fmla="*/ 5 h 51"/>
                <a:gd name="T4" fmla="*/ 30 w 35"/>
                <a:gd name="T5" fmla="*/ 10 h 51"/>
                <a:gd name="T6" fmla="*/ 30 w 35"/>
                <a:gd name="T7" fmla="*/ 10 h 51"/>
                <a:gd name="T8" fmla="*/ 30 w 35"/>
                <a:gd name="T9" fmla="*/ 15 h 51"/>
                <a:gd name="T10" fmla="*/ 30 w 35"/>
                <a:gd name="T11" fmla="*/ 15 h 51"/>
                <a:gd name="T12" fmla="*/ 25 w 35"/>
                <a:gd name="T13" fmla="*/ 15 h 51"/>
                <a:gd name="T14" fmla="*/ 25 w 35"/>
                <a:gd name="T15" fmla="*/ 20 h 51"/>
                <a:gd name="T16" fmla="*/ 20 w 35"/>
                <a:gd name="T17" fmla="*/ 20 h 51"/>
                <a:gd name="T18" fmla="*/ 20 w 35"/>
                <a:gd name="T19" fmla="*/ 20 h 51"/>
                <a:gd name="T20" fmla="*/ 15 w 35"/>
                <a:gd name="T21" fmla="*/ 25 h 51"/>
                <a:gd name="T22" fmla="*/ 15 w 35"/>
                <a:gd name="T23" fmla="*/ 25 h 51"/>
                <a:gd name="T24" fmla="*/ 10 w 35"/>
                <a:gd name="T25" fmla="*/ 25 h 51"/>
                <a:gd name="T26" fmla="*/ 10 w 35"/>
                <a:gd name="T27" fmla="*/ 30 h 51"/>
                <a:gd name="T28" fmla="*/ 10 w 35"/>
                <a:gd name="T29" fmla="*/ 36 h 51"/>
                <a:gd name="T30" fmla="*/ 10 w 35"/>
                <a:gd name="T31" fmla="*/ 36 h 51"/>
                <a:gd name="T32" fmla="*/ 10 w 35"/>
                <a:gd name="T33" fmla="*/ 41 h 51"/>
                <a:gd name="T34" fmla="*/ 10 w 35"/>
                <a:gd name="T35" fmla="*/ 41 h 51"/>
                <a:gd name="T36" fmla="*/ 10 w 35"/>
                <a:gd name="T37" fmla="*/ 46 h 51"/>
                <a:gd name="T38" fmla="*/ 10 w 35"/>
                <a:gd name="T39" fmla="*/ 46 h 51"/>
                <a:gd name="T40" fmla="*/ 10 w 35"/>
                <a:gd name="T41" fmla="*/ 51 h 51"/>
                <a:gd name="T42" fmla="*/ 10 w 35"/>
                <a:gd name="T43" fmla="*/ 51 h 51"/>
                <a:gd name="T44" fmla="*/ 10 w 35"/>
                <a:gd name="T45" fmla="*/ 51 h 51"/>
                <a:gd name="T46" fmla="*/ 10 w 35"/>
                <a:gd name="T47" fmla="*/ 51 h 51"/>
                <a:gd name="T48" fmla="*/ 5 w 35"/>
                <a:gd name="T49" fmla="*/ 46 h 51"/>
                <a:gd name="T50" fmla="*/ 0 w 35"/>
                <a:gd name="T51" fmla="*/ 46 h 51"/>
                <a:gd name="T52" fmla="*/ 0 w 35"/>
                <a:gd name="T53" fmla="*/ 41 h 51"/>
                <a:gd name="T54" fmla="*/ 0 w 35"/>
                <a:gd name="T55" fmla="*/ 41 h 51"/>
                <a:gd name="T56" fmla="*/ 0 w 35"/>
                <a:gd name="T57" fmla="*/ 36 h 51"/>
                <a:gd name="T58" fmla="*/ 0 w 35"/>
                <a:gd name="T59" fmla="*/ 25 h 51"/>
                <a:gd name="T60" fmla="*/ 0 w 35"/>
                <a:gd name="T61" fmla="*/ 20 h 51"/>
                <a:gd name="T62" fmla="*/ 0 w 35"/>
                <a:gd name="T63" fmla="*/ 15 h 51"/>
                <a:gd name="T64" fmla="*/ 0 w 35"/>
                <a:gd name="T65" fmla="*/ 15 h 51"/>
                <a:gd name="T66" fmla="*/ 5 w 35"/>
                <a:gd name="T67" fmla="*/ 10 h 51"/>
                <a:gd name="T68" fmla="*/ 5 w 35"/>
                <a:gd name="T69" fmla="*/ 10 h 51"/>
                <a:gd name="T70" fmla="*/ 5 w 35"/>
                <a:gd name="T71" fmla="*/ 5 h 51"/>
                <a:gd name="T72" fmla="*/ 10 w 35"/>
                <a:gd name="T73" fmla="*/ 5 h 51"/>
                <a:gd name="T74" fmla="*/ 10 w 35"/>
                <a:gd name="T75" fmla="*/ 5 h 51"/>
                <a:gd name="T76" fmla="*/ 10 w 35"/>
                <a:gd name="T77" fmla="*/ 5 h 51"/>
                <a:gd name="T78" fmla="*/ 10 w 35"/>
                <a:gd name="T79" fmla="*/ 5 h 51"/>
                <a:gd name="T80" fmla="*/ 10 w 35"/>
                <a:gd name="T81" fmla="*/ 10 h 51"/>
                <a:gd name="T82" fmla="*/ 10 w 35"/>
                <a:gd name="T83" fmla="*/ 10 h 51"/>
                <a:gd name="T84" fmla="*/ 10 w 35"/>
                <a:gd name="T85" fmla="*/ 15 h 51"/>
                <a:gd name="T86" fmla="*/ 10 w 35"/>
                <a:gd name="T87" fmla="*/ 15 h 51"/>
                <a:gd name="T88" fmla="*/ 10 w 35"/>
                <a:gd name="T89" fmla="*/ 15 h 51"/>
                <a:gd name="T90" fmla="*/ 15 w 35"/>
                <a:gd name="T91" fmla="*/ 10 h 51"/>
                <a:gd name="T92" fmla="*/ 15 w 35"/>
                <a:gd name="T93" fmla="*/ 10 h 51"/>
                <a:gd name="T94" fmla="*/ 20 w 35"/>
                <a:gd name="T95" fmla="*/ 5 h 51"/>
                <a:gd name="T96" fmla="*/ 20 w 35"/>
                <a:gd name="T97" fmla="*/ 5 h 51"/>
                <a:gd name="T98" fmla="*/ 25 w 35"/>
                <a:gd name="T99" fmla="*/ 0 h 51"/>
                <a:gd name="T100" fmla="*/ 30 w 35"/>
                <a:gd name="T101" fmla="*/ 0 h 51"/>
                <a:gd name="T102" fmla="*/ 30 w 35"/>
                <a:gd name="T103" fmla="*/ 0 h 51"/>
                <a:gd name="T104" fmla="*/ 35 w 35"/>
                <a:gd name="T10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" h="51">
                  <a:moveTo>
                    <a:pt x="35" y="0"/>
                  </a:moveTo>
                  <a:lnTo>
                    <a:pt x="35" y="0"/>
                  </a:lnTo>
                  <a:lnTo>
                    <a:pt x="35" y="0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0" name="フリーフォーム 45"/>
            <p:cNvSpPr>
              <a:spLocks noEditPoints="1"/>
            </p:cNvSpPr>
            <p:nvPr/>
          </p:nvSpPr>
          <p:spPr bwMode="auto">
            <a:xfrm>
              <a:off x="3926" y="1839"/>
              <a:ext cx="26" cy="66"/>
            </a:xfrm>
            <a:custGeom>
              <a:avLst/>
              <a:gdLst>
                <a:gd name="T0" fmla="*/ 26 w 26"/>
                <a:gd name="T1" fmla="*/ 5 h 66"/>
                <a:gd name="T2" fmla="*/ 26 w 26"/>
                <a:gd name="T3" fmla="*/ 10 h 66"/>
                <a:gd name="T4" fmla="*/ 21 w 26"/>
                <a:gd name="T5" fmla="*/ 10 h 66"/>
                <a:gd name="T6" fmla="*/ 21 w 26"/>
                <a:gd name="T7" fmla="*/ 15 h 66"/>
                <a:gd name="T8" fmla="*/ 21 w 26"/>
                <a:gd name="T9" fmla="*/ 15 h 66"/>
                <a:gd name="T10" fmla="*/ 16 w 26"/>
                <a:gd name="T11" fmla="*/ 15 h 66"/>
                <a:gd name="T12" fmla="*/ 16 w 26"/>
                <a:gd name="T13" fmla="*/ 20 h 66"/>
                <a:gd name="T14" fmla="*/ 11 w 26"/>
                <a:gd name="T15" fmla="*/ 20 h 66"/>
                <a:gd name="T16" fmla="*/ 11 w 26"/>
                <a:gd name="T17" fmla="*/ 15 h 66"/>
                <a:gd name="T18" fmla="*/ 6 w 26"/>
                <a:gd name="T19" fmla="*/ 15 h 66"/>
                <a:gd name="T20" fmla="*/ 6 w 26"/>
                <a:gd name="T21" fmla="*/ 15 h 66"/>
                <a:gd name="T22" fmla="*/ 0 w 26"/>
                <a:gd name="T23" fmla="*/ 15 h 66"/>
                <a:gd name="T24" fmla="*/ 0 w 26"/>
                <a:gd name="T25" fmla="*/ 10 h 66"/>
                <a:gd name="T26" fmla="*/ 0 w 26"/>
                <a:gd name="T27" fmla="*/ 10 h 66"/>
                <a:gd name="T28" fmla="*/ 6 w 26"/>
                <a:gd name="T29" fmla="*/ 5 h 66"/>
                <a:gd name="T30" fmla="*/ 6 w 26"/>
                <a:gd name="T31" fmla="*/ 5 h 66"/>
                <a:gd name="T32" fmla="*/ 11 w 26"/>
                <a:gd name="T33" fmla="*/ 5 h 66"/>
                <a:gd name="T34" fmla="*/ 11 w 26"/>
                <a:gd name="T35" fmla="*/ 0 h 66"/>
                <a:gd name="T36" fmla="*/ 16 w 26"/>
                <a:gd name="T37" fmla="*/ 0 h 66"/>
                <a:gd name="T38" fmla="*/ 21 w 26"/>
                <a:gd name="T39" fmla="*/ 0 h 66"/>
                <a:gd name="T40" fmla="*/ 26 w 26"/>
                <a:gd name="T41" fmla="*/ 0 h 66"/>
                <a:gd name="T42" fmla="*/ 26 w 26"/>
                <a:gd name="T43" fmla="*/ 0 h 66"/>
                <a:gd name="T44" fmla="*/ 26 w 26"/>
                <a:gd name="T45" fmla="*/ 0 h 66"/>
                <a:gd name="T46" fmla="*/ 26 w 26"/>
                <a:gd name="T47" fmla="*/ 0 h 66"/>
                <a:gd name="T48" fmla="*/ 26 w 26"/>
                <a:gd name="T49" fmla="*/ 5 h 66"/>
                <a:gd name="T50" fmla="*/ 21 w 26"/>
                <a:gd name="T51" fmla="*/ 25 h 66"/>
                <a:gd name="T52" fmla="*/ 21 w 26"/>
                <a:gd name="T53" fmla="*/ 25 h 66"/>
                <a:gd name="T54" fmla="*/ 21 w 26"/>
                <a:gd name="T55" fmla="*/ 30 h 66"/>
                <a:gd name="T56" fmla="*/ 16 w 26"/>
                <a:gd name="T57" fmla="*/ 35 h 66"/>
                <a:gd name="T58" fmla="*/ 16 w 26"/>
                <a:gd name="T59" fmla="*/ 35 h 66"/>
                <a:gd name="T60" fmla="*/ 16 w 26"/>
                <a:gd name="T61" fmla="*/ 40 h 66"/>
                <a:gd name="T62" fmla="*/ 16 w 26"/>
                <a:gd name="T63" fmla="*/ 45 h 66"/>
                <a:gd name="T64" fmla="*/ 16 w 26"/>
                <a:gd name="T65" fmla="*/ 50 h 66"/>
                <a:gd name="T66" fmla="*/ 21 w 26"/>
                <a:gd name="T67" fmla="*/ 50 h 66"/>
                <a:gd name="T68" fmla="*/ 21 w 26"/>
                <a:gd name="T69" fmla="*/ 55 h 66"/>
                <a:gd name="T70" fmla="*/ 16 w 26"/>
                <a:gd name="T71" fmla="*/ 61 h 66"/>
                <a:gd name="T72" fmla="*/ 16 w 26"/>
                <a:gd name="T73" fmla="*/ 61 h 66"/>
                <a:gd name="T74" fmla="*/ 16 w 26"/>
                <a:gd name="T75" fmla="*/ 61 h 66"/>
                <a:gd name="T76" fmla="*/ 11 w 26"/>
                <a:gd name="T77" fmla="*/ 66 h 66"/>
                <a:gd name="T78" fmla="*/ 11 w 26"/>
                <a:gd name="T79" fmla="*/ 66 h 66"/>
                <a:gd name="T80" fmla="*/ 6 w 26"/>
                <a:gd name="T81" fmla="*/ 66 h 66"/>
                <a:gd name="T82" fmla="*/ 6 w 26"/>
                <a:gd name="T83" fmla="*/ 61 h 66"/>
                <a:gd name="T84" fmla="*/ 6 w 26"/>
                <a:gd name="T85" fmla="*/ 61 h 66"/>
                <a:gd name="T86" fmla="*/ 6 w 26"/>
                <a:gd name="T87" fmla="*/ 55 h 66"/>
                <a:gd name="T88" fmla="*/ 6 w 26"/>
                <a:gd name="T89" fmla="*/ 55 h 66"/>
                <a:gd name="T90" fmla="*/ 6 w 26"/>
                <a:gd name="T91" fmla="*/ 50 h 66"/>
                <a:gd name="T92" fmla="*/ 6 w 26"/>
                <a:gd name="T93" fmla="*/ 45 h 66"/>
                <a:gd name="T94" fmla="*/ 6 w 26"/>
                <a:gd name="T95" fmla="*/ 45 h 66"/>
                <a:gd name="T96" fmla="*/ 6 w 26"/>
                <a:gd name="T97" fmla="*/ 40 h 66"/>
                <a:gd name="T98" fmla="*/ 6 w 26"/>
                <a:gd name="T99" fmla="*/ 40 h 66"/>
                <a:gd name="T100" fmla="*/ 6 w 26"/>
                <a:gd name="T101" fmla="*/ 40 h 66"/>
                <a:gd name="T102" fmla="*/ 6 w 26"/>
                <a:gd name="T103" fmla="*/ 35 h 66"/>
                <a:gd name="T104" fmla="*/ 6 w 26"/>
                <a:gd name="T105" fmla="*/ 35 h 66"/>
                <a:gd name="T106" fmla="*/ 11 w 26"/>
                <a:gd name="T107" fmla="*/ 30 h 66"/>
                <a:gd name="T108" fmla="*/ 11 w 26"/>
                <a:gd name="T109" fmla="*/ 30 h 66"/>
                <a:gd name="T110" fmla="*/ 11 w 26"/>
                <a:gd name="T111" fmla="*/ 25 h 66"/>
                <a:gd name="T112" fmla="*/ 16 w 26"/>
                <a:gd name="T113" fmla="*/ 25 h 66"/>
                <a:gd name="T114" fmla="*/ 16 w 26"/>
                <a:gd name="T115" fmla="*/ 25 h 66"/>
                <a:gd name="T116" fmla="*/ 21 w 26"/>
                <a:gd name="T117" fmla="*/ 20 h 66"/>
                <a:gd name="T118" fmla="*/ 21 w 26"/>
                <a:gd name="T119" fmla="*/ 25 h 66"/>
                <a:gd name="T120" fmla="*/ 21 w 26"/>
                <a:gd name="T121" fmla="*/ 2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" h="66">
                  <a:moveTo>
                    <a:pt x="26" y="5"/>
                  </a:move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close/>
                  <a:moveTo>
                    <a:pt x="21" y="25"/>
                  </a:move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6" y="66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0"/>
                  </a:lnTo>
                  <a:lnTo>
                    <a:pt x="21" y="20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1" name="フリーフォーム 46"/>
            <p:cNvSpPr>
              <a:spLocks/>
            </p:cNvSpPr>
            <p:nvPr/>
          </p:nvSpPr>
          <p:spPr bwMode="auto">
            <a:xfrm>
              <a:off x="3967" y="1839"/>
              <a:ext cx="66" cy="50"/>
            </a:xfrm>
            <a:custGeom>
              <a:avLst/>
              <a:gdLst>
                <a:gd name="T0" fmla="*/ 66 w 66"/>
                <a:gd name="T1" fmla="*/ 25 h 50"/>
                <a:gd name="T2" fmla="*/ 66 w 66"/>
                <a:gd name="T3" fmla="*/ 30 h 50"/>
                <a:gd name="T4" fmla="*/ 56 w 66"/>
                <a:gd name="T5" fmla="*/ 35 h 50"/>
                <a:gd name="T6" fmla="*/ 56 w 66"/>
                <a:gd name="T7" fmla="*/ 40 h 50"/>
                <a:gd name="T8" fmla="*/ 56 w 66"/>
                <a:gd name="T9" fmla="*/ 40 h 50"/>
                <a:gd name="T10" fmla="*/ 50 w 66"/>
                <a:gd name="T11" fmla="*/ 40 h 50"/>
                <a:gd name="T12" fmla="*/ 50 w 66"/>
                <a:gd name="T13" fmla="*/ 35 h 50"/>
                <a:gd name="T14" fmla="*/ 50 w 66"/>
                <a:gd name="T15" fmla="*/ 30 h 50"/>
                <a:gd name="T16" fmla="*/ 50 w 66"/>
                <a:gd name="T17" fmla="*/ 25 h 50"/>
                <a:gd name="T18" fmla="*/ 50 w 66"/>
                <a:gd name="T19" fmla="*/ 20 h 50"/>
                <a:gd name="T20" fmla="*/ 50 w 66"/>
                <a:gd name="T21" fmla="*/ 20 h 50"/>
                <a:gd name="T22" fmla="*/ 45 w 66"/>
                <a:gd name="T23" fmla="*/ 15 h 50"/>
                <a:gd name="T24" fmla="*/ 45 w 66"/>
                <a:gd name="T25" fmla="*/ 20 h 50"/>
                <a:gd name="T26" fmla="*/ 40 w 66"/>
                <a:gd name="T27" fmla="*/ 25 h 50"/>
                <a:gd name="T28" fmla="*/ 40 w 66"/>
                <a:gd name="T29" fmla="*/ 30 h 50"/>
                <a:gd name="T30" fmla="*/ 35 w 66"/>
                <a:gd name="T31" fmla="*/ 35 h 50"/>
                <a:gd name="T32" fmla="*/ 35 w 66"/>
                <a:gd name="T33" fmla="*/ 40 h 50"/>
                <a:gd name="T34" fmla="*/ 30 w 66"/>
                <a:gd name="T35" fmla="*/ 40 h 50"/>
                <a:gd name="T36" fmla="*/ 25 w 66"/>
                <a:gd name="T37" fmla="*/ 35 h 50"/>
                <a:gd name="T38" fmla="*/ 25 w 66"/>
                <a:gd name="T39" fmla="*/ 30 h 50"/>
                <a:gd name="T40" fmla="*/ 25 w 66"/>
                <a:gd name="T41" fmla="*/ 30 h 50"/>
                <a:gd name="T42" fmla="*/ 20 w 66"/>
                <a:gd name="T43" fmla="*/ 20 h 50"/>
                <a:gd name="T44" fmla="*/ 20 w 66"/>
                <a:gd name="T45" fmla="*/ 20 h 50"/>
                <a:gd name="T46" fmla="*/ 15 w 66"/>
                <a:gd name="T47" fmla="*/ 20 h 50"/>
                <a:gd name="T48" fmla="*/ 15 w 66"/>
                <a:gd name="T49" fmla="*/ 20 h 50"/>
                <a:gd name="T50" fmla="*/ 15 w 66"/>
                <a:gd name="T51" fmla="*/ 20 h 50"/>
                <a:gd name="T52" fmla="*/ 15 w 66"/>
                <a:gd name="T53" fmla="*/ 30 h 50"/>
                <a:gd name="T54" fmla="*/ 15 w 66"/>
                <a:gd name="T55" fmla="*/ 40 h 50"/>
                <a:gd name="T56" fmla="*/ 15 w 66"/>
                <a:gd name="T57" fmla="*/ 45 h 50"/>
                <a:gd name="T58" fmla="*/ 15 w 66"/>
                <a:gd name="T59" fmla="*/ 50 h 50"/>
                <a:gd name="T60" fmla="*/ 10 w 66"/>
                <a:gd name="T61" fmla="*/ 50 h 50"/>
                <a:gd name="T62" fmla="*/ 10 w 66"/>
                <a:gd name="T63" fmla="*/ 50 h 50"/>
                <a:gd name="T64" fmla="*/ 5 w 66"/>
                <a:gd name="T65" fmla="*/ 45 h 50"/>
                <a:gd name="T66" fmla="*/ 5 w 66"/>
                <a:gd name="T67" fmla="*/ 40 h 50"/>
                <a:gd name="T68" fmla="*/ 5 w 66"/>
                <a:gd name="T69" fmla="*/ 35 h 50"/>
                <a:gd name="T70" fmla="*/ 0 w 66"/>
                <a:gd name="T71" fmla="*/ 25 h 50"/>
                <a:gd name="T72" fmla="*/ 0 w 66"/>
                <a:gd name="T73" fmla="*/ 15 h 50"/>
                <a:gd name="T74" fmla="*/ 0 w 66"/>
                <a:gd name="T75" fmla="*/ 10 h 50"/>
                <a:gd name="T76" fmla="*/ 0 w 66"/>
                <a:gd name="T77" fmla="*/ 5 h 50"/>
                <a:gd name="T78" fmla="*/ 5 w 66"/>
                <a:gd name="T79" fmla="*/ 5 h 50"/>
                <a:gd name="T80" fmla="*/ 5 w 66"/>
                <a:gd name="T81" fmla="*/ 5 h 50"/>
                <a:gd name="T82" fmla="*/ 10 w 66"/>
                <a:gd name="T83" fmla="*/ 5 h 50"/>
                <a:gd name="T84" fmla="*/ 10 w 66"/>
                <a:gd name="T85" fmla="*/ 10 h 50"/>
                <a:gd name="T86" fmla="*/ 15 w 66"/>
                <a:gd name="T87" fmla="*/ 5 h 50"/>
                <a:gd name="T88" fmla="*/ 15 w 66"/>
                <a:gd name="T89" fmla="*/ 5 h 50"/>
                <a:gd name="T90" fmla="*/ 15 w 66"/>
                <a:gd name="T91" fmla="*/ 0 h 50"/>
                <a:gd name="T92" fmla="*/ 20 w 66"/>
                <a:gd name="T93" fmla="*/ 0 h 50"/>
                <a:gd name="T94" fmla="*/ 25 w 66"/>
                <a:gd name="T95" fmla="*/ 5 h 50"/>
                <a:gd name="T96" fmla="*/ 30 w 66"/>
                <a:gd name="T97" fmla="*/ 10 h 50"/>
                <a:gd name="T98" fmla="*/ 35 w 66"/>
                <a:gd name="T99" fmla="*/ 15 h 50"/>
                <a:gd name="T100" fmla="*/ 35 w 66"/>
                <a:gd name="T101" fmla="*/ 15 h 50"/>
                <a:gd name="T102" fmla="*/ 40 w 66"/>
                <a:gd name="T103" fmla="*/ 15 h 50"/>
                <a:gd name="T104" fmla="*/ 40 w 66"/>
                <a:gd name="T105" fmla="*/ 10 h 50"/>
                <a:gd name="T106" fmla="*/ 40 w 66"/>
                <a:gd name="T107" fmla="*/ 10 h 50"/>
                <a:gd name="T108" fmla="*/ 45 w 66"/>
                <a:gd name="T109" fmla="*/ 0 h 50"/>
                <a:gd name="T110" fmla="*/ 50 w 66"/>
                <a:gd name="T111" fmla="*/ 0 h 50"/>
                <a:gd name="T112" fmla="*/ 50 w 66"/>
                <a:gd name="T113" fmla="*/ 0 h 50"/>
                <a:gd name="T114" fmla="*/ 56 w 66"/>
                <a:gd name="T115" fmla="*/ 0 h 50"/>
                <a:gd name="T116" fmla="*/ 61 w 66"/>
                <a:gd name="T117" fmla="*/ 5 h 50"/>
                <a:gd name="T118" fmla="*/ 61 w 66"/>
                <a:gd name="T119" fmla="*/ 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6" h="50">
                  <a:moveTo>
                    <a:pt x="66" y="10"/>
                  </a:moveTo>
                  <a:lnTo>
                    <a:pt x="66" y="10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0" y="25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5" y="50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30" y="5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2" name="フリーフォーム 47"/>
            <p:cNvSpPr>
              <a:spLocks noEditPoints="1"/>
            </p:cNvSpPr>
            <p:nvPr/>
          </p:nvSpPr>
          <p:spPr bwMode="auto">
            <a:xfrm>
              <a:off x="4048" y="1803"/>
              <a:ext cx="50" cy="71"/>
            </a:xfrm>
            <a:custGeom>
              <a:avLst/>
              <a:gdLst>
                <a:gd name="T0" fmla="*/ 35 w 50"/>
                <a:gd name="T1" fmla="*/ 36 h 71"/>
                <a:gd name="T2" fmla="*/ 30 w 50"/>
                <a:gd name="T3" fmla="*/ 41 h 71"/>
                <a:gd name="T4" fmla="*/ 25 w 50"/>
                <a:gd name="T5" fmla="*/ 41 h 71"/>
                <a:gd name="T6" fmla="*/ 20 w 50"/>
                <a:gd name="T7" fmla="*/ 41 h 71"/>
                <a:gd name="T8" fmla="*/ 20 w 50"/>
                <a:gd name="T9" fmla="*/ 41 h 71"/>
                <a:gd name="T10" fmla="*/ 20 w 50"/>
                <a:gd name="T11" fmla="*/ 36 h 71"/>
                <a:gd name="T12" fmla="*/ 30 w 50"/>
                <a:gd name="T13" fmla="*/ 31 h 71"/>
                <a:gd name="T14" fmla="*/ 35 w 50"/>
                <a:gd name="T15" fmla="*/ 31 h 71"/>
                <a:gd name="T16" fmla="*/ 35 w 50"/>
                <a:gd name="T17" fmla="*/ 31 h 71"/>
                <a:gd name="T18" fmla="*/ 45 w 50"/>
                <a:gd name="T19" fmla="*/ 26 h 71"/>
                <a:gd name="T20" fmla="*/ 45 w 50"/>
                <a:gd name="T21" fmla="*/ 26 h 71"/>
                <a:gd name="T22" fmla="*/ 40 w 50"/>
                <a:gd name="T23" fmla="*/ 21 h 71"/>
                <a:gd name="T24" fmla="*/ 35 w 50"/>
                <a:gd name="T25" fmla="*/ 21 h 71"/>
                <a:gd name="T26" fmla="*/ 25 w 50"/>
                <a:gd name="T27" fmla="*/ 21 h 71"/>
                <a:gd name="T28" fmla="*/ 20 w 50"/>
                <a:gd name="T29" fmla="*/ 21 h 71"/>
                <a:gd name="T30" fmla="*/ 15 w 50"/>
                <a:gd name="T31" fmla="*/ 26 h 71"/>
                <a:gd name="T32" fmla="*/ 10 w 50"/>
                <a:gd name="T33" fmla="*/ 31 h 71"/>
                <a:gd name="T34" fmla="*/ 10 w 50"/>
                <a:gd name="T35" fmla="*/ 36 h 71"/>
                <a:gd name="T36" fmla="*/ 5 w 50"/>
                <a:gd name="T37" fmla="*/ 41 h 71"/>
                <a:gd name="T38" fmla="*/ 0 w 50"/>
                <a:gd name="T39" fmla="*/ 51 h 71"/>
                <a:gd name="T40" fmla="*/ 0 w 50"/>
                <a:gd name="T41" fmla="*/ 56 h 71"/>
                <a:gd name="T42" fmla="*/ 5 w 50"/>
                <a:gd name="T43" fmla="*/ 61 h 71"/>
                <a:gd name="T44" fmla="*/ 10 w 50"/>
                <a:gd name="T45" fmla="*/ 66 h 71"/>
                <a:gd name="T46" fmla="*/ 15 w 50"/>
                <a:gd name="T47" fmla="*/ 66 h 71"/>
                <a:gd name="T48" fmla="*/ 25 w 50"/>
                <a:gd name="T49" fmla="*/ 71 h 71"/>
                <a:gd name="T50" fmla="*/ 30 w 50"/>
                <a:gd name="T51" fmla="*/ 66 h 71"/>
                <a:gd name="T52" fmla="*/ 35 w 50"/>
                <a:gd name="T53" fmla="*/ 66 h 71"/>
                <a:gd name="T54" fmla="*/ 35 w 50"/>
                <a:gd name="T55" fmla="*/ 66 h 71"/>
                <a:gd name="T56" fmla="*/ 40 w 50"/>
                <a:gd name="T57" fmla="*/ 61 h 71"/>
                <a:gd name="T58" fmla="*/ 45 w 50"/>
                <a:gd name="T59" fmla="*/ 61 h 71"/>
                <a:gd name="T60" fmla="*/ 40 w 50"/>
                <a:gd name="T61" fmla="*/ 61 h 71"/>
                <a:gd name="T62" fmla="*/ 35 w 50"/>
                <a:gd name="T63" fmla="*/ 61 h 71"/>
                <a:gd name="T64" fmla="*/ 35 w 50"/>
                <a:gd name="T65" fmla="*/ 61 h 71"/>
                <a:gd name="T66" fmla="*/ 25 w 50"/>
                <a:gd name="T67" fmla="*/ 61 h 71"/>
                <a:gd name="T68" fmla="*/ 20 w 50"/>
                <a:gd name="T69" fmla="*/ 56 h 71"/>
                <a:gd name="T70" fmla="*/ 15 w 50"/>
                <a:gd name="T71" fmla="*/ 51 h 71"/>
                <a:gd name="T72" fmla="*/ 15 w 50"/>
                <a:gd name="T73" fmla="*/ 46 h 71"/>
                <a:gd name="T74" fmla="*/ 20 w 50"/>
                <a:gd name="T75" fmla="*/ 46 h 71"/>
                <a:gd name="T76" fmla="*/ 30 w 50"/>
                <a:gd name="T77" fmla="*/ 41 h 71"/>
                <a:gd name="T78" fmla="*/ 45 w 50"/>
                <a:gd name="T79" fmla="*/ 41 h 71"/>
                <a:gd name="T80" fmla="*/ 50 w 50"/>
                <a:gd name="T81" fmla="*/ 31 h 71"/>
                <a:gd name="T82" fmla="*/ 40 w 50"/>
                <a:gd name="T83" fmla="*/ 0 h 71"/>
                <a:gd name="T84" fmla="*/ 40 w 50"/>
                <a:gd name="T85" fmla="*/ 0 h 71"/>
                <a:gd name="T86" fmla="*/ 30 w 50"/>
                <a:gd name="T87" fmla="*/ 0 h 71"/>
                <a:gd name="T88" fmla="*/ 30 w 50"/>
                <a:gd name="T89" fmla="*/ 6 h 71"/>
                <a:gd name="T90" fmla="*/ 25 w 50"/>
                <a:gd name="T91" fmla="*/ 6 h 71"/>
                <a:gd name="T92" fmla="*/ 25 w 50"/>
                <a:gd name="T93" fmla="*/ 11 h 71"/>
                <a:gd name="T94" fmla="*/ 20 w 50"/>
                <a:gd name="T95" fmla="*/ 11 h 71"/>
                <a:gd name="T96" fmla="*/ 20 w 50"/>
                <a:gd name="T97" fmla="*/ 16 h 71"/>
                <a:gd name="T98" fmla="*/ 20 w 50"/>
                <a:gd name="T99" fmla="*/ 16 h 71"/>
                <a:gd name="T100" fmla="*/ 25 w 50"/>
                <a:gd name="T101" fmla="*/ 16 h 71"/>
                <a:gd name="T102" fmla="*/ 25 w 50"/>
                <a:gd name="T103" fmla="*/ 16 h 71"/>
                <a:gd name="T104" fmla="*/ 30 w 50"/>
                <a:gd name="T105" fmla="*/ 11 h 71"/>
                <a:gd name="T106" fmla="*/ 35 w 50"/>
                <a:gd name="T107" fmla="*/ 11 h 71"/>
                <a:gd name="T108" fmla="*/ 35 w 50"/>
                <a:gd name="T109" fmla="*/ 6 h 71"/>
                <a:gd name="T110" fmla="*/ 40 w 50"/>
                <a:gd name="T111" fmla="*/ 6 h 71"/>
                <a:gd name="T112" fmla="*/ 45 w 50"/>
                <a:gd name="T1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" h="71">
                  <a:moveTo>
                    <a:pt x="35" y="31"/>
                  </a:move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5" y="36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close/>
                  <a:moveTo>
                    <a:pt x="50" y="26"/>
                  </a:move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0" y="2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5" y="41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26"/>
                  </a:lnTo>
                  <a:lnTo>
                    <a:pt x="50" y="26"/>
                  </a:lnTo>
                  <a:close/>
                  <a:moveTo>
                    <a:pt x="45" y="0"/>
                  </a:move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3" name="フリーフォーム 48"/>
            <p:cNvSpPr>
              <a:spLocks/>
            </p:cNvSpPr>
            <p:nvPr/>
          </p:nvSpPr>
          <p:spPr bwMode="auto">
            <a:xfrm>
              <a:off x="4113" y="1803"/>
              <a:ext cx="36" cy="51"/>
            </a:xfrm>
            <a:custGeom>
              <a:avLst/>
              <a:gdLst>
                <a:gd name="T0" fmla="*/ 36 w 36"/>
                <a:gd name="T1" fmla="*/ 6 h 51"/>
                <a:gd name="T2" fmla="*/ 36 w 36"/>
                <a:gd name="T3" fmla="*/ 6 h 51"/>
                <a:gd name="T4" fmla="*/ 36 w 36"/>
                <a:gd name="T5" fmla="*/ 11 h 51"/>
                <a:gd name="T6" fmla="*/ 31 w 36"/>
                <a:gd name="T7" fmla="*/ 11 h 51"/>
                <a:gd name="T8" fmla="*/ 31 w 36"/>
                <a:gd name="T9" fmla="*/ 11 h 51"/>
                <a:gd name="T10" fmla="*/ 31 w 36"/>
                <a:gd name="T11" fmla="*/ 11 h 51"/>
                <a:gd name="T12" fmla="*/ 26 w 36"/>
                <a:gd name="T13" fmla="*/ 16 h 51"/>
                <a:gd name="T14" fmla="*/ 26 w 36"/>
                <a:gd name="T15" fmla="*/ 16 h 51"/>
                <a:gd name="T16" fmla="*/ 21 w 36"/>
                <a:gd name="T17" fmla="*/ 16 h 51"/>
                <a:gd name="T18" fmla="*/ 16 w 36"/>
                <a:gd name="T19" fmla="*/ 16 h 51"/>
                <a:gd name="T20" fmla="*/ 16 w 36"/>
                <a:gd name="T21" fmla="*/ 21 h 51"/>
                <a:gd name="T22" fmla="*/ 16 w 36"/>
                <a:gd name="T23" fmla="*/ 21 h 51"/>
                <a:gd name="T24" fmla="*/ 16 w 36"/>
                <a:gd name="T25" fmla="*/ 21 h 51"/>
                <a:gd name="T26" fmla="*/ 16 w 36"/>
                <a:gd name="T27" fmla="*/ 21 h 51"/>
                <a:gd name="T28" fmla="*/ 21 w 36"/>
                <a:gd name="T29" fmla="*/ 26 h 51"/>
                <a:gd name="T30" fmla="*/ 21 w 36"/>
                <a:gd name="T31" fmla="*/ 26 h 51"/>
                <a:gd name="T32" fmla="*/ 26 w 36"/>
                <a:gd name="T33" fmla="*/ 26 h 51"/>
                <a:gd name="T34" fmla="*/ 31 w 36"/>
                <a:gd name="T35" fmla="*/ 31 h 51"/>
                <a:gd name="T36" fmla="*/ 31 w 36"/>
                <a:gd name="T37" fmla="*/ 31 h 51"/>
                <a:gd name="T38" fmla="*/ 31 w 36"/>
                <a:gd name="T39" fmla="*/ 36 h 51"/>
                <a:gd name="T40" fmla="*/ 31 w 36"/>
                <a:gd name="T41" fmla="*/ 36 h 51"/>
                <a:gd name="T42" fmla="*/ 26 w 36"/>
                <a:gd name="T43" fmla="*/ 41 h 51"/>
                <a:gd name="T44" fmla="*/ 26 w 36"/>
                <a:gd name="T45" fmla="*/ 41 h 51"/>
                <a:gd name="T46" fmla="*/ 26 w 36"/>
                <a:gd name="T47" fmla="*/ 46 h 51"/>
                <a:gd name="T48" fmla="*/ 21 w 36"/>
                <a:gd name="T49" fmla="*/ 46 h 51"/>
                <a:gd name="T50" fmla="*/ 16 w 36"/>
                <a:gd name="T51" fmla="*/ 51 h 51"/>
                <a:gd name="T52" fmla="*/ 11 w 36"/>
                <a:gd name="T53" fmla="*/ 51 h 51"/>
                <a:gd name="T54" fmla="*/ 6 w 36"/>
                <a:gd name="T55" fmla="*/ 51 h 51"/>
                <a:gd name="T56" fmla="*/ 0 w 36"/>
                <a:gd name="T57" fmla="*/ 51 h 51"/>
                <a:gd name="T58" fmla="*/ 0 w 36"/>
                <a:gd name="T59" fmla="*/ 51 h 51"/>
                <a:gd name="T60" fmla="*/ 0 w 36"/>
                <a:gd name="T61" fmla="*/ 51 h 51"/>
                <a:gd name="T62" fmla="*/ 0 w 36"/>
                <a:gd name="T63" fmla="*/ 51 h 51"/>
                <a:gd name="T64" fmla="*/ 0 w 36"/>
                <a:gd name="T65" fmla="*/ 51 h 51"/>
                <a:gd name="T66" fmla="*/ 0 w 36"/>
                <a:gd name="T67" fmla="*/ 51 h 51"/>
                <a:gd name="T68" fmla="*/ 0 w 36"/>
                <a:gd name="T69" fmla="*/ 51 h 51"/>
                <a:gd name="T70" fmla="*/ 6 w 36"/>
                <a:gd name="T71" fmla="*/ 46 h 51"/>
                <a:gd name="T72" fmla="*/ 6 w 36"/>
                <a:gd name="T73" fmla="*/ 46 h 51"/>
                <a:gd name="T74" fmla="*/ 11 w 36"/>
                <a:gd name="T75" fmla="*/ 41 h 51"/>
                <a:gd name="T76" fmla="*/ 11 w 36"/>
                <a:gd name="T77" fmla="*/ 41 h 51"/>
                <a:gd name="T78" fmla="*/ 16 w 36"/>
                <a:gd name="T79" fmla="*/ 41 h 51"/>
                <a:gd name="T80" fmla="*/ 16 w 36"/>
                <a:gd name="T81" fmla="*/ 36 h 51"/>
                <a:gd name="T82" fmla="*/ 16 w 36"/>
                <a:gd name="T83" fmla="*/ 36 h 51"/>
                <a:gd name="T84" fmla="*/ 16 w 36"/>
                <a:gd name="T85" fmla="*/ 36 h 51"/>
                <a:gd name="T86" fmla="*/ 11 w 36"/>
                <a:gd name="T87" fmla="*/ 31 h 51"/>
                <a:gd name="T88" fmla="*/ 11 w 36"/>
                <a:gd name="T89" fmla="*/ 31 h 51"/>
                <a:gd name="T90" fmla="*/ 6 w 36"/>
                <a:gd name="T91" fmla="*/ 31 h 51"/>
                <a:gd name="T92" fmla="*/ 6 w 36"/>
                <a:gd name="T93" fmla="*/ 26 h 51"/>
                <a:gd name="T94" fmla="*/ 0 w 36"/>
                <a:gd name="T95" fmla="*/ 21 h 51"/>
                <a:gd name="T96" fmla="*/ 0 w 36"/>
                <a:gd name="T97" fmla="*/ 21 h 51"/>
                <a:gd name="T98" fmla="*/ 6 w 36"/>
                <a:gd name="T99" fmla="*/ 16 h 51"/>
                <a:gd name="T100" fmla="*/ 6 w 36"/>
                <a:gd name="T101" fmla="*/ 11 h 51"/>
                <a:gd name="T102" fmla="*/ 11 w 36"/>
                <a:gd name="T103" fmla="*/ 11 h 51"/>
                <a:gd name="T104" fmla="*/ 16 w 36"/>
                <a:gd name="T105" fmla="*/ 6 h 51"/>
                <a:gd name="T106" fmla="*/ 21 w 36"/>
                <a:gd name="T107" fmla="*/ 6 h 51"/>
                <a:gd name="T108" fmla="*/ 26 w 36"/>
                <a:gd name="T109" fmla="*/ 6 h 51"/>
                <a:gd name="T110" fmla="*/ 31 w 36"/>
                <a:gd name="T111" fmla="*/ 0 h 51"/>
                <a:gd name="T112" fmla="*/ 31 w 36"/>
                <a:gd name="T113" fmla="*/ 0 h 51"/>
                <a:gd name="T114" fmla="*/ 36 w 36"/>
                <a:gd name="T115" fmla="*/ 0 h 51"/>
                <a:gd name="T116" fmla="*/ 36 w 36"/>
                <a:gd name="T117" fmla="*/ 0 h 51"/>
                <a:gd name="T118" fmla="*/ 36 w 36"/>
                <a:gd name="T119" fmla="*/ 0 h 51"/>
                <a:gd name="T120" fmla="*/ 36 w 36"/>
                <a:gd name="T121" fmla="*/ 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" h="51">
                  <a:moveTo>
                    <a:pt x="36" y="6"/>
                  </a:move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31" y="26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16" y="46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6" y="51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6" y="41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4" name="フリーフォーム 49"/>
            <p:cNvSpPr>
              <a:spLocks/>
            </p:cNvSpPr>
            <p:nvPr/>
          </p:nvSpPr>
          <p:spPr bwMode="auto">
            <a:xfrm>
              <a:off x="3067" y="2157"/>
              <a:ext cx="147" cy="167"/>
            </a:xfrm>
            <a:custGeom>
              <a:avLst/>
              <a:gdLst>
                <a:gd name="T0" fmla="*/ 0 w 147"/>
                <a:gd name="T1" fmla="*/ 36 h 167"/>
                <a:gd name="T2" fmla="*/ 76 w 147"/>
                <a:gd name="T3" fmla="*/ 167 h 167"/>
                <a:gd name="T4" fmla="*/ 147 w 147"/>
                <a:gd name="T5" fmla="*/ 0 h 167"/>
                <a:gd name="T6" fmla="*/ 0 w 147"/>
                <a:gd name="T7" fmla="*/ 3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67">
                  <a:moveTo>
                    <a:pt x="0" y="36"/>
                  </a:moveTo>
                  <a:lnTo>
                    <a:pt x="76" y="167"/>
                  </a:lnTo>
                  <a:lnTo>
                    <a:pt x="147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5" name="フリーフォーム 50"/>
            <p:cNvSpPr>
              <a:spLocks/>
            </p:cNvSpPr>
            <p:nvPr/>
          </p:nvSpPr>
          <p:spPr bwMode="auto">
            <a:xfrm>
              <a:off x="3219" y="2188"/>
              <a:ext cx="50" cy="60"/>
            </a:xfrm>
            <a:custGeom>
              <a:avLst/>
              <a:gdLst>
                <a:gd name="T0" fmla="*/ 50 w 50"/>
                <a:gd name="T1" fmla="*/ 45 h 60"/>
                <a:gd name="T2" fmla="*/ 45 w 50"/>
                <a:gd name="T3" fmla="*/ 45 h 60"/>
                <a:gd name="T4" fmla="*/ 45 w 50"/>
                <a:gd name="T5" fmla="*/ 50 h 60"/>
                <a:gd name="T6" fmla="*/ 40 w 50"/>
                <a:gd name="T7" fmla="*/ 50 h 60"/>
                <a:gd name="T8" fmla="*/ 35 w 50"/>
                <a:gd name="T9" fmla="*/ 55 h 60"/>
                <a:gd name="T10" fmla="*/ 35 w 50"/>
                <a:gd name="T11" fmla="*/ 55 h 60"/>
                <a:gd name="T12" fmla="*/ 25 w 50"/>
                <a:gd name="T13" fmla="*/ 55 h 60"/>
                <a:gd name="T14" fmla="*/ 15 w 50"/>
                <a:gd name="T15" fmla="*/ 60 h 60"/>
                <a:gd name="T16" fmla="*/ 5 w 50"/>
                <a:gd name="T17" fmla="*/ 60 h 60"/>
                <a:gd name="T18" fmla="*/ 5 w 50"/>
                <a:gd name="T19" fmla="*/ 60 h 60"/>
                <a:gd name="T20" fmla="*/ 0 w 50"/>
                <a:gd name="T21" fmla="*/ 55 h 60"/>
                <a:gd name="T22" fmla="*/ 0 w 50"/>
                <a:gd name="T23" fmla="*/ 55 h 60"/>
                <a:gd name="T24" fmla="*/ 0 w 50"/>
                <a:gd name="T25" fmla="*/ 55 h 60"/>
                <a:gd name="T26" fmla="*/ 0 w 50"/>
                <a:gd name="T27" fmla="*/ 50 h 60"/>
                <a:gd name="T28" fmla="*/ 0 w 50"/>
                <a:gd name="T29" fmla="*/ 45 h 60"/>
                <a:gd name="T30" fmla="*/ 0 w 50"/>
                <a:gd name="T31" fmla="*/ 45 h 60"/>
                <a:gd name="T32" fmla="*/ 0 w 50"/>
                <a:gd name="T33" fmla="*/ 40 h 60"/>
                <a:gd name="T34" fmla="*/ 0 w 50"/>
                <a:gd name="T35" fmla="*/ 35 h 60"/>
                <a:gd name="T36" fmla="*/ 5 w 50"/>
                <a:gd name="T37" fmla="*/ 35 h 60"/>
                <a:gd name="T38" fmla="*/ 5 w 50"/>
                <a:gd name="T39" fmla="*/ 35 h 60"/>
                <a:gd name="T40" fmla="*/ 5 w 50"/>
                <a:gd name="T41" fmla="*/ 30 h 60"/>
                <a:gd name="T42" fmla="*/ 5 w 50"/>
                <a:gd name="T43" fmla="*/ 30 h 60"/>
                <a:gd name="T44" fmla="*/ 10 w 50"/>
                <a:gd name="T45" fmla="*/ 25 h 60"/>
                <a:gd name="T46" fmla="*/ 10 w 50"/>
                <a:gd name="T47" fmla="*/ 20 h 60"/>
                <a:gd name="T48" fmla="*/ 10 w 50"/>
                <a:gd name="T49" fmla="*/ 15 h 60"/>
                <a:gd name="T50" fmla="*/ 10 w 50"/>
                <a:gd name="T51" fmla="*/ 10 h 60"/>
                <a:gd name="T52" fmla="*/ 10 w 50"/>
                <a:gd name="T53" fmla="*/ 10 h 60"/>
                <a:gd name="T54" fmla="*/ 15 w 50"/>
                <a:gd name="T55" fmla="*/ 10 h 60"/>
                <a:gd name="T56" fmla="*/ 15 w 50"/>
                <a:gd name="T57" fmla="*/ 5 h 60"/>
                <a:gd name="T58" fmla="*/ 15 w 50"/>
                <a:gd name="T59" fmla="*/ 5 h 60"/>
                <a:gd name="T60" fmla="*/ 20 w 50"/>
                <a:gd name="T61" fmla="*/ 0 h 60"/>
                <a:gd name="T62" fmla="*/ 25 w 50"/>
                <a:gd name="T63" fmla="*/ 0 h 60"/>
                <a:gd name="T64" fmla="*/ 25 w 50"/>
                <a:gd name="T65" fmla="*/ 0 h 60"/>
                <a:gd name="T66" fmla="*/ 25 w 50"/>
                <a:gd name="T67" fmla="*/ 0 h 60"/>
                <a:gd name="T68" fmla="*/ 25 w 50"/>
                <a:gd name="T69" fmla="*/ 0 h 60"/>
                <a:gd name="T70" fmla="*/ 25 w 50"/>
                <a:gd name="T71" fmla="*/ 5 h 60"/>
                <a:gd name="T72" fmla="*/ 25 w 50"/>
                <a:gd name="T73" fmla="*/ 10 h 60"/>
                <a:gd name="T74" fmla="*/ 25 w 50"/>
                <a:gd name="T75" fmla="*/ 15 h 60"/>
                <a:gd name="T76" fmla="*/ 25 w 50"/>
                <a:gd name="T77" fmla="*/ 15 h 60"/>
                <a:gd name="T78" fmla="*/ 25 w 50"/>
                <a:gd name="T79" fmla="*/ 20 h 60"/>
                <a:gd name="T80" fmla="*/ 20 w 50"/>
                <a:gd name="T81" fmla="*/ 20 h 60"/>
                <a:gd name="T82" fmla="*/ 20 w 50"/>
                <a:gd name="T83" fmla="*/ 25 h 60"/>
                <a:gd name="T84" fmla="*/ 20 w 50"/>
                <a:gd name="T85" fmla="*/ 25 h 60"/>
                <a:gd name="T86" fmla="*/ 20 w 50"/>
                <a:gd name="T87" fmla="*/ 30 h 60"/>
                <a:gd name="T88" fmla="*/ 20 w 50"/>
                <a:gd name="T89" fmla="*/ 35 h 60"/>
                <a:gd name="T90" fmla="*/ 15 w 50"/>
                <a:gd name="T91" fmla="*/ 40 h 60"/>
                <a:gd name="T92" fmla="*/ 15 w 50"/>
                <a:gd name="T93" fmla="*/ 40 h 60"/>
                <a:gd name="T94" fmla="*/ 15 w 50"/>
                <a:gd name="T95" fmla="*/ 45 h 60"/>
                <a:gd name="T96" fmla="*/ 15 w 50"/>
                <a:gd name="T97" fmla="*/ 50 h 60"/>
                <a:gd name="T98" fmla="*/ 15 w 50"/>
                <a:gd name="T99" fmla="*/ 50 h 60"/>
                <a:gd name="T100" fmla="*/ 15 w 50"/>
                <a:gd name="T101" fmla="*/ 50 h 60"/>
                <a:gd name="T102" fmla="*/ 20 w 50"/>
                <a:gd name="T103" fmla="*/ 50 h 60"/>
                <a:gd name="T104" fmla="*/ 25 w 50"/>
                <a:gd name="T105" fmla="*/ 50 h 60"/>
                <a:gd name="T106" fmla="*/ 25 w 50"/>
                <a:gd name="T107" fmla="*/ 45 h 60"/>
                <a:gd name="T108" fmla="*/ 35 w 50"/>
                <a:gd name="T109" fmla="*/ 45 h 60"/>
                <a:gd name="T110" fmla="*/ 40 w 50"/>
                <a:gd name="T111" fmla="*/ 45 h 60"/>
                <a:gd name="T112" fmla="*/ 40 w 50"/>
                <a:gd name="T113" fmla="*/ 45 h 60"/>
                <a:gd name="T114" fmla="*/ 40 w 50"/>
                <a:gd name="T115" fmla="*/ 45 h 60"/>
                <a:gd name="T116" fmla="*/ 45 w 50"/>
                <a:gd name="T117" fmla="*/ 40 h 60"/>
                <a:gd name="T118" fmla="*/ 45 w 50"/>
                <a:gd name="T119" fmla="*/ 40 h 60"/>
                <a:gd name="T120" fmla="*/ 50 w 50"/>
                <a:gd name="T121" fmla="*/ 4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" h="60">
                  <a:moveTo>
                    <a:pt x="50" y="40"/>
                  </a:moveTo>
                  <a:lnTo>
                    <a:pt x="50" y="40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5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6" name="フリーフォーム 51"/>
            <p:cNvSpPr>
              <a:spLocks noEditPoints="1"/>
            </p:cNvSpPr>
            <p:nvPr/>
          </p:nvSpPr>
          <p:spPr bwMode="auto">
            <a:xfrm>
              <a:off x="3284" y="2193"/>
              <a:ext cx="46" cy="40"/>
            </a:xfrm>
            <a:custGeom>
              <a:avLst/>
              <a:gdLst>
                <a:gd name="T0" fmla="*/ 26 w 46"/>
                <a:gd name="T1" fmla="*/ 30 h 40"/>
                <a:gd name="T2" fmla="*/ 26 w 46"/>
                <a:gd name="T3" fmla="*/ 30 h 40"/>
                <a:gd name="T4" fmla="*/ 16 w 46"/>
                <a:gd name="T5" fmla="*/ 30 h 40"/>
                <a:gd name="T6" fmla="*/ 16 w 46"/>
                <a:gd name="T7" fmla="*/ 30 h 40"/>
                <a:gd name="T8" fmla="*/ 16 w 46"/>
                <a:gd name="T9" fmla="*/ 30 h 40"/>
                <a:gd name="T10" fmla="*/ 16 w 46"/>
                <a:gd name="T11" fmla="*/ 25 h 40"/>
                <a:gd name="T12" fmla="*/ 16 w 46"/>
                <a:gd name="T13" fmla="*/ 25 h 40"/>
                <a:gd name="T14" fmla="*/ 21 w 46"/>
                <a:gd name="T15" fmla="*/ 20 h 40"/>
                <a:gd name="T16" fmla="*/ 26 w 46"/>
                <a:gd name="T17" fmla="*/ 20 h 40"/>
                <a:gd name="T18" fmla="*/ 26 w 46"/>
                <a:gd name="T19" fmla="*/ 20 h 40"/>
                <a:gd name="T20" fmla="*/ 26 w 46"/>
                <a:gd name="T21" fmla="*/ 20 h 40"/>
                <a:gd name="T22" fmla="*/ 26 w 46"/>
                <a:gd name="T23" fmla="*/ 25 h 40"/>
                <a:gd name="T24" fmla="*/ 41 w 46"/>
                <a:gd name="T25" fmla="*/ 0 h 40"/>
                <a:gd name="T26" fmla="*/ 41 w 46"/>
                <a:gd name="T27" fmla="*/ 0 h 40"/>
                <a:gd name="T28" fmla="*/ 36 w 46"/>
                <a:gd name="T29" fmla="*/ 0 h 40"/>
                <a:gd name="T30" fmla="*/ 31 w 46"/>
                <a:gd name="T31" fmla="*/ 0 h 40"/>
                <a:gd name="T32" fmla="*/ 26 w 46"/>
                <a:gd name="T33" fmla="*/ 0 h 40"/>
                <a:gd name="T34" fmla="*/ 21 w 46"/>
                <a:gd name="T35" fmla="*/ 0 h 40"/>
                <a:gd name="T36" fmla="*/ 16 w 46"/>
                <a:gd name="T37" fmla="*/ 0 h 40"/>
                <a:gd name="T38" fmla="*/ 16 w 46"/>
                <a:gd name="T39" fmla="*/ 5 h 40"/>
                <a:gd name="T40" fmla="*/ 11 w 46"/>
                <a:gd name="T41" fmla="*/ 5 h 40"/>
                <a:gd name="T42" fmla="*/ 11 w 46"/>
                <a:gd name="T43" fmla="*/ 10 h 40"/>
                <a:gd name="T44" fmla="*/ 11 w 46"/>
                <a:gd name="T45" fmla="*/ 10 h 40"/>
                <a:gd name="T46" fmla="*/ 11 w 46"/>
                <a:gd name="T47" fmla="*/ 15 h 40"/>
                <a:gd name="T48" fmla="*/ 11 w 46"/>
                <a:gd name="T49" fmla="*/ 15 h 40"/>
                <a:gd name="T50" fmla="*/ 16 w 46"/>
                <a:gd name="T51" fmla="*/ 10 h 40"/>
                <a:gd name="T52" fmla="*/ 16 w 46"/>
                <a:gd name="T53" fmla="*/ 10 h 40"/>
                <a:gd name="T54" fmla="*/ 21 w 46"/>
                <a:gd name="T55" fmla="*/ 10 h 40"/>
                <a:gd name="T56" fmla="*/ 26 w 46"/>
                <a:gd name="T57" fmla="*/ 10 h 40"/>
                <a:gd name="T58" fmla="*/ 26 w 46"/>
                <a:gd name="T59" fmla="*/ 10 h 40"/>
                <a:gd name="T60" fmla="*/ 31 w 46"/>
                <a:gd name="T61" fmla="*/ 10 h 40"/>
                <a:gd name="T62" fmla="*/ 31 w 46"/>
                <a:gd name="T63" fmla="*/ 10 h 40"/>
                <a:gd name="T64" fmla="*/ 31 w 46"/>
                <a:gd name="T65" fmla="*/ 15 h 40"/>
                <a:gd name="T66" fmla="*/ 31 w 46"/>
                <a:gd name="T67" fmla="*/ 15 h 40"/>
                <a:gd name="T68" fmla="*/ 26 w 46"/>
                <a:gd name="T69" fmla="*/ 15 h 40"/>
                <a:gd name="T70" fmla="*/ 26 w 46"/>
                <a:gd name="T71" fmla="*/ 15 h 40"/>
                <a:gd name="T72" fmla="*/ 21 w 46"/>
                <a:gd name="T73" fmla="*/ 15 h 40"/>
                <a:gd name="T74" fmla="*/ 16 w 46"/>
                <a:gd name="T75" fmla="*/ 15 h 40"/>
                <a:gd name="T76" fmla="*/ 11 w 46"/>
                <a:gd name="T77" fmla="*/ 20 h 40"/>
                <a:gd name="T78" fmla="*/ 5 w 46"/>
                <a:gd name="T79" fmla="*/ 20 h 40"/>
                <a:gd name="T80" fmla="*/ 5 w 46"/>
                <a:gd name="T81" fmla="*/ 25 h 40"/>
                <a:gd name="T82" fmla="*/ 0 w 46"/>
                <a:gd name="T83" fmla="*/ 30 h 40"/>
                <a:gd name="T84" fmla="*/ 0 w 46"/>
                <a:gd name="T85" fmla="*/ 30 h 40"/>
                <a:gd name="T86" fmla="*/ 0 w 46"/>
                <a:gd name="T87" fmla="*/ 35 h 40"/>
                <a:gd name="T88" fmla="*/ 5 w 46"/>
                <a:gd name="T89" fmla="*/ 40 h 40"/>
                <a:gd name="T90" fmla="*/ 11 w 46"/>
                <a:gd name="T91" fmla="*/ 40 h 40"/>
                <a:gd name="T92" fmla="*/ 11 w 46"/>
                <a:gd name="T93" fmla="*/ 40 h 40"/>
                <a:gd name="T94" fmla="*/ 16 w 46"/>
                <a:gd name="T95" fmla="*/ 40 h 40"/>
                <a:gd name="T96" fmla="*/ 21 w 46"/>
                <a:gd name="T97" fmla="*/ 40 h 40"/>
                <a:gd name="T98" fmla="*/ 31 w 46"/>
                <a:gd name="T99" fmla="*/ 40 h 40"/>
                <a:gd name="T100" fmla="*/ 36 w 46"/>
                <a:gd name="T101" fmla="*/ 35 h 40"/>
                <a:gd name="T102" fmla="*/ 41 w 46"/>
                <a:gd name="T103" fmla="*/ 30 h 40"/>
                <a:gd name="T104" fmla="*/ 41 w 46"/>
                <a:gd name="T105" fmla="*/ 25 h 40"/>
                <a:gd name="T106" fmla="*/ 41 w 46"/>
                <a:gd name="T107" fmla="*/ 20 h 40"/>
                <a:gd name="T108" fmla="*/ 41 w 46"/>
                <a:gd name="T109" fmla="*/ 20 h 40"/>
                <a:gd name="T110" fmla="*/ 41 w 46"/>
                <a:gd name="T111" fmla="*/ 15 h 40"/>
                <a:gd name="T112" fmla="*/ 46 w 46"/>
                <a:gd name="T113" fmla="*/ 10 h 40"/>
                <a:gd name="T114" fmla="*/ 46 w 46"/>
                <a:gd name="T115" fmla="*/ 10 h 40"/>
                <a:gd name="T116" fmla="*/ 46 w 46"/>
                <a:gd name="T117" fmla="*/ 5 h 40"/>
                <a:gd name="T118" fmla="*/ 41 w 46"/>
                <a:gd name="T11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" h="40">
                  <a:moveTo>
                    <a:pt x="26" y="25"/>
                  </a:moveTo>
                  <a:lnTo>
                    <a:pt x="26" y="25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close/>
                  <a:moveTo>
                    <a:pt x="41" y="0"/>
                  </a:move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7" name="フリーフォーム 52"/>
            <p:cNvSpPr>
              <a:spLocks noEditPoints="1"/>
            </p:cNvSpPr>
            <p:nvPr/>
          </p:nvSpPr>
          <p:spPr bwMode="auto">
            <a:xfrm>
              <a:off x="3355" y="2157"/>
              <a:ext cx="41" cy="71"/>
            </a:xfrm>
            <a:custGeom>
              <a:avLst/>
              <a:gdLst>
                <a:gd name="T0" fmla="*/ 25 w 41"/>
                <a:gd name="T1" fmla="*/ 46 h 71"/>
                <a:gd name="T2" fmla="*/ 20 w 41"/>
                <a:gd name="T3" fmla="*/ 51 h 71"/>
                <a:gd name="T4" fmla="*/ 15 w 41"/>
                <a:gd name="T5" fmla="*/ 56 h 71"/>
                <a:gd name="T6" fmla="*/ 10 w 41"/>
                <a:gd name="T7" fmla="*/ 56 h 71"/>
                <a:gd name="T8" fmla="*/ 10 w 41"/>
                <a:gd name="T9" fmla="*/ 51 h 71"/>
                <a:gd name="T10" fmla="*/ 10 w 41"/>
                <a:gd name="T11" fmla="*/ 46 h 71"/>
                <a:gd name="T12" fmla="*/ 15 w 41"/>
                <a:gd name="T13" fmla="*/ 41 h 71"/>
                <a:gd name="T14" fmla="*/ 15 w 41"/>
                <a:gd name="T15" fmla="*/ 41 h 71"/>
                <a:gd name="T16" fmla="*/ 20 w 41"/>
                <a:gd name="T17" fmla="*/ 36 h 71"/>
                <a:gd name="T18" fmla="*/ 20 w 41"/>
                <a:gd name="T19" fmla="*/ 36 h 71"/>
                <a:gd name="T20" fmla="*/ 31 w 41"/>
                <a:gd name="T21" fmla="*/ 36 h 71"/>
                <a:gd name="T22" fmla="*/ 31 w 41"/>
                <a:gd name="T23" fmla="*/ 41 h 71"/>
                <a:gd name="T24" fmla="*/ 41 w 41"/>
                <a:gd name="T25" fmla="*/ 36 h 71"/>
                <a:gd name="T26" fmla="*/ 41 w 41"/>
                <a:gd name="T27" fmla="*/ 31 h 71"/>
                <a:gd name="T28" fmla="*/ 36 w 41"/>
                <a:gd name="T29" fmla="*/ 26 h 71"/>
                <a:gd name="T30" fmla="*/ 31 w 41"/>
                <a:gd name="T31" fmla="*/ 26 h 71"/>
                <a:gd name="T32" fmla="*/ 25 w 41"/>
                <a:gd name="T33" fmla="*/ 26 h 71"/>
                <a:gd name="T34" fmla="*/ 20 w 41"/>
                <a:gd name="T35" fmla="*/ 26 h 71"/>
                <a:gd name="T36" fmla="*/ 15 w 41"/>
                <a:gd name="T37" fmla="*/ 31 h 71"/>
                <a:gd name="T38" fmla="*/ 15 w 41"/>
                <a:gd name="T39" fmla="*/ 31 h 71"/>
                <a:gd name="T40" fmla="*/ 15 w 41"/>
                <a:gd name="T41" fmla="*/ 26 h 71"/>
                <a:gd name="T42" fmla="*/ 15 w 41"/>
                <a:gd name="T43" fmla="*/ 20 h 71"/>
                <a:gd name="T44" fmla="*/ 15 w 41"/>
                <a:gd name="T45" fmla="*/ 15 h 71"/>
                <a:gd name="T46" fmla="*/ 20 w 41"/>
                <a:gd name="T47" fmla="*/ 10 h 71"/>
                <a:gd name="T48" fmla="*/ 20 w 41"/>
                <a:gd name="T49" fmla="*/ 10 h 71"/>
                <a:gd name="T50" fmla="*/ 20 w 41"/>
                <a:gd name="T51" fmla="*/ 5 h 71"/>
                <a:gd name="T52" fmla="*/ 20 w 41"/>
                <a:gd name="T53" fmla="*/ 5 h 71"/>
                <a:gd name="T54" fmla="*/ 15 w 41"/>
                <a:gd name="T55" fmla="*/ 5 h 71"/>
                <a:gd name="T56" fmla="*/ 15 w 41"/>
                <a:gd name="T57" fmla="*/ 5 h 71"/>
                <a:gd name="T58" fmla="*/ 10 w 41"/>
                <a:gd name="T59" fmla="*/ 10 h 71"/>
                <a:gd name="T60" fmla="*/ 5 w 41"/>
                <a:gd name="T61" fmla="*/ 10 h 71"/>
                <a:gd name="T62" fmla="*/ 5 w 41"/>
                <a:gd name="T63" fmla="*/ 15 h 71"/>
                <a:gd name="T64" fmla="*/ 0 w 41"/>
                <a:gd name="T65" fmla="*/ 20 h 71"/>
                <a:gd name="T66" fmla="*/ 0 w 41"/>
                <a:gd name="T67" fmla="*/ 26 h 71"/>
                <a:gd name="T68" fmla="*/ 0 w 41"/>
                <a:gd name="T69" fmla="*/ 26 h 71"/>
                <a:gd name="T70" fmla="*/ 0 w 41"/>
                <a:gd name="T71" fmla="*/ 36 h 71"/>
                <a:gd name="T72" fmla="*/ 0 w 41"/>
                <a:gd name="T73" fmla="*/ 41 h 71"/>
                <a:gd name="T74" fmla="*/ 0 w 41"/>
                <a:gd name="T75" fmla="*/ 46 h 71"/>
                <a:gd name="T76" fmla="*/ 0 w 41"/>
                <a:gd name="T77" fmla="*/ 51 h 71"/>
                <a:gd name="T78" fmla="*/ 0 w 41"/>
                <a:gd name="T79" fmla="*/ 61 h 71"/>
                <a:gd name="T80" fmla="*/ 0 w 41"/>
                <a:gd name="T81" fmla="*/ 66 h 71"/>
                <a:gd name="T82" fmla="*/ 0 w 41"/>
                <a:gd name="T83" fmla="*/ 71 h 71"/>
                <a:gd name="T84" fmla="*/ 0 w 41"/>
                <a:gd name="T85" fmla="*/ 71 h 71"/>
                <a:gd name="T86" fmla="*/ 5 w 41"/>
                <a:gd name="T87" fmla="*/ 71 h 71"/>
                <a:gd name="T88" fmla="*/ 5 w 41"/>
                <a:gd name="T89" fmla="*/ 71 h 71"/>
                <a:gd name="T90" fmla="*/ 10 w 41"/>
                <a:gd name="T91" fmla="*/ 71 h 71"/>
                <a:gd name="T92" fmla="*/ 10 w 41"/>
                <a:gd name="T93" fmla="*/ 71 h 71"/>
                <a:gd name="T94" fmla="*/ 15 w 41"/>
                <a:gd name="T95" fmla="*/ 66 h 71"/>
                <a:gd name="T96" fmla="*/ 20 w 41"/>
                <a:gd name="T97" fmla="*/ 66 h 71"/>
                <a:gd name="T98" fmla="*/ 20 w 41"/>
                <a:gd name="T99" fmla="*/ 61 h 71"/>
                <a:gd name="T100" fmla="*/ 25 w 41"/>
                <a:gd name="T101" fmla="*/ 61 h 71"/>
                <a:gd name="T102" fmla="*/ 31 w 41"/>
                <a:gd name="T103" fmla="*/ 56 h 71"/>
                <a:gd name="T104" fmla="*/ 31 w 41"/>
                <a:gd name="T105" fmla="*/ 56 h 71"/>
                <a:gd name="T106" fmla="*/ 36 w 41"/>
                <a:gd name="T107" fmla="*/ 51 h 71"/>
                <a:gd name="T108" fmla="*/ 41 w 41"/>
                <a:gd name="T109" fmla="*/ 51 h 71"/>
                <a:gd name="T110" fmla="*/ 41 w 41"/>
                <a:gd name="T111" fmla="*/ 46 h 71"/>
                <a:gd name="T112" fmla="*/ 41 w 41"/>
                <a:gd name="T113" fmla="*/ 41 h 71"/>
                <a:gd name="T114" fmla="*/ 41 w 41"/>
                <a:gd name="T115" fmla="*/ 3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" h="71">
                  <a:moveTo>
                    <a:pt x="31" y="41"/>
                  </a:move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15" y="51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close/>
                  <a:moveTo>
                    <a:pt x="41" y="36"/>
                  </a:move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20" y="66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41" y="51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8" name="フリーフォーム 53"/>
            <p:cNvSpPr>
              <a:spLocks noEditPoints="1"/>
            </p:cNvSpPr>
            <p:nvPr/>
          </p:nvSpPr>
          <p:spPr bwMode="auto">
            <a:xfrm>
              <a:off x="3421" y="2162"/>
              <a:ext cx="45" cy="41"/>
            </a:xfrm>
            <a:custGeom>
              <a:avLst/>
              <a:gdLst>
                <a:gd name="T0" fmla="*/ 30 w 45"/>
                <a:gd name="T1" fmla="*/ 31 h 41"/>
                <a:gd name="T2" fmla="*/ 25 w 45"/>
                <a:gd name="T3" fmla="*/ 36 h 41"/>
                <a:gd name="T4" fmla="*/ 20 w 45"/>
                <a:gd name="T5" fmla="*/ 36 h 41"/>
                <a:gd name="T6" fmla="*/ 20 w 45"/>
                <a:gd name="T7" fmla="*/ 31 h 41"/>
                <a:gd name="T8" fmla="*/ 15 w 45"/>
                <a:gd name="T9" fmla="*/ 31 h 41"/>
                <a:gd name="T10" fmla="*/ 15 w 45"/>
                <a:gd name="T11" fmla="*/ 31 h 41"/>
                <a:gd name="T12" fmla="*/ 15 w 45"/>
                <a:gd name="T13" fmla="*/ 26 h 41"/>
                <a:gd name="T14" fmla="*/ 15 w 45"/>
                <a:gd name="T15" fmla="*/ 26 h 41"/>
                <a:gd name="T16" fmla="*/ 15 w 45"/>
                <a:gd name="T17" fmla="*/ 21 h 41"/>
                <a:gd name="T18" fmla="*/ 15 w 45"/>
                <a:gd name="T19" fmla="*/ 21 h 41"/>
                <a:gd name="T20" fmla="*/ 15 w 45"/>
                <a:gd name="T21" fmla="*/ 15 h 41"/>
                <a:gd name="T22" fmla="*/ 15 w 45"/>
                <a:gd name="T23" fmla="*/ 15 h 41"/>
                <a:gd name="T24" fmla="*/ 15 w 45"/>
                <a:gd name="T25" fmla="*/ 15 h 41"/>
                <a:gd name="T26" fmla="*/ 15 w 45"/>
                <a:gd name="T27" fmla="*/ 15 h 41"/>
                <a:gd name="T28" fmla="*/ 20 w 45"/>
                <a:gd name="T29" fmla="*/ 10 h 41"/>
                <a:gd name="T30" fmla="*/ 20 w 45"/>
                <a:gd name="T31" fmla="*/ 15 h 41"/>
                <a:gd name="T32" fmla="*/ 25 w 45"/>
                <a:gd name="T33" fmla="*/ 15 h 41"/>
                <a:gd name="T34" fmla="*/ 25 w 45"/>
                <a:gd name="T35" fmla="*/ 15 h 41"/>
                <a:gd name="T36" fmla="*/ 30 w 45"/>
                <a:gd name="T37" fmla="*/ 21 h 41"/>
                <a:gd name="T38" fmla="*/ 30 w 45"/>
                <a:gd name="T39" fmla="*/ 21 h 41"/>
                <a:gd name="T40" fmla="*/ 30 w 45"/>
                <a:gd name="T41" fmla="*/ 26 h 41"/>
                <a:gd name="T42" fmla="*/ 30 w 45"/>
                <a:gd name="T43" fmla="*/ 26 h 41"/>
                <a:gd name="T44" fmla="*/ 45 w 45"/>
                <a:gd name="T45" fmla="*/ 15 h 41"/>
                <a:gd name="T46" fmla="*/ 45 w 45"/>
                <a:gd name="T47" fmla="*/ 10 h 41"/>
                <a:gd name="T48" fmla="*/ 40 w 45"/>
                <a:gd name="T49" fmla="*/ 10 h 41"/>
                <a:gd name="T50" fmla="*/ 40 w 45"/>
                <a:gd name="T51" fmla="*/ 10 h 41"/>
                <a:gd name="T52" fmla="*/ 40 w 45"/>
                <a:gd name="T53" fmla="*/ 5 h 41"/>
                <a:gd name="T54" fmla="*/ 35 w 45"/>
                <a:gd name="T55" fmla="*/ 5 h 41"/>
                <a:gd name="T56" fmla="*/ 30 w 45"/>
                <a:gd name="T57" fmla="*/ 5 h 41"/>
                <a:gd name="T58" fmla="*/ 30 w 45"/>
                <a:gd name="T59" fmla="*/ 5 h 41"/>
                <a:gd name="T60" fmla="*/ 25 w 45"/>
                <a:gd name="T61" fmla="*/ 0 h 41"/>
                <a:gd name="T62" fmla="*/ 25 w 45"/>
                <a:gd name="T63" fmla="*/ 0 h 41"/>
                <a:gd name="T64" fmla="*/ 20 w 45"/>
                <a:gd name="T65" fmla="*/ 0 h 41"/>
                <a:gd name="T66" fmla="*/ 20 w 45"/>
                <a:gd name="T67" fmla="*/ 5 h 41"/>
                <a:gd name="T68" fmla="*/ 10 w 45"/>
                <a:gd name="T69" fmla="*/ 5 h 41"/>
                <a:gd name="T70" fmla="*/ 5 w 45"/>
                <a:gd name="T71" fmla="*/ 10 h 41"/>
                <a:gd name="T72" fmla="*/ 0 w 45"/>
                <a:gd name="T73" fmla="*/ 15 h 41"/>
                <a:gd name="T74" fmla="*/ 0 w 45"/>
                <a:gd name="T75" fmla="*/ 15 h 41"/>
                <a:gd name="T76" fmla="*/ 0 w 45"/>
                <a:gd name="T77" fmla="*/ 21 h 41"/>
                <a:gd name="T78" fmla="*/ 0 w 45"/>
                <a:gd name="T79" fmla="*/ 26 h 41"/>
                <a:gd name="T80" fmla="*/ 0 w 45"/>
                <a:gd name="T81" fmla="*/ 26 h 41"/>
                <a:gd name="T82" fmla="*/ 0 w 45"/>
                <a:gd name="T83" fmla="*/ 31 h 41"/>
                <a:gd name="T84" fmla="*/ 5 w 45"/>
                <a:gd name="T85" fmla="*/ 31 h 41"/>
                <a:gd name="T86" fmla="*/ 5 w 45"/>
                <a:gd name="T87" fmla="*/ 31 h 41"/>
                <a:gd name="T88" fmla="*/ 5 w 45"/>
                <a:gd name="T89" fmla="*/ 36 h 41"/>
                <a:gd name="T90" fmla="*/ 5 w 45"/>
                <a:gd name="T91" fmla="*/ 36 h 41"/>
                <a:gd name="T92" fmla="*/ 5 w 45"/>
                <a:gd name="T93" fmla="*/ 36 h 41"/>
                <a:gd name="T94" fmla="*/ 10 w 45"/>
                <a:gd name="T95" fmla="*/ 41 h 41"/>
                <a:gd name="T96" fmla="*/ 10 w 45"/>
                <a:gd name="T97" fmla="*/ 41 h 41"/>
                <a:gd name="T98" fmla="*/ 15 w 45"/>
                <a:gd name="T99" fmla="*/ 41 h 41"/>
                <a:gd name="T100" fmla="*/ 20 w 45"/>
                <a:gd name="T101" fmla="*/ 41 h 41"/>
                <a:gd name="T102" fmla="*/ 20 w 45"/>
                <a:gd name="T103" fmla="*/ 41 h 41"/>
                <a:gd name="T104" fmla="*/ 25 w 45"/>
                <a:gd name="T105" fmla="*/ 41 h 41"/>
                <a:gd name="T106" fmla="*/ 30 w 45"/>
                <a:gd name="T107" fmla="*/ 41 h 41"/>
                <a:gd name="T108" fmla="*/ 40 w 45"/>
                <a:gd name="T109" fmla="*/ 36 h 41"/>
                <a:gd name="T110" fmla="*/ 45 w 45"/>
                <a:gd name="T111" fmla="*/ 26 h 41"/>
                <a:gd name="T112" fmla="*/ 45 w 45"/>
                <a:gd name="T113" fmla="*/ 26 h 41"/>
                <a:gd name="T114" fmla="*/ 45 w 45"/>
                <a:gd name="T115" fmla="*/ 21 h 41"/>
                <a:gd name="T116" fmla="*/ 45 w 45"/>
                <a:gd name="T117" fmla="*/ 21 h 41"/>
                <a:gd name="T118" fmla="*/ 45 w 45"/>
                <a:gd name="T119" fmla="*/ 15 h 41"/>
                <a:gd name="T120" fmla="*/ 45 w 45"/>
                <a:gd name="T121" fmla="*/ 1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" h="41">
                  <a:moveTo>
                    <a:pt x="30" y="31"/>
                  </a:move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25" y="31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30" y="15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31"/>
                  </a:lnTo>
                  <a:lnTo>
                    <a:pt x="30" y="31"/>
                  </a:lnTo>
                  <a:close/>
                  <a:moveTo>
                    <a:pt x="45" y="15"/>
                  </a:move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5" y="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40" y="36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9" name="フリーフォーム 54"/>
            <p:cNvSpPr>
              <a:spLocks/>
            </p:cNvSpPr>
            <p:nvPr/>
          </p:nvSpPr>
          <p:spPr bwMode="auto">
            <a:xfrm>
              <a:off x="3431" y="1536"/>
              <a:ext cx="768" cy="222"/>
            </a:xfrm>
            <a:custGeom>
              <a:avLst/>
              <a:gdLst>
                <a:gd name="T0" fmla="*/ 708 w 768"/>
                <a:gd name="T1" fmla="*/ 0 h 222"/>
                <a:gd name="T2" fmla="*/ 0 w 768"/>
                <a:gd name="T3" fmla="*/ 176 h 222"/>
                <a:gd name="T4" fmla="*/ 30 w 768"/>
                <a:gd name="T5" fmla="*/ 222 h 222"/>
                <a:gd name="T6" fmla="*/ 768 w 768"/>
                <a:gd name="T7" fmla="*/ 40 h 222"/>
                <a:gd name="T8" fmla="*/ 708 w 768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222">
                  <a:moveTo>
                    <a:pt x="708" y="0"/>
                  </a:moveTo>
                  <a:lnTo>
                    <a:pt x="0" y="176"/>
                  </a:lnTo>
                  <a:lnTo>
                    <a:pt x="30" y="222"/>
                  </a:lnTo>
                  <a:lnTo>
                    <a:pt x="768" y="40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CFF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0" name="フリーフォーム 55"/>
            <p:cNvSpPr>
              <a:spLocks noEditPoints="1"/>
            </p:cNvSpPr>
            <p:nvPr/>
          </p:nvSpPr>
          <p:spPr bwMode="auto">
            <a:xfrm>
              <a:off x="2880" y="1480"/>
              <a:ext cx="1335" cy="925"/>
            </a:xfrm>
            <a:custGeom>
              <a:avLst/>
              <a:gdLst>
                <a:gd name="T0" fmla="*/ 1183 w 1335"/>
                <a:gd name="T1" fmla="*/ 0 h 925"/>
                <a:gd name="T2" fmla="*/ 1178 w 1335"/>
                <a:gd name="T3" fmla="*/ 0 h 925"/>
                <a:gd name="T4" fmla="*/ 1178 w 1335"/>
                <a:gd name="T5" fmla="*/ 0 h 925"/>
                <a:gd name="T6" fmla="*/ 5 w 1335"/>
                <a:gd name="T7" fmla="*/ 278 h 925"/>
                <a:gd name="T8" fmla="*/ 5 w 1335"/>
                <a:gd name="T9" fmla="*/ 278 h 925"/>
                <a:gd name="T10" fmla="*/ 5 w 1335"/>
                <a:gd name="T11" fmla="*/ 278 h 925"/>
                <a:gd name="T12" fmla="*/ 5 w 1335"/>
                <a:gd name="T13" fmla="*/ 278 h 925"/>
                <a:gd name="T14" fmla="*/ 5 w 1335"/>
                <a:gd name="T15" fmla="*/ 278 h 925"/>
                <a:gd name="T16" fmla="*/ 5 w 1335"/>
                <a:gd name="T17" fmla="*/ 278 h 925"/>
                <a:gd name="T18" fmla="*/ 5 w 1335"/>
                <a:gd name="T19" fmla="*/ 278 h 925"/>
                <a:gd name="T20" fmla="*/ 5 w 1335"/>
                <a:gd name="T21" fmla="*/ 278 h 925"/>
                <a:gd name="T22" fmla="*/ 5 w 1335"/>
                <a:gd name="T23" fmla="*/ 278 h 925"/>
                <a:gd name="T24" fmla="*/ 5 w 1335"/>
                <a:gd name="T25" fmla="*/ 278 h 925"/>
                <a:gd name="T26" fmla="*/ 5 w 1335"/>
                <a:gd name="T27" fmla="*/ 278 h 925"/>
                <a:gd name="T28" fmla="*/ 5 w 1335"/>
                <a:gd name="T29" fmla="*/ 278 h 925"/>
                <a:gd name="T30" fmla="*/ 0 w 1335"/>
                <a:gd name="T31" fmla="*/ 278 h 925"/>
                <a:gd name="T32" fmla="*/ 0 w 1335"/>
                <a:gd name="T33" fmla="*/ 283 h 925"/>
                <a:gd name="T34" fmla="*/ 0 w 1335"/>
                <a:gd name="T35" fmla="*/ 283 h 925"/>
                <a:gd name="T36" fmla="*/ 0 w 1335"/>
                <a:gd name="T37" fmla="*/ 283 h 925"/>
                <a:gd name="T38" fmla="*/ 0 w 1335"/>
                <a:gd name="T39" fmla="*/ 283 h 925"/>
                <a:gd name="T40" fmla="*/ 0 w 1335"/>
                <a:gd name="T41" fmla="*/ 283 h 925"/>
                <a:gd name="T42" fmla="*/ 0 w 1335"/>
                <a:gd name="T43" fmla="*/ 283 h 925"/>
                <a:gd name="T44" fmla="*/ 0 w 1335"/>
                <a:gd name="T45" fmla="*/ 283 h 925"/>
                <a:gd name="T46" fmla="*/ 0 w 1335"/>
                <a:gd name="T47" fmla="*/ 283 h 925"/>
                <a:gd name="T48" fmla="*/ 0 w 1335"/>
                <a:gd name="T49" fmla="*/ 283 h 925"/>
                <a:gd name="T50" fmla="*/ 0 w 1335"/>
                <a:gd name="T51" fmla="*/ 283 h 925"/>
                <a:gd name="T52" fmla="*/ 0 w 1335"/>
                <a:gd name="T53" fmla="*/ 283 h 925"/>
                <a:gd name="T54" fmla="*/ 0 w 1335"/>
                <a:gd name="T55" fmla="*/ 283 h 925"/>
                <a:gd name="T56" fmla="*/ 0 w 1335"/>
                <a:gd name="T57" fmla="*/ 283 h 925"/>
                <a:gd name="T58" fmla="*/ 0 w 1335"/>
                <a:gd name="T59" fmla="*/ 283 h 925"/>
                <a:gd name="T60" fmla="*/ 0 w 1335"/>
                <a:gd name="T61" fmla="*/ 283 h 925"/>
                <a:gd name="T62" fmla="*/ 0 w 1335"/>
                <a:gd name="T63" fmla="*/ 283 h 925"/>
                <a:gd name="T64" fmla="*/ 0 w 1335"/>
                <a:gd name="T65" fmla="*/ 283 h 925"/>
                <a:gd name="T66" fmla="*/ 0 w 1335"/>
                <a:gd name="T67" fmla="*/ 283 h 925"/>
                <a:gd name="T68" fmla="*/ 0 w 1335"/>
                <a:gd name="T69" fmla="*/ 283 h 925"/>
                <a:gd name="T70" fmla="*/ 0 w 1335"/>
                <a:gd name="T71" fmla="*/ 814 h 925"/>
                <a:gd name="T72" fmla="*/ 0 w 1335"/>
                <a:gd name="T73" fmla="*/ 814 h 925"/>
                <a:gd name="T74" fmla="*/ 0 w 1335"/>
                <a:gd name="T75" fmla="*/ 814 h 925"/>
                <a:gd name="T76" fmla="*/ 116 w 1335"/>
                <a:gd name="T77" fmla="*/ 920 h 925"/>
                <a:gd name="T78" fmla="*/ 126 w 1335"/>
                <a:gd name="T79" fmla="*/ 920 h 925"/>
                <a:gd name="T80" fmla="*/ 126 w 1335"/>
                <a:gd name="T81" fmla="*/ 920 h 925"/>
                <a:gd name="T82" fmla="*/ 126 w 1335"/>
                <a:gd name="T83" fmla="*/ 920 h 925"/>
                <a:gd name="T84" fmla="*/ 1335 w 1335"/>
                <a:gd name="T85" fmla="*/ 596 h 925"/>
                <a:gd name="T86" fmla="*/ 1335 w 1335"/>
                <a:gd name="T87" fmla="*/ 86 h 925"/>
                <a:gd name="T88" fmla="*/ 116 w 1335"/>
                <a:gd name="T89" fmla="*/ 900 h 925"/>
                <a:gd name="T90" fmla="*/ 116 w 1335"/>
                <a:gd name="T91" fmla="*/ 394 h 925"/>
                <a:gd name="T92" fmla="*/ 1319 w 1335"/>
                <a:gd name="T93" fmla="*/ 586 h 925"/>
                <a:gd name="T94" fmla="*/ 1309 w 1335"/>
                <a:gd name="T95" fmla="*/ 96 h 925"/>
                <a:gd name="T96" fmla="*/ 1178 w 1335"/>
                <a:gd name="T97" fmla="*/ 15 h 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35" h="925">
                  <a:moveTo>
                    <a:pt x="1330" y="91"/>
                  </a:moveTo>
                  <a:lnTo>
                    <a:pt x="1183" y="0"/>
                  </a:lnTo>
                  <a:lnTo>
                    <a:pt x="1183" y="0"/>
                  </a:lnTo>
                  <a:lnTo>
                    <a:pt x="1183" y="0"/>
                  </a:lnTo>
                  <a:lnTo>
                    <a:pt x="1183" y="0"/>
                  </a:lnTo>
                  <a:lnTo>
                    <a:pt x="1178" y="0"/>
                  </a:lnTo>
                  <a:lnTo>
                    <a:pt x="1178" y="0"/>
                  </a:lnTo>
                  <a:lnTo>
                    <a:pt x="1178" y="0"/>
                  </a:lnTo>
                  <a:lnTo>
                    <a:pt x="1178" y="0"/>
                  </a:lnTo>
                  <a:lnTo>
                    <a:pt x="1178" y="0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0" y="278"/>
                  </a:lnTo>
                  <a:lnTo>
                    <a:pt x="0" y="278"/>
                  </a:lnTo>
                  <a:lnTo>
                    <a:pt x="0" y="278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9"/>
                  </a:lnTo>
                  <a:lnTo>
                    <a:pt x="116" y="920"/>
                  </a:lnTo>
                  <a:lnTo>
                    <a:pt x="116" y="925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330" y="596"/>
                  </a:lnTo>
                  <a:lnTo>
                    <a:pt x="1335" y="596"/>
                  </a:lnTo>
                  <a:lnTo>
                    <a:pt x="1335" y="591"/>
                  </a:lnTo>
                  <a:lnTo>
                    <a:pt x="1335" y="96"/>
                  </a:lnTo>
                  <a:lnTo>
                    <a:pt x="1335" y="86"/>
                  </a:lnTo>
                  <a:lnTo>
                    <a:pt x="1330" y="91"/>
                  </a:lnTo>
                  <a:close/>
                  <a:moveTo>
                    <a:pt x="116" y="394"/>
                  </a:moveTo>
                  <a:lnTo>
                    <a:pt x="116" y="900"/>
                  </a:lnTo>
                  <a:lnTo>
                    <a:pt x="15" y="809"/>
                  </a:lnTo>
                  <a:lnTo>
                    <a:pt x="15" y="298"/>
                  </a:lnTo>
                  <a:lnTo>
                    <a:pt x="116" y="394"/>
                  </a:lnTo>
                  <a:close/>
                  <a:moveTo>
                    <a:pt x="131" y="394"/>
                  </a:moveTo>
                  <a:lnTo>
                    <a:pt x="1319" y="106"/>
                  </a:lnTo>
                  <a:lnTo>
                    <a:pt x="1319" y="586"/>
                  </a:lnTo>
                  <a:lnTo>
                    <a:pt x="131" y="905"/>
                  </a:lnTo>
                  <a:lnTo>
                    <a:pt x="131" y="394"/>
                  </a:lnTo>
                  <a:close/>
                  <a:moveTo>
                    <a:pt x="1309" y="96"/>
                  </a:moveTo>
                  <a:lnTo>
                    <a:pt x="126" y="379"/>
                  </a:lnTo>
                  <a:lnTo>
                    <a:pt x="20" y="288"/>
                  </a:lnTo>
                  <a:lnTo>
                    <a:pt x="1178" y="15"/>
                  </a:lnTo>
                  <a:lnTo>
                    <a:pt x="1309" y="9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1" name="フリーフォーム 56"/>
            <p:cNvSpPr>
              <a:spLocks/>
            </p:cNvSpPr>
            <p:nvPr/>
          </p:nvSpPr>
          <p:spPr bwMode="auto">
            <a:xfrm>
              <a:off x="3178" y="2496"/>
              <a:ext cx="349" cy="111"/>
            </a:xfrm>
            <a:custGeom>
              <a:avLst/>
              <a:gdLst>
                <a:gd name="T0" fmla="*/ 51 w 349"/>
                <a:gd name="T1" fmla="*/ 0 h 111"/>
                <a:gd name="T2" fmla="*/ 46 w 349"/>
                <a:gd name="T3" fmla="*/ 0 h 111"/>
                <a:gd name="T4" fmla="*/ 41 w 349"/>
                <a:gd name="T5" fmla="*/ 5 h 111"/>
                <a:gd name="T6" fmla="*/ 36 w 349"/>
                <a:gd name="T7" fmla="*/ 5 h 111"/>
                <a:gd name="T8" fmla="*/ 31 w 349"/>
                <a:gd name="T9" fmla="*/ 10 h 111"/>
                <a:gd name="T10" fmla="*/ 20 w 349"/>
                <a:gd name="T11" fmla="*/ 15 h 111"/>
                <a:gd name="T12" fmla="*/ 15 w 349"/>
                <a:gd name="T13" fmla="*/ 20 h 111"/>
                <a:gd name="T14" fmla="*/ 10 w 349"/>
                <a:gd name="T15" fmla="*/ 20 h 111"/>
                <a:gd name="T16" fmla="*/ 5 w 349"/>
                <a:gd name="T17" fmla="*/ 25 h 111"/>
                <a:gd name="T18" fmla="*/ 5 w 349"/>
                <a:gd name="T19" fmla="*/ 30 h 111"/>
                <a:gd name="T20" fmla="*/ 5 w 349"/>
                <a:gd name="T21" fmla="*/ 30 h 111"/>
                <a:gd name="T22" fmla="*/ 0 w 349"/>
                <a:gd name="T23" fmla="*/ 35 h 111"/>
                <a:gd name="T24" fmla="*/ 0 w 349"/>
                <a:gd name="T25" fmla="*/ 40 h 111"/>
                <a:gd name="T26" fmla="*/ 0 w 349"/>
                <a:gd name="T27" fmla="*/ 45 h 111"/>
                <a:gd name="T28" fmla="*/ 0 w 349"/>
                <a:gd name="T29" fmla="*/ 50 h 111"/>
                <a:gd name="T30" fmla="*/ 0 w 349"/>
                <a:gd name="T31" fmla="*/ 55 h 111"/>
                <a:gd name="T32" fmla="*/ 0 w 349"/>
                <a:gd name="T33" fmla="*/ 61 h 111"/>
                <a:gd name="T34" fmla="*/ 0 w 349"/>
                <a:gd name="T35" fmla="*/ 61 h 111"/>
                <a:gd name="T36" fmla="*/ 0 w 349"/>
                <a:gd name="T37" fmla="*/ 66 h 111"/>
                <a:gd name="T38" fmla="*/ 5 w 349"/>
                <a:gd name="T39" fmla="*/ 76 h 111"/>
                <a:gd name="T40" fmla="*/ 10 w 349"/>
                <a:gd name="T41" fmla="*/ 81 h 111"/>
                <a:gd name="T42" fmla="*/ 10 w 349"/>
                <a:gd name="T43" fmla="*/ 91 h 111"/>
                <a:gd name="T44" fmla="*/ 20 w 349"/>
                <a:gd name="T45" fmla="*/ 96 h 111"/>
                <a:gd name="T46" fmla="*/ 26 w 349"/>
                <a:gd name="T47" fmla="*/ 101 h 111"/>
                <a:gd name="T48" fmla="*/ 36 w 349"/>
                <a:gd name="T49" fmla="*/ 106 h 111"/>
                <a:gd name="T50" fmla="*/ 56 w 349"/>
                <a:gd name="T51" fmla="*/ 106 h 111"/>
                <a:gd name="T52" fmla="*/ 86 w 349"/>
                <a:gd name="T53" fmla="*/ 111 h 111"/>
                <a:gd name="T54" fmla="*/ 132 w 349"/>
                <a:gd name="T55" fmla="*/ 111 h 111"/>
                <a:gd name="T56" fmla="*/ 177 w 349"/>
                <a:gd name="T57" fmla="*/ 111 h 111"/>
                <a:gd name="T58" fmla="*/ 223 w 349"/>
                <a:gd name="T59" fmla="*/ 106 h 111"/>
                <a:gd name="T60" fmla="*/ 263 w 349"/>
                <a:gd name="T61" fmla="*/ 106 h 111"/>
                <a:gd name="T62" fmla="*/ 293 w 349"/>
                <a:gd name="T63" fmla="*/ 106 h 111"/>
                <a:gd name="T64" fmla="*/ 304 w 349"/>
                <a:gd name="T65" fmla="*/ 106 h 111"/>
                <a:gd name="T66" fmla="*/ 309 w 349"/>
                <a:gd name="T67" fmla="*/ 106 h 111"/>
                <a:gd name="T68" fmla="*/ 319 w 349"/>
                <a:gd name="T69" fmla="*/ 101 h 111"/>
                <a:gd name="T70" fmla="*/ 324 w 349"/>
                <a:gd name="T71" fmla="*/ 96 h 111"/>
                <a:gd name="T72" fmla="*/ 334 w 349"/>
                <a:gd name="T73" fmla="*/ 91 h 111"/>
                <a:gd name="T74" fmla="*/ 339 w 349"/>
                <a:gd name="T75" fmla="*/ 81 h 111"/>
                <a:gd name="T76" fmla="*/ 344 w 349"/>
                <a:gd name="T77" fmla="*/ 71 h 111"/>
                <a:gd name="T78" fmla="*/ 349 w 349"/>
                <a:gd name="T79" fmla="*/ 61 h 111"/>
                <a:gd name="T80" fmla="*/ 349 w 349"/>
                <a:gd name="T81" fmla="*/ 50 h 111"/>
                <a:gd name="T82" fmla="*/ 344 w 349"/>
                <a:gd name="T83" fmla="*/ 40 h 111"/>
                <a:gd name="T84" fmla="*/ 339 w 349"/>
                <a:gd name="T85" fmla="*/ 30 h 111"/>
                <a:gd name="T86" fmla="*/ 334 w 349"/>
                <a:gd name="T87" fmla="*/ 25 h 111"/>
                <a:gd name="T88" fmla="*/ 329 w 349"/>
                <a:gd name="T89" fmla="*/ 15 h 111"/>
                <a:gd name="T90" fmla="*/ 324 w 349"/>
                <a:gd name="T91" fmla="*/ 10 h 111"/>
                <a:gd name="T92" fmla="*/ 314 w 349"/>
                <a:gd name="T93" fmla="*/ 5 h 111"/>
                <a:gd name="T94" fmla="*/ 304 w 349"/>
                <a:gd name="T95" fmla="*/ 0 h 111"/>
                <a:gd name="T96" fmla="*/ 288 w 349"/>
                <a:gd name="T97" fmla="*/ 0 h 111"/>
                <a:gd name="T98" fmla="*/ 268 w 349"/>
                <a:gd name="T99" fmla="*/ 0 h 111"/>
                <a:gd name="T100" fmla="*/ 238 w 349"/>
                <a:gd name="T101" fmla="*/ 0 h 111"/>
                <a:gd name="T102" fmla="*/ 197 w 349"/>
                <a:gd name="T103" fmla="*/ 0 h 111"/>
                <a:gd name="T104" fmla="*/ 157 w 349"/>
                <a:gd name="T105" fmla="*/ 0 h 111"/>
                <a:gd name="T106" fmla="*/ 117 w 349"/>
                <a:gd name="T107" fmla="*/ 0 h 111"/>
                <a:gd name="T108" fmla="*/ 81 w 349"/>
                <a:gd name="T109" fmla="*/ 0 h 111"/>
                <a:gd name="T110" fmla="*/ 56 w 349"/>
                <a:gd name="T111" fmla="*/ 0 h 111"/>
                <a:gd name="T112" fmla="*/ 51 w 349"/>
                <a:gd name="T11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9" h="111">
                  <a:moveTo>
                    <a:pt x="51" y="0"/>
                  </a:moveTo>
                  <a:lnTo>
                    <a:pt x="46" y="0"/>
                  </a:lnTo>
                  <a:lnTo>
                    <a:pt x="41" y="5"/>
                  </a:lnTo>
                  <a:lnTo>
                    <a:pt x="36" y="5"/>
                  </a:lnTo>
                  <a:lnTo>
                    <a:pt x="31" y="10"/>
                  </a:lnTo>
                  <a:lnTo>
                    <a:pt x="20" y="15"/>
                  </a:lnTo>
                  <a:lnTo>
                    <a:pt x="15" y="20"/>
                  </a:lnTo>
                  <a:lnTo>
                    <a:pt x="10" y="20"/>
                  </a:lnTo>
                  <a:lnTo>
                    <a:pt x="5" y="2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0" y="35"/>
                  </a:lnTo>
                  <a:lnTo>
                    <a:pt x="0" y="40"/>
                  </a:lnTo>
                  <a:lnTo>
                    <a:pt x="0" y="45"/>
                  </a:lnTo>
                  <a:lnTo>
                    <a:pt x="0" y="50"/>
                  </a:lnTo>
                  <a:lnTo>
                    <a:pt x="0" y="55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5" y="76"/>
                  </a:lnTo>
                  <a:lnTo>
                    <a:pt x="10" y="81"/>
                  </a:lnTo>
                  <a:lnTo>
                    <a:pt x="10" y="91"/>
                  </a:lnTo>
                  <a:lnTo>
                    <a:pt x="20" y="96"/>
                  </a:lnTo>
                  <a:lnTo>
                    <a:pt x="26" y="101"/>
                  </a:lnTo>
                  <a:lnTo>
                    <a:pt x="36" y="106"/>
                  </a:lnTo>
                  <a:lnTo>
                    <a:pt x="56" y="106"/>
                  </a:lnTo>
                  <a:lnTo>
                    <a:pt x="86" y="111"/>
                  </a:lnTo>
                  <a:lnTo>
                    <a:pt x="132" y="111"/>
                  </a:lnTo>
                  <a:lnTo>
                    <a:pt x="177" y="111"/>
                  </a:lnTo>
                  <a:lnTo>
                    <a:pt x="223" y="106"/>
                  </a:lnTo>
                  <a:lnTo>
                    <a:pt x="263" y="106"/>
                  </a:lnTo>
                  <a:lnTo>
                    <a:pt x="293" y="106"/>
                  </a:lnTo>
                  <a:lnTo>
                    <a:pt x="304" y="106"/>
                  </a:lnTo>
                  <a:lnTo>
                    <a:pt x="309" y="106"/>
                  </a:lnTo>
                  <a:lnTo>
                    <a:pt x="319" y="101"/>
                  </a:lnTo>
                  <a:lnTo>
                    <a:pt x="324" y="96"/>
                  </a:lnTo>
                  <a:lnTo>
                    <a:pt x="334" y="91"/>
                  </a:lnTo>
                  <a:lnTo>
                    <a:pt x="339" y="81"/>
                  </a:lnTo>
                  <a:lnTo>
                    <a:pt x="344" y="71"/>
                  </a:lnTo>
                  <a:lnTo>
                    <a:pt x="349" y="61"/>
                  </a:lnTo>
                  <a:lnTo>
                    <a:pt x="349" y="50"/>
                  </a:lnTo>
                  <a:lnTo>
                    <a:pt x="344" y="40"/>
                  </a:lnTo>
                  <a:lnTo>
                    <a:pt x="339" y="30"/>
                  </a:lnTo>
                  <a:lnTo>
                    <a:pt x="334" y="25"/>
                  </a:lnTo>
                  <a:lnTo>
                    <a:pt x="329" y="15"/>
                  </a:lnTo>
                  <a:lnTo>
                    <a:pt x="324" y="10"/>
                  </a:lnTo>
                  <a:lnTo>
                    <a:pt x="314" y="5"/>
                  </a:lnTo>
                  <a:lnTo>
                    <a:pt x="304" y="0"/>
                  </a:lnTo>
                  <a:lnTo>
                    <a:pt x="288" y="0"/>
                  </a:lnTo>
                  <a:lnTo>
                    <a:pt x="268" y="0"/>
                  </a:lnTo>
                  <a:lnTo>
                    <a:pt x="238" y="0"/>
                  </a:lnTo>
                  <a:lnTo>
                    <a:pt x="197" y="0"/>
                  </a:lnTo>
                  <a:lnTo>
                    <a:pt x="157" y="0"/>
                  </a:lnTo>
                  <a:lnTo>
                    <a:pt x="117" y="0"/>
                  </a:lnTo>
                  <a:lnTo>
                    <a:pt x="81" y="0"/>
                  </a:lnTo>
                  <a:lnTo>
                    <a:pt x="56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8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2" name="フリーフォーム 57"/>
            <p:cNvSpPr>
              <a:spLocks/>
            </p:cNvSpPr>
            <p:nvPr/>
          </p:nvSpPr>
          <p:spPr bwMode="auto">
            <a:xfrm>
              <a:off x="3335" y="2562"/>
              <a:ext cx="187" cy="40"/>
            </a:xfrm>
            <a:custGeom>
              <a:avLst/>
              <a:gdLst>
                <a:gd name="T0" fmla="*/ 0 w 187"/>
                <a:gd name="T1" fmla="*/ 5 h 40"/>
                <a:gd name="T2" fmla="*/ 187 w 187"/>
                <a:gd name="T3" fmla="*/ 0 h 40"/>
                <a:gd name="T4" fmla="*/ 187 w 187"/>
                <a:gd name="T5" fmla="*/ 5 h 40"/>
                <a:gd name="T6" fmla="*/ 182 w 187"/>
                <a:gd name="T7" fmla="*/ 5 h 40"/>
                <a:gd name="T8" fmla="*/ 182 w 187"/>
                <a:gd name="T9" fmla="*/ 15 h 40"/>
                <a:gd name="T10" fmla="*/ 177 w 187"/>
                <a:gd name="T11" fmla="*/ 20 h 40"/>
                <a:gd name="T12" fmla="*/ 172 w 187"/>
                <a:gd name="T13" fmla="*/ 30 h 40"/>
                <a:gd name="T14" fmla="*/ 167 w 187"/>
                <a:gd name="T15" fmla="*/ 35 h 40"/>
                <a:gd name="T16" fmla="*/ 157 w 187"/>
                <a:gd name="T17" fmla="*/ 40 h 40"/>
                <a:gd name="T18" fmla="*/ 147 w 187"/>
                <a:gd name="T19" fmla="*/ 40 h 40"/>
                <a:gd name="T20" fmla="*/ 136 w 187"/>
                <a:gd name="T21" fmla="*/ 40 h 40"/>
                <a:gd name="T22" fmla="*/ 116 w 187"/>
                <a:gd name="T23" fmla="*/ 40 h 40"/>
                <a:gd name="T24" fmla="*/ 91 w 187"/>
                <a:gd name="T25" fmla="*/ 40 h 40"/>
                <a:gd name="T26" fmla="*/ 71 w 187"/>
                <a:gd name="T27" fmla="*/ 40 h 40"/>
                <a:gd name="T28" fmla="*/ 45 w 187"/>
                <a:gd name="T29" fmla="*/ 40 h 40"/>
                <a:gd name="T30" fmla="*/ 30 w 187"/>
                <a:gd name="T31" fmla="*/ 40 h 40"/>
                <a:gd name="T32" fmla="*/ 15 w 187"/>
                <a:gd name="T33" fmla="*/ 40 h 40"/>
                <a:gd name="T34" fmla="*/ 10 w 187"/>
                <a:gd name="T35" fmla="*/ 40 h 40"/>
                <a:gd name="T36" fmla="*/ 0 w 187"/>
                <a:gd name="T37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7" h="40">
                  <a:moveTo>
                    <a:pt x="0" y="5"/>
                  </a:moveTo>
                  <a:lnTo>
                    <a:pt x="187" y="0"/>
                  </a:lnTo>
                  <a:lnTo>
                    <a:pt x="187" y="5"/>
                  </a:lnTo>
                  <a:lnTo>
                    <a:pt x="182" y="5"/>
                  </a:lnTo>
                  <a:lnTo>
                    <a:pt x="182" y="15"/>
                  </a:lnTo>
                  <a:lnTo>
                    <a:pt x="177" y="20"/>
                  </a:lnTo>
                  <a:lnTo>
                    <a:pt x="172" y="30"/>
                  </a:lnTo>
                  <a:lnTo>
                    <a:pt x="167" y="35"/>
                  </a:lnTo>
                  <a:lnTo>
                    <a:pt x="157" y="40"/>
                  </a:lnTo>
                  <a:lnTo>
                    <a:pt x="147" y="40"/>
                  </a:lnTo>
                  <a:lnTo>
                    <a:pt x="136" y="40"/>
                  </a:lnTo>
                  <a:lnTo>
                    <a:pt x="116" y="40"/>
                  </a:lnTo>
                  <a:lnTo>
                    <a:pt x="91" y="40"/>
                  </a:lnTo>
                  <a:lnTo>
                    <a:pt x="71" y="40"/>
                  </a:lnTo>
                  <a:lnTo>
                    <a:pt x="45" y="40"/>
                  </a:lnTo>
                  <a:lnTo>
                    <a:pt x="30" y="40"/>
                  </a:lnTo>
                  <a:lnTo>
                    <a:pt x="15" y="40"/>
                  </a:lnTo>
                  <a:lnTo>
                    <a:pt x="10" y="4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7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3" name="フリーフォーム 58"/>
            <p:cNvSpPr>
              <a:spLocks/>
            </p:cNvSpPr>
            <p:nvPr/>
          </p:nvSpPr>
          <p:spPr bwMode="auto">
            <a:xfrm>
              <a:off x="3178" y="2496"/>
              <a:ext cx="167" cy="106"/>
            </a:xfrm>
            <a:custGeom>
              <a:avLst/>
              <a:gdLst>
                <a:gd name="T0" fmla="*/ 167 w 167"/>
                <a:gd name="T1" fmla="*/ 5 h 106"/>
                <a:gd name="T2" fmla="*/ 167 w 167"/>
                <a:gd name="T3" fmla="*/ 5 h 106"/>
                <a:gd name="T4" fmla="*/ 167 w 167"/>
                <a:gd name="T5" fmla="*/ 5 h 106"/>
                <a:gd name="T6" fmla="*/ 162 w 167"/>
                <a:gd name="T7" fmla="*/ 10 h 106"/>
                <a:gd name="T8" fmla="*/ 162 w 167"/>
                <a:gd name="T9" fmla="*/ 20 h 106"/>
                <a:gd name="T10" fmla="*/ 157 w 167"/>
                <a:gd name="T11" fmla="*/ 25 h 106"/>
                <a:gd name="T12" fmla="*/ 157 w 167"/>
                <a:gd name="T13" fmla="*/ 35 h 106"/>
                <a:gd name="T14" fmla="*/ 152 w 167"/>
                <a:gd name="T15" fmla="*/ 40 h 106"/>
                <a:gd name="T16" fmla="*/ 152 w 167"/>
                <a:gd name="T17" fmla="*/ 50 h 106"/>
                <a:gd name="T18" fmla="*/ 152 w 167"/>
                <a:gd name="T19" fmla="*/ 61 h 106"/>
                <a:gd name="T20" fmla="*/ 157 w 167"/>
                <a:gd name="T21" fmla="*/ 71 h 106"/>
                <a:gd name="T22" fmla="*/ 157 w 167"/>
                <a:gd name="T23" fmla="*/ 76 h 106"/>
                <a:gd name="T24" fmla="*/ 162 w 167"/>
                <a:gd name="T25" fmla="*/ 86 h 106"/>
                <a:gd name="T26" fmla="*/ 162 w 167"/>
                <a:gd name="T27" fmla="*/ 96 h 106"/>
                <a:gd name="T28" fmla="*/ 167 w 167"/>
                <a:gd name="T29" fmla="*/ 101 h 106"/>
                <a:gd name="T30" fmla="*/ 167 w 167"/>
                <a:gd name="T31" fmla="*/ 106 h 106"/>
                <a:gd name="T32" fmla="*/ 167 w 167"/>
                <a:gd name="T33" fmla="*/ 106 h 106"/>
                <a:gd name="T34" fmla="*/ 41 w 167"/>
                <a:gd name="T35" fmla="*/ 106 h 106"/>
                <a:gd name="T36" fmla="*/ 41 w 167"/>
                <a:gd name="T37" fmla="*/ 106 h 106"/>
                <a:gd name="T38" fmla="*/ 36 w 167"/>
                <a:gd name="T39" fmla="*/ 101 h 106"/>
                <a:gd name="T40" fmla="*/ 26 w 167"/>
                <a:gd name="T41" fmla="*/ 96 h 106"/>
                <a:gd name="T42" fmla="*/ 20 w 167"/>
                <a:gd name="T43" fmla="*/ 91 h 106"/>
                <a:gd name="T44" fmla="*/ 15 w 167"/>
                <a:gd name="T45" fmla="*/ 86 h 106"/>
                <a:gd name="T46" fmla="*/ 5 w 167"/>
                <a:gd name="T47" fmla="*/ 76 h 106"/>
                <a:gd name="T48" fmla="*/ 0 w 167"/>
                <a:gd name="T49" fmla="*/ 66 h 106"/>
                <a:gd name="T50" fmla="*/ 0 w 167"/>
                <a:gd name="T51" fmla="*/ 50 h 106"/>
                <a:gd name="T52" fmla="*/ 0 w 167"/>
                <a:gd name="T53" fmla="*/ 35 h 106"/>
                <a:gd name="T54" fmla="*/ 5 w 167"/>
                <a:gd name="T55" fmla="*/ 25 h 106"/>
                <a:gd name="T56" fmla="*/ 15 w 167"/>
                <a:gd name="T57" fmla="*/ 20 h 106"/>
                <a:gd name="T58" fmla="*/ 20 w 167"/>
                <a:gd name="T59" fmla="*/ 10 h 106"/>
                <a:gd name="T60" fmla="*/ 31 w 167"/>
                <a:gd name="T61" fmla="*/ 5 h 106"/>
                <a:gd name="T62" fmla="*/ 36 w 167"/>
                <a:gd name="T63" fmla="*/ 5 h 106"/>
                <a:gd name="T64" fmla="*/ 46 w 167"/>
                <a:gd name="T65" fmla="*/ 0 h 106"/>
                <a:gd name="T66" fmla="*/ 51 w 167"/>
                <a:gd name="T67" fmla="*/ 0 h 106"/>
                <a:gd name="T68" fmla="*/ 56 w 167"/>
                <a:gd name="T69" fmla="*/ 0 h 106"/>
                <a:gd name="T70" fmla="*/ 71 w 167"/>
                <a:gd name="T71" fmla="*/ 0 h 106"/>
                <a:gd name="T72" fmla="*/ 91 w 167"/>
                <a:gd name="T73" fmla="*/ 0 h 106"/>
                <a:gd name="T74" fmla="*/ 111 w 167"/>
                <a:gd name="T75" fmla="*/ 0 h 106"/>
                <a:gd name="T76" fmla="*/ 132 w 167"/>
                <a:gd name="T77" fmla="*/ 0 h 106"/>
                <a:gd name="T78" fmla="*/ 152 w 167"/>
                <a:gd name="T79" fmla="*/ 5 h 106"/>
                <a:gd name="T80" fmla="*/ 162 w 167"/>
                <a:gd name="T81" fmla="*/ 5 h 106"/>
                <a:gd name="T82" fmla="*/ 167 w 167"/>
                <a:gd name="T83" fmla="*/ 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7" h="106">
                  <a:moveTo>
                    <a:pt x="167" y="5"/>
                  </a:moveTo>
                  <a:lnTo>
                    <a:pt x="167" y="5"/>
                  </a:lnTo>
                  <a:lnTo>
                    <a:pt x="167" y="5"/>
                  </a:lnTo>
                  <a:lnTo>
                    <a:pt x="162" y="10"/>
                  </a:lnTo>
                  <a:lnTo>
                    <a:pt x="162" y="20"/>
                  </a:lnTo>
                  <a:lnTo>
                    <a:pt x="157" y="25"/>
                  </a:lnTo>
                  <a:lnTo>
                    <a:pt x="157" y="35"/>
                  </a:lnTo>
                  <a:lnTo>
                    <a:pt x="152" y="40"/>
                  </a:lnTo>
                  <a:lnTo>
                    <a:pt x="152" y="50"/>
                  </a:lnTo>
                  <a:lnTo>
                    <a:pt x="152" y="61"/>
                  </a:lnTo>
                  <a:lnTo>
                    <a:pt x="157" y="71"/>
                  </a:lnTo>
                  <a:lnTo>
                    <a:pt x="157" y="76"/>
                  </a:lnTo>
                  <a:lnTo>
                    <a:pt x="162" y="86"/>
                  </a:lnTo>
                  <a:lnTo>
                    <a:pt x="162" y="96"/>
                  </a:lnTo>
                  <a:lnTo>
                    <a:pt x="167" y="101"/>
                  </a:lnTo>
                  <a:lnTo>
                    <a:pt x="167" y="106"/>
                  </a:lnTo>
                  <a:lnTo>
                    <a:pt x="167" y="106"/>
                  </a:lnTo>
                  <a:lnTo>
                    <a:pt x="41" y="106"/>
                  </a:lnTo>
                  <a:lnTo>
                    <a:pt x="41" y="106"/>
                  </a:lnTo>
                  <a:lnTo>
                    <a:pt x="36" y="101"/>
                  </a:lnTo>
                  <a:lnTo>
                    <a:pt x="26" y="96"/>
                  </a:lnTo>
                  <a:lnTo>
                    <a:pt x="20" y="91"/>
                  </a:lnTo>
                  <a:lnTo>
                    <a:pt x="15" y="86"/>
                  </a:lnTo>
                  <a:lnTo>
                    <a:pt x="5" y="76"/>
                  </a:lnTo>
                  <a:lnTo>
                    <a:pt x="0" y="66"/>
                  </a:lnTo>
                  <a:lnTo>
                    <a:pt x="0" y="50"/>
                  </a:lnTo>
                  <a:lnTo>
                    <a:pt x="0" y="35"/>
                  </a:lnTo>
                  <a:lnTo>
                    <a:pt x="5" y="25"/>
                  </a:lnTo>
                  <a:lnTo>
                    <a:pt x="15" y="20"/>
                  </a:lnTo>
                  <a:lnTo>
                    <a:pt x="20" y="10"/>
                  </a:lnTo>
                  <a:lnTo>
                    <a:pt x="31" y="5"/>
                  </a:lnTo>
                  <a:lnTo>
                    <a:pt x="36" y="5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6" y="0"/>
                  </a:lnTo>
                  <a:lnTo>
                    <a:pt x="71" y="0"/>
                  </a:lnTo>
                  <a:lnTo>
                    <a:pt x="91" y="0"/>
                  </a:lnTo>
                  <a:lnTo>
                    <a:pt x="111" y="0"/>
                  </a:lnTo>
                  <a:lnTo>
                    <a:pt x="132" y="0"/>
                  </a:lnTo>
                  <a:lnTo>
                    <a:pt x="152" y="5"/>
                  </a:lnTo>
                  <a:lnTo>
                    <a:pt x="162" y="5"/>
                  </a:lnTo>
                  <a:lnTo>
                    <a:pt x="167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BF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4" name="フリーフォーム 59"/>
            <p:cNvSpPr>
              <a:spLocks/>
            </p:cNvSpPr>
            <p:nvPr/>
          </p:nvSpPr>
          <p:spPr bwMode="auto">
            <a:xfrm>
              <a:off x="3178" y="2567"/>
              <a:ext cx="147" cy="35"/>
            </a:xfrm>
            <a:custGeom>
              <a:avLst/>
              <a:gdLst>
                <a:gd name="T0" fmla="*/ 0 w 147"/>
                <a:gd name="T1" fmla="*/ 0 h 35"/>
                <a:gd name="T2" fmla="*/ 0 w 147"/>
                <a:gd name="T3" fmla="*/ 5 h 35"/>
                <a:gd name="T4" fmla="*/ 5 w 147"/>
                <a:gd name="T5" fmla="*/ 5 h 35"/>
                <a:gd name="T6" fmla="*/ 10 w 147"/>
                <a:gd name="T7" fmla="*/ 10 h 35"/>
                <a:gd name="T8" fmla="*/ 15 w 147"/>
                <a:gd name="T9" fmla="*/ 15 h 35"/>
                <a:gd name="T10" fmla="*/ 20 w 147"/>
                <a:gd name="T11" fmla="*/ 25 h 35"/>
                <a:gd name="T12" fmla="*/ 26 w 147"/>
                <a:gd name="T13" fmla="*/ 30 h 35"/>
                <a:gd name="T14" fmla="*/ 31 w 147"/>
                <a:gd name="T15" fmla="*/ 30 h 35"/>
                <a:gd name="T16" fmla="*/ 36 w 147"/>
                <a:gd name="T17" fmla="*/ 35 h 35"/>
                <a:gd name="T18" fmla="*/ 41 w 147"/>
                <a:gd name="T19" fmla="*/ 35 h 35"/>
                <a:gd name="T20" fmla="*/ 51 w 147"/>
                <a:gd name="T21" fmla="*/ 35 h 35"/>
                <a:gd name="T22" fmla="*/ 66 w 147"/>
                <a:gd name="T23" fmla="*/ 35 h 35"/>
                <a:gd name="T24" fmla="*/ 81 w 147"/>
                <a:gd name="T25" fmla="*/ 35 h 35"/>
                <a:gd name="T26" fmla="*/ 101 w 147"/>
                <a:gd name="T27" fmla="*/ 35 h 35"/>
                <a:gd name="T28" fmla="*/ 117 w 147"/>
                <a:gd name="T29" fmla="*/ 35 h 35"/>
                <a:gd name="T30" fmla="*/ 132 w 147"/>
                <a:gd name="T31" fmla="*/ 35 h 35"/>
                <a:gd name="T32" fmla="*/ 147 w 147"/>
                <a:gd name="T33" fmla="*/ 35 h 35"/>
                <a:gd name="T34" fmla="*/ 147 w 147"/>
                <a:gd name="T35" fmla="*/ 35 h 35"/>
                <a:gd name="T36" fmla="*/ 147 w 147"/>
                <a:gd name="T37" fmla="*/ 30 h 35"/>
                <a:gd name="T38" fmla="*/ 147 w 147"/>
                <a:gd name="T39" fmla="*/ 25 h 35"/>
                <a:gd name="T40" fmla="*/ 142 w 147"/>
                <a:gd name="T41" fmla="*/ 20 h 35"/>
                <a:gd name="T42" fmla="*/ 142 w 147"/>
                <a:gd name="T43" fmla="*/ 15 h 35"/>
                <a:gd name="T44" fmla="*/ 142 w 147"/>
                <a:gd name="T45" fmla="*/ 10 h 35"/>
                <a:gd name="T46" fmla="*/ 137 w 147"/>
                <a:gd name="T47" fmla="*/ 5 h 35"/>
                <a:gd name="T48" fmla="*/ 137 w 147"/>
                <a:gd name="T49" fmla="*/ 0 h 35"/>
                <a:gd name="T50" fmla="*/ 0 w 147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35">
                  <a:moveTo>
                    <a:pt x="0" y="0"/>
                  </a:moveTo>
                  <a:lnTo>
                    <a:pt x="0" y="5"/>
                  </a:lnTo>
                  <a:lnTo>
                    <a:pt x="5" y="5"/>
                  </a:lnTo>
                  <a:lnTo>
                    <a:pt x="10" y="10"/>
                  </a:lnTo>
                  <a:lnTo>
                    <a:pt x="15" y="15"/>
                  </a:lnTo>
                  <a:lnTo>
                    <a:pt x="20" y="25"/>
                  </a:lnTo>
                  <a:lnTo>
                    <a:pt x="26" y="30"/>
                  </a:lnTo>
                  <a:lnTo>
                    <a:pt x="31" y="30"/>
                  </a:lnTo>
                  <a:lnTo>
                    <a:pt x="36" y="35"/>
                  </a:lnTo>
                  <a:lnTo>
                    <a:pt x="41" y="35"/>
                  </a:lnTo>
                  <a:lnTo>
                    <a:pt x="51" y="35"/>
                  </a:lnTo>
                  <a:lnTo>
                    <a:pt x="66" y="35"/>
                  </a:lnTo>
                  <a:lnTo>
                    <a:pt x="81" y="35"/>
                  </a:lnTo>
                  <a:lnTo>
                    <a:pt x="101" y="35"/>
                  </a:lnTo>
                  <a:lnTo>
                    <a:pt x="117" y="35"/>
                  </a:lnTo>
                  <a:lnTo>
                    <a:pt x="132" y="35"/>
                  </a:lnTo>
                  <a:lnTo>
                    <a:pt x="147" y="35"/>
                  </a:lnTo>
                  <a:lnTo>
                    <a:pt x="147" y="35"/>
                  </a:lnTo>
                  <a:lnTo>
                    <a:pt x="147" y="30"/>
                  </a:lnTo>
                  <a:lnTo>
                    <a:pt x="147" y="25"/>
                  </a:lnTo>
                  <a:lnTo>
                    <a:pt x="142" y="20"/>
                  </a:lnTo>
                  <a:lnTo>
                    <a:pt x="142" y="15"/>
                  </a:lnTo>
                  <a:lnTo>
                    <a:pt x="142" y="10"/>
                  </a:lnTo>
                  <a:lnTo>
                    <a:pt x="137" y="5"/>
                  </a:lnTo>
                  <a:lnTo>
                    <a:pt x="1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9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5" name="フリーフォーム 60"/>
            <p:cNvSpPr>
              <a:spLocks/>
            </p:cNvSpPr>
            <p:nvPr/>
          </p:nvSpPr>
          <p:spPr bwMode="auto">
            <a:xfrm>
              <a:off x="3315" y="2496"/>
              <a:ext cx="35" cy="106"/>
            </a:xfrm>
            <a:custGeom>
              <a:avLst/>
              <a:gdLst>
                <a:gd name="T0" fmla="*/ 35 w 35"/>
                <a:gd name="T1" fmla="*/ 106 h 106"/>
                <a:gd name="T2" fmla="*/ 35 w 35"/>
                <a:gd name="T3" fmla="*/ 106 h 106"/>
                <a:gd name="T4" fmla="*/ 30 w 35"/>
                <a:gd name="T5" fmla="*/ 101 h 106"/>
                <a:gd name="T6" fmla="*/ 30 w 35"/>
                <a:gd name="T7" fmla="*/ 96 h 106"/>
                <a:gd name="T8" fmla="*/ 25 w 35"/>
                <a:gd name="T9" fmla="*/ 86 h 106"/>
                <a:gd name="T10" fmla="*/ 20 w 35"/>
                <a:gd name="T11" fmla="*/ 76 h 106"/>
                <a:gd name="T12" fmla="*/ 20 w 35"/>
                <a:gd name="T13" fmla="*/ 66 h 106"/>
                <a:gd name="T14" fmla="*/ 15 w 35"/>
                <a:gd name="T15" fmla="*/ 61 h 106"/>
                <a:gd name="T16" fmla="*/ 15 w 35"/>
                <a:gd name="T17" fmla="*/ 50 h 106"/>
                <a:gd name="T18" fmla="*/ 15 w 35"/>
                <a:gd name="T19" fmla="*/ 45 h 106"/>
                <a:gd name="T20" fmla="*/ 20 w 35"/>
                <a:gd name="T21" fmla="*/ 35 h 106"/>
                <a:gd name="T22" fmla="*/ 20 w 35"/>
                <a:gd name="T23" fmla="*/ 30 h 106"/>
                <a:gd name="T24" fmla="*/ 25 w 35"/>
                <a:gd name="T25" fmla="*/ 20 h 106"/>
                <a:gd name="T26" fmla="*/ 25 w 35"/>
                <a:gd name="T27" fmla="*/ 15 h 106"/>
                <a:gd name="T28" fmla="*/ 30 w 35"/>
                <a:gd name="T29" fmla="*/ 10 h 106"/>
                <a:gd name="T30" fmla="*/ 30 w 35"/>
                <a:gd name="T31" fmla="*/ 5 h 106"/>
                <a:gd name="T32" fmla="*/ 30 w 35"/>
                <a:gd name="T33" fmla="*/ 5 h 106"/>
                <a:gd name="T34" fmla="*/ 10 w 35"/>
                <a:gd name="T35" fmla="*/ 0 h 106"/>
                <a:gd name="T36" fmla="*/ 10 w 35"/>
                <a:gd name="T37" fmla="*/ 5 h 106"/>
                <a:gd name="T38" fmla="*/ 10 w 35"/>
                <a:gd name="T39" fmla="*/ 5 h 106"/>
                <a:gd name="T40" fmla="*/ 10 w 35"/>
                <a:gd name="T41" fmla="*/ 15 h 106"/>
                <a:gd name="T42" fmla="*/ 5 w 35"/>
                <a:gd name="T43" fmla="*/ 20 h 106"/>
                <a:gd name="T44" fmla="*/ 5 w 35"/>
                <a:gd name="T45" fmla="*/ 25 h 106"/>
                <a:gd name="T46" fmla="*/ 0 w 35"/>
                <a:gd name="T47" fmla="*/ 35 h 106"/>
                <a:gd name="T48" fmla="*/ 0 w 35"/>
                <a:gd name="T49" fmla="*/ 40 h 106"/>
                <a:gd name="T50" fmla="*/ 0 w 35"/>
                <a:gd name="T51" fmla="*/ 50 h 106"/>
                <a:gd name="T52" fmla="*/ 0 w 35"/>
                <a:gd name="T53" fmla="*/ 50 h 106"/>
                <a:gd name="T54" fmla="*/ 0 w 35"/>
                <a:gd name="T55" fmla="*/ 55 h 106"/>
                <a:gd name="T56" fmla="*/ 0 w 35"/>
                <a:gd name="T57" fmla="*/ 55 h 106"/>
                <a:gd name="T58" fmla="*/ 0 w 35"/>
                <a:gd name="T59" fmla="*/ 61 h 106"/>
                <a:gd name="T60" fmla="*/ 0 w 35"/>
                <a:gd name="T61" fmla="*/ 61 h 106"/>
                <a:gd name="T62" fmla="*/ 0 w 35"/>
                <a:gd name="T63" fmla="*/ 66 h 106"/>
                <a:gd name="T64" fmla="*/ 0 w 35"/>
                <a:gd name="T65" fmla="*/ 66 h 106"/>
                <a:gd name="T66" fmla="*/ 0 w 35"/>
                <a:gd name="T67" fmla="*/ 71 h 106"/>
                <a:gd name="T68" fmla="*/ 15 w 35"/>
                <a:gd name="T69" fmla="*/ 71 h 106"/>
                <a:gd name="T70" fmla="*/ 15 w 35"/>
                <a:gd name="T71" fmla="*/ 76 h 106"/>
                <a:gd name="T72" fmla="*/ 20 w 35"/>
                <a:gd name="T73" fmla="*/ 81 h 106"/>
                <a:gd name="T74" fmla="*/ 20 w 35"/>
                <a:gd name="T75" fmla="*/ 86 h 106"/>
                <a:gd name="T76" fmla="*/ 25 w 35"/>
                <a:gd name="T77" fmla="*/ 91 h 106"/>
                <a:gd name="T78" fmla="*/ 30 w 35"/>
                <a:gd name="T79" fmla="*/ 96 h 106"/>
                <a:gd name="T80" fmla="*/ 30 w 35"/>
                <a:gd name="T81" fmla="*/ 101 h 106"/>
                <a:gd name="T82" fmla="*/ 35 w 35"/>
                <a:gd name="T83" fmla="*/ 106 h 106"/>
                <a:gd name="T84" fmla="*/ 35 w 35"/>
                <a:gd name="T8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" h="106">
                  <a:moveTo>
                    <a:pt x="35" y="106"/>
                  </a:moveTo>
                  <a:lnTo>
                    <a:pt x="35" y="106"/>
                  </a:lnTo>
                  <a:lnTo>
                    <a:pt x="30" y="101"/>
                  </a:lnTo>
                  <a:lnTo>
                    <a:pt x="30" y="96"/>
                  </a:lnTo>
                  <a:lnTo>
                    <a:pt x="25" y="86"/>
                  </a:lnTo>
                  <a:lnTo>
                    <a:pt x="20" y="76"/>
                  </a:lnTo>
                  <a:lnTo>
                    <a:pt x="20" y="66"/>
                  </a:lnTo>
                  <a:lnTo>
                    <a:pt x="15" y="61"/>
                  </a:lnTo>
                  <a:lnTo>
                    <a:pt x="15" y="50"/>
                  </a:lnTo>
                  <a:lnTo>
                    <a:pt x="15" y="45"/>
                  </a:lnTo>
                  <a:lnTo>
                    <a:pt x="20" y="35"/>
                  </a:lnTo>
                  <a:lnTo>
                    <a:pt x="20" y="30"/>
                  </a:lnTo>
                  <a:lnTo>
                    <a:pt x="25" y="20"/>
                  </a:lnTo>
                  <a:lnTo>
                    <a:pt x="25" y="15"/>
                  </a:lnTo>
                  <a:lnTo>
                    <a:pt x="30" y="10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10" y="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5"/>
                  </a:lnTo>
                  <a:lnTo>
                    <a:pt x="5" y="20"/>
                  </a:lnTo>
                  <a:lnTo>
                    <a:pt x="5" y="25"/>
                  </a:lnTo>
                  <a:lnTo>
                    <a:pt x="0" y="35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15" y="71"/>
                  </a:lnTo>
                  <a:lnTo>
                    <a:pt x="15" y="76"/>
                  </a:lnTo>
                  <a:lnTo>
                    <a:pt x="20" y="81"/>
                  </a:lnTo>
                  <a:lnTo>
                    <a:pt x="20" y="86"/>
                  </a:lnTo>
                  <a:lnTo>
                    <a:pt x="25" y="91"/>
                  </a:lnTo>
                  <a:lnTo>
                    <a:pt x="30" y="96"/>
                  </a:lnTo>
                  <a:lnTo>
                    <a:pt x="30" y="101"/>
                  </a:lnTo>
                  <a:lnTo>
                    <a:pt x="35" y="106"/>
                  </a:lnTo>
                  <a:lnTo>
                    <a:pt x="35" y="10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82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6" name="フリーフォーム 61"/>
            <p:cNvSpPr>
              <a:spLocks/>
            </p:cNvSpPr>
            <p:nvPr/>
          </p:nvSpPr>
          <p:spPr bwMode="auto">
            <a:xfrm>
              <a:off x="3325" y="2602"/>
              <a:ext cx="25" cy="5"/>
            </a:xfrm>
            <a:custGeom>
              <a:avLst/>
              <a:gdLst>
                <a:gd name="T0" fmla="*/ 25 w 25"/>
                <a:gd name="T1" fmla="*/ 0 h 5"/>
                <a:gd name="T2" fmla="*/ 25 w 25"/>
                <a:gd name="T3" fmla="*/ 0 h 5"/>
                <a:gd name="T4" fmla="*/ 25 w 25"/>
                <a:gd name="T5" fmla="*/ 0 h 5"/>
                <a:gd name="T6" fmla="*/ 20 w 25"/>
                <a:gd name="T7" fmla="*/ 0 h 5"/>
                <a:gd name="T8" fmla="*/ 20 w 25"/>
                <a:gd name="T9" fmla="*/ 0 h 5"/>
                <a:gd name="T10" fmla="*/ 15 w 25"/>
                <a:gd name="T11" fmla="*/ 0 h 5"/>
                <a:gd name="T12" fmla="*/ 10 w 25"/>
                <a:gd name="T13" fmla="*/ 0 h 5"/>
                <a:gd name="T14" fmla="*/ 5 w 25"/>
                <a:gd name="T15" fmla="*/ 0 h 5"/>
                <a:gd name="T16" fmla="*/ 0 w 25"/>
                <a:gd name="T17" fmla="*/ 0 h 5"/>
                <a:gd name="T18" fmla="*/ 0 w 25"/>
                <a:gd name="T19" fmla="*/ 0 h 5"/>
                <a:gd name="T20" fmla="*/ 0 w 25"/>
                <a:gd name="T21" fmla="*/ 0 h 5"/>
                <a:gd name="T22" fmla="*/ 5 w 25"/>
                <a:gd name="T23" fmla="*/ 0 h 5"/>
                <a:gd name="T24" fmla="*/ 5 w 25"/>
                <a:gd name="T25" fmla="*/ 5 h 5"/>
                <a:gd name="T26" fmla="*/ 5 w 25"/>
                <a:gd name="T27" fmla="*/ 5 h 5"/>
                <a:gd name="T28" fmla="*/ 5 w 25"/>
                <a:gd name="T29" fmla="*/ 5 h 5"/>
                <a:gd name="T30" fmla="*/ 5 w 25"/>
                <a:gd name="T31" fmla="*/ 5 h 5"/>
                <a:gd name="T32" fmla="*/ 5 w 25"/>
                <a:gd name="T33" fmla="*/ 5 h 5"/>
                <a:gd name="T34" fmla="*/ 25 w 25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5">
                  <a:moveTo>
                    <a:pt x="25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82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7" name="フリーフォーム 62"/>
            <p:cNvSpPr>
              <a:spLocks/>
            </p:cNvSpPr>
            <p:nvPr/>
          </p:nvSpPr>
          <p:spPr bwMode="auto">
            <a:xfrm>
              <a:off x="3315" y="2567"/>
              <a:ext cx="35" cy="35"/>
            </a:xfrm>
            <a:custGeom>
              <a:avLst/>
              <a:gdLst>
                <a:gd name="T0" fmla="*/ 15 w 35"/>
                <a:gd name="T1" fmla="*/ 0 h 35"/>
                <a:gd name="T2" fmla="*/ 0 w 35"/>
                <a:gd name="T3" fmla="*/ 0 h 35"/>
                <a:gd name="T4" fmla="*/ 0 w 35"/>
                <a:gd name="T5" fmla="*/ 5 h 35"/>
                <a:gd name="T6" fmla="*/ 5 w 35"/>
                <a:gd name="T7" fmla="*/ 10 h 35"/>
                <a:gd name="T8" fmla="*/ 5 w 35"/>
                <a:gd name="T9" fmla="*/ 15 h 35"/>
                <a:gd name="T10" fmla="*/ 5 w 35"/>
                <a:gd name="T11" fmla="*/ 20 h 35"/>
                <a:gd name="T12" fmla="*/ 10 w 35"/>
                <a:gd name="T13" fmla="*/ 25 h 35"/>
                <a:gd name="T14" fmla="*/ 10 w 35"/>
                <a:gd name="T15" fmla="*/ 30 h 35"/>
                <a:gd name="T16" fmla="*/ 10 w 35"/>
                <a:gd name="T17" fmla="*/ 35 h 35"/>
                <a:gd name="T18" fmla="*/ 10 w 35"/>
                <a:gd name="T19" fmla="*/ 35 h 35"/>
                <a:gd name="T20" fmla="*/ 15 w 35"/>
                <a:gd name="T21" fmla="*/ 35 h 35"/>
                <a:gd name="T22" fmla="*/ 20 w 35"/>
                <a:gd name="T23" fmla="*/ 35 h 35"/>
                <a:gd name="T24" fmla="*/ 25 w 35"/>
                <a:gd name="T25" fmla="*/ 35 h 35"/>
                <a:gd name="T26" fmla="*/ 30 w 35"/>
                <a:gd name="T27" fmla="*/ 35 h 35"/>
                <a:gd name="T28" fmla="*/ 30 w 35"/>
                <a:gd name="T29" fmla="*/ 35 h 35"/>
                <a:gd name="T30" fmla="*/ 35 w 35"/>
                <a:gd name="T31" fmla="*/ 35 h 35"/>
                <a:gd name="T32" fmla="*/ 35 w 35"/>
                <a:gd name="T33" fmla="*/ 35 h 35"/>
                <a:gd name="T34" fmla="*/ 35 w 35"/>
                <a:gd name="T35" fmla="*/ 35 h 35"/>
                <a:gd name="T36" fmla="*/ 35 w 35"/>
                <a:gd name="T37" fmla="*/ 35 h 35"/>
                <a:gd name="T38" fmla="*/ 30 w 35"/>
                <a:gd name="T39" fmla="*/ 30 h 35"/>
                <a:gd name="T40" fmla="*/ 30 w 35"/>
                <a:gd name="T41" fmla="*/ 25 h 35"/>
                <a:gd name="T42" fmla="*/ 25 w 35"/>
                <a:gd name="T43" fmla="*/ 20 h 35"/>
                <a:gd name="T44" fmla="*/ 20 w 35"/>
                <a:gd name="T45" fmla="*/ 15 h 35"/>
                <a:gd name="T46" fmla="*/ 20 w 35"/>
                <a:gd name="T47" fmla="*/ 10 h 35"/>
                <a:gd name="T48" fmla="*/ 15 w 35"/>
                <a:gd name="T49" fmla="*/ 5 h 35"/>
                <a:gd name="T50" fmla="*/ 15 w 35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" h="35">
                  <a:moveTo>
                    <a:pt x="15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5" y="20"/>
                  </a:lnTo>
                  <a:lnTo>
                    <a:pt x="10" y="25"/>
                  </a:lnTo>
                  <a:lnTo>
                    <a:pt x="10" y="30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5" y="35"/>
                  </a:lnTo>
                  <a:lnTo>
                    <a:pt x="20" y="35"/>
                  </a:lnTo>
                  <a:lnTo>
                    <a:pt x="25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0" y="30"/>
                  </a:lnTo>
                  <a:lnTo>
                    <a:pt x="30" y="25"/>
                  </a:lnTo>
                  <a:lnTo>
                    <a:pt x="25" y="20"/>
                  </a:lnTo>
                  <a:lnTo>
                    <a:pt x="20" y="15"/>
                  </a:lnTo>
                  <a:lnTo>
                    <a:pt x="20" y="10"/>
                  </a:lnTo>
                  <a:lnTo>
                    <a:pt x="15" y="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82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8" name="フリーフォーム 63"/>
            <p:cNvSpPr>
              <a:spLocks noEditPoints="1"/>
            </p:cNvSpPr>
            <p:nvPr/>
          </p:nvSpPr>
          <p:spPr bwMode="auto">
            <a:xfrm>
              <a:off x="3173" y="2491"/>
              <a:ext cx="359" cy="121"/>
            </a:xfrm>
            <a:custGeom>
              <a:avLst/>
              <a:gdLst>
                <a:gd name="T0" fmla="*/ 334 w 359"/>
                <a:gd name="T1" fmla="*/ 10 h 121"/>
                <a:gd name="T2" fmla="*/ 319 w 359"/>
                <a:gd name="T3" fmla="*/ 5 h 121"/>
                <a:gd name="T4" fmla="*/ 298 w 359"/>
                <a:gd name="T5" fmla="*/ 0 h 121"/>
                <a:gd name="T6" fmla="*/ 36 w 359"/>
                <a:gd name="T7" fmla="*/ 5 h 121"/>
                <a:gd name="T8" fmla="*/ 10 w 359"/>
                <a:gd name="T9" fmla="*/ 25 h 121"/>
                <a:gd name="T10" fmla="*/ 0 w 359"/>
                <a:gd name="T11" fmla="*/ 60 h 121"/>
                <a:gd name="T12" fmla="*/ 0 w 359"/>
                <a:gd name="T13" fmla="*/ 76 h 121"/>
                <a:gd name="T14" fmla="*/ 10 w 359"/>
                <a:gd name="T15" fmla="*/ 91 h 121"/>
                <a:gd name="T16" fmla="*/ 20 w 359"/>
                <a:gd name="T17" fmla="*/ 106 h 121"/>
                <a:gd name="T18" fmla="*/ 36 w 359"/>
                <a:gd name="T19" fmla="*/ 116 h 121"/>
                <a:gd name="T20" fmla="*/ 51 w 359"/>
                <a:gd name="T21" fmla="*/ 116 h 121"/>
                <a:gd name="T22" fmla="*/ 304 w 359"/>
                <a:gd name="T23" fmla="*/ 116 h 121"/>
                <a:gd name="T24" fmla="*/ 324 w 359"/>
                <a:gd name="T25" fmla="*/ 116 h 121"/>
                <a:gd name="T26" fmla="*/ 339 w 359"/>
                <a:gd name="T27" fmla="*/ 106 h 121"/>
                <a:gd name="T28" fmla="*/ 349 w 359"/>
                <a:gd name="T29" fmla="*/ 91 h 121"/>
                <a:gd name="T30" fmla="*/ 354 w 359"/>
                <a:gd name="T31" fmla="*/ 76 h 121"/>
                <a:gd name="T32" fmla="*/ 359 w 359"/>
                <a:gd name="T33" fmla="*/ 60 h 121"/>
                <a:gd name="T34" fmla="*/ 354 w 359"/>
                <a:gd name="T35" fmla="*/ 40 h 121"/>
                <a:gd name="T36" fmla="*/ 349 w 359"/>
                <a:gd name="T37" fmla="*/ 25 h 121"/>
                <a:gd name="T38" fmla="*/ 25 w 359"/>
                <a:gd name="T39" fmla="*/ 91 h 121"/>
                <a:gd name="T40" fmla="*/ 15 w 359"/>
                <a:gd name="T41" fmla="*/ 81 h 121"/>
                <a:gd name="T42" fmla="*/ 15 w 359"/>
                <a:gd name="T43" fmla="*/ 71 h 121"/>
                <a:gd name="T44" fmla="*/ 10 w 359"/>
                <a:gd name="T45" fmla="*/ 55 h 121"/>
                <a:gd name="T46" fmla="*/ 15 w 359"/>
                <a:gd name="T47" fmla="*/ 40 h 121"/>
                <a:gd name="T48" fmla="*/ 20 w 359"/>
                <a:gd name="T49" fmla="*/ 30 h 121"/>
                <a:gd name="T50" fmla="*/ 31 w 359"/>
                <a:gd name="T51" fmla="*/ 20 h 121"/>
                <a:gd name="T52" fmla="*/ 46 w 359"/>
                <a:gd name="T53" fmla="*/ 15 h 121"/>
                <a:gd name="T54" fmla="*/ 56 w 359"/>
                <a:gd name="T55" fmla="*/ 15 h 121"/>
                <a:gd name="T56" fmla="*/ 157 w 359"/>
                <a:gd name="T57" fmla="*/ 20 h 121"/>
                <a:gd name="T58" fmla="*/ 152 w 359"/>
                <a:gd name="T59" fmla="*/ 35 h 121"/>
                <a:gd name="T60" fmla="*/ 152 w 359"/>
                <a:gd name="T61" fmla="*/ 55 h 121"/>
                <a:gd name="T62" fmla="*/ 152 w 359"/>
                <a:gd name="T63" fmla="*/ 81 h 121"/>
                <a:gd name="T64" fmla="*/ 157 w 359"/>
                <a:gd name="T65" fmla="*/ 96 h 121"/>
                <a:gd name="T66" fmla="*/ 56 w 359"/>
                <a:gd name="T67" fmla="*/ 106 h 121"/>
                <a:gd name="T68" fmla="*/ 46 w 359"/>
                <a:gd name="T69" fmla="*/ 101 h 121"/>
                <a:gd name="T70" fmla="*/ 31 w 359"/>
                <a:gd name="T71" fmla="*/ 96 h 121"/>
                <a:gd name="T72" fmla="*/ 298 w 359"/>
                <a:gd name="T73" fmla="*/ 106 h 121"/>
                <a:gd name="T74" fmla="*/ 177 w 359"/>
                <a:gd name="T75" fmla="*/ 106 h 121"/>
                <a:gd name="T76" fmla="*/ 177 w 359"/>
                <a:gd name="T77" fmla="*/ 101 h 121"/>
                <a:gd name="T78" fmla="*/ 172 w 359"/>
                <a:gd name="T79" fmla="*/ 101 h 121"/>
                <a:gd name="T80" fmla="*/ 167 w 359"/>
                <a:gd name="T81" fmla="*/ 91 h 121"/>
                <a:gd name="T82" fmla="*/ 167 w 359"/>
                <a:gd name="T83" fmla="*/ 71 h 121"/>
                <a:gd name="T84" fmla="*/ 167 w 359"/>
                <a:gd name="T85" fmla="*/ 50 h 121"/>
                <a:gd name="T86" fmla="*/ 167 w 359"/>
                <a:gd name="T87" fmla="*/ 35 h 121"/>
                <a:gd name="T88" fmla="*/ 172 w 359"/>
                <a:gd name="T89" fmla="*/ 20 h 121"/>
                <a:gd name="T90" fmla="*/ 172 w 359"/>
                <a:gd name="T91" fmla="*/ 15 h 121"/>
                <a:gd name="T92" fmla="*/ 177 w 359"/>
                <a:gd name="T93" fmla="*/ 15 h 121"/>
                <a:gd name="T94" fmla="*/ 177 w 359"/>
                <a:gd name="T95" fmla="*/ 15 h 121"/>
                <a:gd name="T96" fmla="*/ 309 w 359"/>
                <a:gd name="T97" fmla="*/ 15 h 121"/>
                <a:gd name="T98" fmla="*/ 319 w 359"/>
                <a:gd name="T99" fmla="*/ 20 h 121"/>
                <a:gd name="T100" fmla="*/ 334 w 359"/>
                <a:gd name="T101" fmla="*/ 25 h 121"/>
                <a:gd name="T102" fmla="*/ 339 w 359"/>
                <a:gd name="T103" fmla="*/ 40 h 121"/>
                <a:gd name="T104" fmla="*/ 344 w 359"/>
                <a:gd name="T105" fmla="*/ 50 h 121"/>
                <a:gd name="T106" fmla="*/ 344 w 359"/>
                <a:gd name="T107" fmla="*/ 71 h 121"/>
                <a:gd name="T108" fmla="*/ 334 w 359"/>
                <a:gd name="T109" fmla="*/ 91 h 121"/>
                <a:gd name="T110" fmla="*/ 309 w 359"/>
                <a:gd name="T111" fmla="*/ 10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9" h="121">
                  <a:moveTo>
                    <a:pt x="339" y="20"/>
                  </a:moveTo>
                  <a:lnTo>
                    <a:pt x="339" y="15"/>
                  </a:lnTo>
                  <a:lnTo>
                    <a:pt x="334" y="10"/>
                  </a:lnTo>
                  <a:lnTo>
                    <a:pt x="329" y="5"/>
                  </a:lnTo>
                  <a:lnTo>
                    <a:pt x="324" y="5"/>
                  </a:lnTo>
                  <a:lnTo>
                    <a:pt x="319" y="5"/>
                  </a:lnTo>
                  <a:lnTo>
                    <a:pt x="309" y="0"/>
                  </a:lnTo>
                  <a:lnTo>
                    <a:pt x="304" y="0"/>
                  </a:lnTo>
                  <a:lnTo>
                    <a:pt x="298" y="0"/>
                  </a:lnTo>
                  <a:lnTo>
                    <a:pt x="56" y="0"/>
                  </a:lnTo>
                  <a:lnTo>
                    <a:pt x="46" y="0"/>
                  </a:lnTo>
                  <a:lnTo>
                    <a:pt x="36" y="5"/>
                  </a:lnTo>
                  <a:lnTo>
                    <a:pt x="25" y="10"/>
                  </a:lnTo>
                  <a:lnTo>
                    <a:pt x="15" y="20"/>
                  </a:lnTo>
                  <a:lnTo>
                    <a:pt x="10" y="25"/>
                  </a:lnTo>
                  <a:lnTo>
                    <a:pt x="5" y="35"/>
                  </a:lnTo>
                  <a:lnTo>
                    <a:pt x="0" y="45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5" y="81"/>
                  </a:lnTo>
                  <a:lnTo>
                    <a:pt x="5" y="86"/>
                  </a:lnTo>
                  <a:lnTo>
                    <a:pt x="10" y="91"/>
                  </a:lnTo>
                  <a:lnTo>
                    <a:pt x="10" y="96"/>
                  </a:lnTo>
                  <a:lnTo>
                    <a:pt x="15" y="101"/>
                  </a:lnTo>
                  <a:lnTo>
                    <a:pt x="20" y="106"/>
                  </a:lnTo>
                  <a:lnTo>
                    <a:pt x="25" y="111"/>
                  </a:lnTo>
                  <a:lnTo>
                    <a:pt x="31" y="111"/>
                  </a:lnTo>
                  <a:lnTo>
                    <a:pt x="36" y="116"/>
                  </a:lnTo>
                  <a:lnTo>
                    <a:pt x="41" y="116"/>
                  </a:lnTo>
                  <a:lnTo>
                    <a:pt x="46" y="116"/>
                  </a:lnTo>
                  <a:lnTo>
                    <a:pt x="51" y="116"/>
                  </a:lnTo>
                  <a:lnTo>
                    <a:pt x="56" y="121"/>
                  </a:lnTo>
                  <a:lnTo>
                    <a:pt x="298" y="121"/>
                  </a:lnTo>
                  <a:lnTo>
                    <a:pt x="304" y="116"/>
                  </a:lnTo>
                  <a:lnTo>
                    <a:pt x="309" y="116"/>
                  </a:lnTo>
                  <a:lnTo>
                    <a:pt x="319" y="116"/>
                  </a:lnTo>
                  <a:lnTo>
                    <a:pt x="324" y="116"/>
                  </a:lnTo>
                  <a:lnTo>
                    <a:pt x="329" y="111"/>
                  </a:lnTo>
                  <a:lnTo>
                    <a:pt x="334" y="111"/>
                  </a:lnTo>
                  <a:lnTo>
                    <a:pt x="339" y="106"/>
                  </a:lnTo>
                  <a:lnTo>
                    <a:pt x="339" y="101"/>
                  </a:lnTo>
                  <a:lnTo>
                    <a:pt x="344" y="96"/>
                  </a:lnTo>
                  <a:lnTo>
                    <a:pt x="349" y="91"/>
                  </a:lnTo>
                  <a:lnTo>
                    <a:pt x="349" y="86"/>
                  </a:lnTo>
                  <a:lnTo>
                    <a:pt x="354" y="81"/>
                  </a:lnTo>
                  <a:lnTo>
                    <a:pt x="354" y="76"/>
                  </a:lnTo>
                  <a:lnTo>
                    <a:pt x="359" y="71"/>
                  </a:lnTo>
                  <a:lnTo>
                    <a:pt x="359" y="66"/>
                  </a:lnTo>
                  <a:lnTo>
                    <a:pt x="359" y="60"/>
                  </a:lnTo>
                  <a:lnTo>
                    <a:pt x="359" y="55"/>
                  </a:lnTo>
                  <a:lnTo>
                    <a:pt x="359" y="50"/>
                  </a:lnTo>
                  <a:lnTo>
                    <a:pt x="354" y="40"/>
                  </a:lnTo>
                  <a:lnTo>
                    <a:pt x="354" y="35"/>
                  </a:lnTo>
                  <a:lnTo>
                    <a:pt x="349" y="30"/>
                  </a:lnTo>
                  <a:lnTo>
                    <a:pt x="349" y="25"/>
                  </a:lnTo>
                  <a:lnTo>
                    <a:pt x="344" y="20"/>
                  </a:lnTo>
                  <a:lnTo>
                    <a:pt x="339" y="20"/>
                  </a:lnTo>
                  <a:close/>
                  <a:moveTo>
                    <a:pt x="25" y="91"/>
                  </a:moveTo>
                  <a:lnTo>
                    <a:pt x="20" y="91"/>
                  </a:lnTo>
                  <a:lnTo>
                    <a:pt x="20" y="86"/>
                  </a:lnTo>
                  <a:lnTo>
                    <a:pt x="15" y="81"/>
                  </a:lnTo>
                  <a:lnTo>
                    <a:pt x="15" y="76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0" y="66"/>
                  </a:lnTo>
                  <a:lnTo>
                    <a:pt x="10" y="60"/>
                  </a:lnTo>
                  <a:lnTo>
                    <a:pt x="10" y="55"/>
                  </a:lnTo>
                  <a:lnTo>
                    <a:pt x="15" y="50"/>
                  </a:lnTo>
                  <a:lnTo>
                    <a:pt x="15" y="45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20" y="35"/>
                  </a:lnTo>
                  <a:lnTo>
                    <a:pt x="20" y="30"/>
                  </a:lnTo>
                  <a:lnTo>
                    <a:pt x="25" y="25"/>
                  </a:lnTo>
                  <a:lnTo>
                    <a:pt x="31" y="25"/>
                  </a:lnTo>
                  <a:lnTo>
                    <a:pt x="31" y="20"/>
                  </a:lnTo>
                  <a:lnTo>
                    <a:pt x="36" y="20"/>
                  </a:lnTo>
                  <a:lnTo>
                    <a:pt x="41" y="15"/>
                  </a:lnTo>
                  <a:lnTo>
                    <a:pt x="46" y="15"/>
                  </a:lnTo>
                  <a:lnTo>
                    <a:pt x="51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162" y="15"/>
                  </a:lnTo>
                  <a:lnTo>
                    <a:pt x="157" y="15"/>
                  </a:lnTo>
                  <a:lnTo>
                    <a:pt x="157" y="20"/>
                  </a:lnTo>
                  <a:lnTo>
                    <a:pt x="157" y="25"/>
                  </a:lnTo>
                  <a:lnTo>
                    <a:pt x="152" y="30"/>
                  </a:lnTo>
                  <a:lnTo>
                    <a:pt x="152" y="35"/>
                  </a:lnTo>
                  <a:lnTo>
                    <a:pt x="152" y="40"/>
                  </a:lnTo>
                  <a:lnTo>
                    <a:pt x="152" y="45"/>
                  </a:lnTo>
                  <a:lnTo>
                    <a:pt x="152" y="55"/>
                  </a:lnTo>
                  <a:lnTo>
                    <a:pt x="152" y="66"/>
                  </a:lnTo>
                  <a:lnTo>
                    <a:pt x="152" y="76"/>
                  </a:lnTo>
                  <a:lnTo>
                    <a:pt x="152" y="81"/>
                  </a:lnTo>
                  <a:lnTo>
                    <a:pt x="157" y="86"/>
                  </a:lnTo>
                  <a:lnTo>
                    <a:pt x="157" y="91"/>
                  </a:lnTo>
                  <a:lnTo>
                    <a:pt x="157" y="96"/>
                  </a:lnTo>
                  <a:lnTo>
                    <a:pt x="162" y="101"/>
                  </a:lnTo>
                  <a:lnTo>
                    <a:pt x="162" y="106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1" y="106"/>
                  </a:lnTo>
                  <a:lnTo>
                    <a:pt x="46" y="101"/>
                  </a:lnTo>
                  <a:lnTo>
                    <a:pt x="41" y="101"/>
                  </a:lnTo>
                  <a:lnTo>
                    <a:pt x="36" y="101"/>
                  </a:lnTo>
                  <a:lnTo>
                    <a:pt x="31" y="96"/>
                  </a:lnTo>
                  <a:lnTo>
                    <a:pt x="31" y="96"/>
                  </a:lnTo>
                  <a:lnTo>
                    <a:pt x="25" y="91"/>
                  </a:lnTo>
                  <a:close/>
                  <a:moveTo>
                    <a:pt x="298" y="106"/>
                  </a:moveTo>
                  <a:lnTo>
                    <a:pt x="177" y="106"/>
                  </a:lnTo>
                  <a:lnTo>
                    <a:pt x="177" y="106"/>
                  </a:lnTo>
                  <a:lnTo>
                    <a:pt x="177" y="106"/>
                  </a:lnTo>
                  <a:lnTo>
                    <a:pt x="177" y="101"/>
                  </a:lnTo>
                  <a:lnTo>
                    <a:pt x="177" y="101"/>
                  </a:lnTo>
                  <a:lnTo>
                    <a:pt x="177" y="101"/>
                  </a:lnTo>
                  <a:lnTo>
                    <a:pt x="177" y="101"/>
                  </a:lnTo>
                  <a:lnTo>
                    <a:pt x="177" y="101"/>
                  </a:lnTo>
                  <a:lnTo>
                    <a:pt x="172" y="101"/>
                  </a:lnTo>
                  <a:lnTo>
                    <a:pt x="172" y="96"/>
                  </a:lnTo>
                  <a:lnTo>
                    <a:pt x="172" y="91"/>
                  </a:lnTo>
                  <a:lnTo>
                    <a:pt x="167" y="91"/>
                  </a:lnTo>
                  <a:lnTo>
                    <a:pt x="167" y="86"/>
                  </a:lnTo>
                  <a:lnTo>
                    <a:pt x="167" y="81"/>
                  </a:lnTo>
                  <a:lnTo>
                    <a:pt x="167" y="71"/>
                  </a:lnTo>
                  <a:lnTo>
                    <a:pt x="167" y="66"/>
                  </a:lnTo>
                  <a:lnTo>
                    <a:pt x="162" y="55"/>
                  </a:lnTo>
                  <a:lnTo>
                    <a:pt x="167" y="50"/>
                  </a:lnTo>
                  <a:lnTo>
                    <a:pt x="167" y="45"/>
                  </a:lnTo>
                  <a:lnTo>
                    <a:pt x="167" y="40"/>
                  </a:lnTo>
                  <a:lnTo>
                    <a:pt x="167" y="35"/>
                  </a:lnTo>
                  <a:lnTo>
                    <a:pt x="167" y="30"/>
                  </a:lnTo>
                  <a:lnTo>
                    <a:pt x="172" y="25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2" y="15"/>
                  </a:lnTo>
                  <a:lnTo>
                    <a:pt x="172" y="15"/>
                  </a:lnTo>
                  <a:lnTo>
                    <a:pt x="172" y="15"/>
                  </a:lnTo>
                  <a:lnTo>
                    <a:pt x="177" y="15"/>
                  </a:lnTo>
                  <a:lnTo>
                    <a:pt x="177" y="15"/>
                  </a:lnTo>
                  <a:lnTo>
                    <a:pt x="177" y="15"/>
                  </a:lnTo>
                  <a:lnTo>
                    <a:pt x="177" y="15"/>
                  </a:lnTo>
                  <a:lnTo>
                    <a:pt x="298" y="15"/>
                  </a:lnTo>
                  <a:lnTo>
                    <a:pt x="304" y="15"/>
                  </a:lnTo>
                  <a:lnTo>
                    <a:pt x="309" y="15"/>
                  </a:lnTo>
                  <a:lnTo>
                    <a:pt x="314" y="15"/>
                  </a:lnTo>
                  <a:lnTo>
                    <a:pt x="319" y="15"/>
                  </a:lnTo>
                  <a:lnTo>
                    <a:pt x="319" y="20"/>
                  </a:lnTo>
                  <a:lnTo>
                    <a:pt x="324" y="20"/>
                  </a:lnTo>
                  <a:lnTo>
                    <a:pt x="329" y="25"/>
                  </a:lnTo>
                  <a:lnTo>
                    <a:pt x="334" y="25"/>
                  </a:lnTo>
                  <a:lnTo>
                    <a:pt x="334" y="30"/>
                  </a:lnTo>
                  <a:lnTo>
                    <a:pt x="339" y="35"/>
                  </a:lnTo>
                  <a:lnTo>
                    <a:pt x="339" y="40"/>
                  </a:lnTo>
                  <a:lnTo>
                    <a:pt x="339" y="40"/>
                  </a:lnTo>
                  <a:lnTo>
                    <a:pt x="344" y="45"/>
                  </a:lnTo>
                  <a:lnTo>
                    <a:pt x="344" y="50"/>
                  </a:lnTo>
                  <a:lnTo>
                    <a:pt x="344" y="55"/>
                  </a:lnTo>
                  <a:lnTo>
                    <a:pt x="344" y="60"/>
                  </a:lnTo>
                  <a:lnTo>
                    <a:pt x="344" y="71"/>
                  </a:lnTo>
                  <a:lnTo>
                    <a:pt x="339" y="76"/>
                  </a:lnTo>
                  <a:lnTo>
                    <a:pt x="339" y="86"/>
                  </a:lnTo>
                  <a:lnTo>
                    <a:pt x="334" y="91"/>
                  </a:lnTo>
                  <a:lnTo>
                    <a:pt x="324" y="96"/>
                  </a:lnTo>
                  <a:lnTo>
                    <a:pt x="319" y="101"/>
                  </a:lnTo>
                  <a:lnTo>
                    <a:pt x="309" y="106"/>
                  </a:lnTo>
                  <a:lnTo>
                    <a:pt x="298" y="10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9" name="フリーフォーム 64"/>
            <p:cNvSpPr>
              <a:spLocks/>
            </p:cNvSpPr>
            <p:nvPr/>
          </p:nvSpPr>
          <p:spPr bwMode="auto">
            <a:xfrm>
              <a:off x="3477" y="2516"/>
              <a:ext cx="30" cy="30"/>
            </a:xfrm>
            <a:custGeom>
              <a:avLst/>
              <a:gdLst>
                <a:gd name="T0" fmla="*/ 0 w 30"/>
                <a:gd name="T1" fmla="*/ 0 h 30"/>
                <a:gd name="T2" fmla="*/ 5 w 30"/>
                <a:gd name="T3" fmla="*/ 0 h 30"/>
                <a:gd name="T4" fmla="*/ 5 w 30"/>
                <a:gd name="T5" fmla="*/ 0 h 30"/>
                <a:gd name="T6" fmla="*/ 10 w 30"/>
                <a:gd name="T7" fmla="*/ 0 h 30"/>
                <a:gd name="T8" fmla="*/ 15 w 30"/>
                <a:gd name="T9" fmla="*/ 5 h 30"/>
                <a:gd name="T10" fmla="*/ 20 w 30"/>
                <a:gd name="T11" fmla="*/ 10 h 30"/>
                <a:gd name="T12" fmla="*/ 25 w 30"/>
                <a:gd name="T13" fmla="*/ 15 h 30"/>
                <a:gd name="T14" fmla="*/ 30 w 30"/>
                <a:gd name="T15" fmla="*/ 20 h 30"/>
                <a:gd name="T16" fmla="*/ 30 w 30"/>
                <a:gd name="T17" fmla="*/ 30 h 30"/>
                <a:gd name="T18" fmla="*/ 30 w 30"/>
                <a:gd name="T19" fmla="*/ 30 h 30"/>
                <a:gd name="T20" fmla="*/ 30 w 30"/>
                <a:gd name="T21" fmla="*/ 30 h 30"/>
                <a:gd name="T22" fmla="*/ 30 w 30"/>
                <a:gd name="T23" fmla="*/ 25 h 30"/>
                <a:gd name="T24" fmla="*/ 25 w 30"/>
                <a:gd name="T25" fmla="*/ 20 h 30"/>
                <a:gd name="T26" fmla="*/ 20 w 30"/>
                <a:gd name="T27" fmla="*/ 20 h 30"/>
                <a:gd name="T28" fmla="*/ 15 w 30"/>
                <a:gd name="T29" fmla="*/ 15 h 30"/>
                <a:gd name="T30" fmla="*/ 10 w 30"/>
                <a:gd name="T31" fmla="*/ 10 h 30"/>
                <a:gd name="T32" fmla="*/ 0 w 30"/>
                <a:gd name="T33" fmla="*/ 10 h 30"/>
                <a:gd name="T34" fmla="*/ 0 w 30"/>
                <a:gd name="T3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5" y="5"/>
                  </a:lnTo>
                  <a:lnTo>
                    <a:pt x="20" y="10"/>
                  </a:lnTo>
                  <a:lnTo>
                    <a:pt x="25" y="15"/>
                  </a:lnTo>
                  <a:lnTo>
                    <a:pt x="30" y="2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25"/>
                  </a:lnTo>
                  <a:lnTo>
                    <a:pt x="25" y="20"/>
                  </a:lnTo>
                  <a:lnTo>
                    <a:pt x="20" y="20"/>
                  </a:lnTo>
                  <a:lnTo>
                    <a:pt x="15" y="15"/>
                  </a:lnTo>
                  <a:lnTo>
                    <a:pt x="10" y="10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7606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0" name="フリーフォーム 65"/>
            <p:cNvSpPr>
              <a:spLocks/>
            </p:cNvSpPr>
            <p:nvPr/>
          </p:nvSpPr>
          <p:spPr bwMode="auto">
            <a:xfrm>
              <a:off x="3193" y="2516"/>
              <a:ext cx="31" cy="35"/>
            </a:xfrm>
            <a:custGeom>
              <a:avLst/>
              <a:gdLst>
                <a:gd name="T0" fmla="*/ 31 w 31"/>
                <a:gd name="T1" fmla="*/ 0 h 35"/>
                <a:gd name="T2" fmla="*/ 31 w 31"/>
                <a:gd name="T3" fmla="*/ 0 h 35"/>
                <a:gd name="T4" fmla="*/ 26 w 31"/>
                <a:gd name="T5" fmla="*/ 0 h 35"/>
                <a:gd name="T6" fmla="*/ 21 w 31"/>
                <a:gd name="T7" fmla="*/ 0 h 35"/>
                <a:gd name="T8" fmla="*/ 16 w 31"/>
                <a:gd name="T9" fmla="*/ 5 h 35"/>
                <a:gd name="T10" fmla="*/ 11 w 31"/>
                <a:gd name="T11" fmla="*/ 5 h 35"/>
                <a:gd name="T12" fmla="*/ 5 w 31"/>
                <a:gd name="T13" fmla="*/ 15 h 35"/>
                <a:gd name="T14" fmla="*/ 0 w 31"/>
                <a:gd name="T15" fmla="*/ 20 h 35"/>
                <a:gd name="T16" fmla="*/ 0 w 31"/>
                <a:gd name="T17" fmla="*/ 35 h 35"/>
                <a:gd name="T18" fmla="*/ 0 w 31"/>
                <a:gd name="T19" fmla="*/ 35 h 35"/>
                <a:gd name="T20" fmla="*/ 5 w 31"/>
                <a:gd name="T21" fmla="*/ 30 h 35"/>
                <a:gd name="T22" fmla="*/ 5 w 31"/>
                <a:gd name="T23" fmla="*/ 25 h 35"/>
                <a:gd name="T24" fmla="*/ 11 w 31"/>
                <a:gd name="T25" fmla="*/ 20 h 35"/>
                <a:gd name="T26" fmla="*/ 16 w 31"/>
                <a:gd name="T27" fmla="*/ 15 h 35"/>
                <a:gd name="T28" fmla="*/ 21 w 31"/>
                <a:gd name="T29" fmla="*/ 10 h 35"/>
                <a:gd name="T30" fmla="*/ 26 w 31"/>
                <a:gd name="T31" fmla="*/ 10 h 35"/>
                <a:gd name="T32" fmla="*/ 31 w 31"/>
                <a:gd name="T33" fmla="*/ 5 h 35"/>
                <a:gd name="T34" fmla="*/ 31 w 31"/>
                <a:gd name="T3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35">
                  <a:moveTo>
                    <a:pt x="31" y="0"/>
                  </a:moveTo>
                  <a:lnTo>
                    <a:pt x="31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6" y="5"/>
                  </a:lnTo>
                  <a:lnTo>
                    <a:pt x="11" y="5"/>
                  </a:lnTo>
                  <a:lnTo>
                    <a:pt x="5" y="15"/>
                  </a:lnTo>
                  <a:lnTo>
                    <a:pt x="0" y="2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5" y="30"/>
                  </a:lnTo>
                  <a:lnTo>
                    <a:pt x="5" y="25"/>
                  </a:lnTo>
                  <a:lnTo>
                    <a:pt x="11" y="20"/>
                  </a:lnTo>
                  <a:lnTo>
                    <a:pt x="16" y="15"/>
                  </a:lnTo>
                  <a:lnTo>
                    <a:pt x="21" y="10"/>
                  </a:lnTo>
                  <a:lnTo>
                    <a:pt x="26" y="10"/>
                  </a:lnTo>
                  <a:lnTo>
                    <a:pt x="31" y="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9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1" name="フリーフォーム 66"/>
            <p:cNvSpPr>
              <a:spLocks/>
            </p:cNvSpPr>
            <p:nvPr/>
          </p:nvSpPr>
          <p:spPr bwMode="auto">
            <a:xfrm>
              <a:off x="3886" y="2183"/>
              <a:ext cx="1234" cy="278"/>
            </a:xfrm>
            <a:custGeom>
              <a:avLst/>
              <a:gdLst>
                <a:gd name="T0" fmla="*/ 248 w 1234"/>
                <a:gd name="T1" fmla="*/ 5 h 278"/>
                <a:gd name="T2" fmla="*/ 238 w 1234"/>
                <a:gd name="T3" fmla="*/ 0 h 278"/>
                <a:gd name="T4" fmla="*/ 222 w 1234"/>
                <a:gd name="T5" fmla="*/ 0 h 278"/>
                <a:gd name="T6" fmla="*/ 207 w 1234"/>
                <a:gd name="T7" fmla="*/ 0 h 278"/>
                <a:gd name="T8" fmla="*/ 197 w 1234"/>
                <a:gd name="T9" fmla="*/ 5 h 278"/>
                <a:gd name="T10" fmla="*/ 177 w 1234"/>
                <a:gd name="T11" fmla="*/ 10 h 278"/>
                <a:gd name="T12" fmla="*/ 157 w 1234"/>
                <a:gd name="T13" fmla="*/ 20 h 278"/>
                <a:gd name="T14" fmla="*/ 142 w 1234"/>
                <a:gd name="T15" fmla="*/ 25 h 278"/>
                <a:gd name="T16" fmla="*/ 137 w 1234"/>
                <a:gd name="T17" fmla="*/ 30 h 278"/>
                <a:gd name="T18" fmla="*/ 126 w 1234"/>
                <a:gd name="T19" fmla="*/ 40 h 278"/>
                <a:gd name="T20" fmla="*/ 121 w 1234"/>
                <a:gd name="T21" fmla="*/ 50 h 278"/>
                <a:gd name="T22" fmla="*/ 116 w 1234"/>
                <a:gd name="T23" fmla="*/ 60 h 278"/>
                <a:gd name="T24" fmla="*/ 5 w 1234"/>
                <a:gd name="T25" fmla="*/ 237 h 278"/>
                <a:gd name="T26" fmla="*/ 5 w 1234"/>
                <a:gd name="T27" fmla="*/ 242 h 278"/>
                <a:gd name="T28" fmla="*/ 5 w 1234"/>
                <a:gd name="T29" fmla="*/ 242 h 278"/>
                <a:gd name="T30" fmla="*/ 0 w 1234"/>
                <a:gd name="T31" fmla="*/ 252 h 278"/>
                <a:gd name="T32" fmla="*/ 5 w 1234"/>
                <a:gd name="T33" fmla="*/ 257 h 278"/>
                <a:gd name="T34" fmla="*/ 10 w 1234"/>
                <a:gd name="T35" fmla="*/ 262 h 278"/>
                <a:gd name="T36" fmla="*/ 20 w 1234"/>
                <a:gd name="T37" fmla="*/ 272 h 278"/>
                <a:gd name="T38" fmla="*/ 30 w 1234"/>
                <a:gd name="T39" fmla="*/ 272 h 278"/>
                <a:gd name="T40" fmla="*/ 40 w 1234"/>
                <a:gd name="T41" fmla="*/ 278 h 278"/>
                <a:gd name="T42" fmla="*/ 202 w 1234"/>
                <a:gd name="T43" fmla="*/ 278 h 278"/>
                <a:gd name="T44" fmla="*/ 536 w 1234"/>
                <a:gd name="T45" fmla="*/ 278 h 278"/>
                <a:gd name="T46" fmla="*/ 870 w 1234"/>
                <a:gd name="T47" fmla="*/ 278 h 278"/>
                <a:gd name="T48" fmla="*/ 1021 w 1234"/>
                <a:gd name="T49" fmla="*/ 278 h 278"/>
                <a:gd name="T50" fmla="*/ 1036 w 1234"/>
                <a:gd name="T51" fmla="*/ 272 h 278"/>
                <a:gd name="T52" fmla="*/ 1062 w 1234"/>
                <a:gd name="T53" fmla="*/ 267 h 278"/>
                <a:gd name="T54" fmla="*/ 1097 w 1234"/>
                <a:gd name="T55" fmla="*/ 252 h 278"/>
                <a:gd name="T56" fmla="*/ 1117 w 1234"/>
                <a:gd name="T57" fmla="*/ 227 h 278"/>
                <a:gd name="T58" fmla="*/ 1148 w 1234"/>
                <a:gd name="T59" fmla="*/ 181 h 278"/>
                <a:gd name="T60" fmla="*/ 1183 w 1234"/>
                <a:gd name="T61" fmla="*/ 121 h 278"/>
                <a:gd name="T62" fmla="*/ 1218 w 1234"/>
                <a:gd name="T63" fmla="*/ 65 h 278"/>
                <a:gd name="T64" fmla="*/ 1234 w 1234"/>
                <a:gd name="T65" fmla="*/ 40 h 278"/>
                <a:gd name="T66" fmla="*/ 1234 w 1234"/>
                <a:gd name="T67" fmla="*/ 35 h 278"/>
                <a:gd name="T68" fmla="*/ 1234 w 1234"/>
                <a:gd name="T69" fmla="*/ 20 h 278"/>
                <a:gd name="T70" fmla="*/ 1218 w 1234"/>
                <a:gd name="T71" fmla="*/ 5 h 278"/>
                <a:gd name="T72" fmla="*/ 1183 w 1234"/>
                <a:gd name="T73" fmla="*/ 0 h 278"/>
                <a:gd name="T74" fmla="*/ 1006 w 1234"/>
                <a:gd name="T75" fmla="*/ 0 h 278"/>
                <a:gd name="T76" fmla="*/ 688 w 1234"/>
                <a:gd name="T77" fmla="*/ 0 h 278"/>
                <a:gd name="T78" fmla="*/ 384 w 1234"/>
                <a:gd name="T79" fmla="*/ 5 h 278"/>
                <a:gd name="T80" fmla="*/ 248 w 1234"/>
                <a:gd name="T81" fmla="*/ 5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34" h="278">
                  <a:moveTo>
                    <a:pt x="248" y="5"/>
                  </a:moveTo>
                  <a:lnTo>
                    <a:pt x="248" y="5"/>
                  </a:lnTo>
                  <a:lnTo>
                    <a:pt x="243" y="5"/>
                  </a:lnTo>
                  <a:lnTo>
                    <a:pt x="238" y="0"/>
                  </a:lnTo>
                  <a:lnTo>
                    <a:pt x="227" y="0"/>
                  </a:lnTo>
                  <a:lnTo>
                    <a:pt x="222" y="0"/>
                  </a:lnTo>
                  <a:lnTo>
                    <a:pt x="212" y="0"/>
                  </a:lnTo>
                  <a:lnTo>
                    <a:pt x="207" y="0"/>
                  </a:lnTo>
                  <a:lnTo>
                    <a:pt x="202" y="5"/>
                  </a:lnTo>
                  <a:lnTo>
                    <a:pt x="197" y="5"/>
                  </a:lnTo>
                  <a:lnTo>
                    <a:pt x="187" y="5"/>
                  </a:lnTo>
                  <a:lnTo>
                    <a:pt x="177" y="10"/>
                  </a:lnTo>
                  <a:lnTo>
                    <a:pt x="167" y="15"/>
                  </a:lnTo>
                  <a:lnTo>
                    <a:pt x="157" y="20"/>
                  </a:lnTo>
                  <a:lnTo>
                    <a:pt x="147" y="25"/>
                  </a:lnTo>
                  <a:lnTo>
                    <a:pt x="142" y="25"/>
                  </a:lnTo>
                  <a:lnTo>
                    <a:pt x="137" y="30"/>
                  </a:lnTo>
                  <a:lnTo>
                    <a:pt x="137" y="30"/>
                  </a:lnTo>
                  <a:lnTo>
                    <a:pt x="131" y="35"/>
                  </a:lnTo>
                  <a:lnTo>
                    <a:pt x="126" y="40"/>
                  </a:lnTo>
                  <a:lnTo>
                    <a:pt x="126" y="45"/>
                  </a:lnTo>
                  <a:lnTo>
                    <a:pt x="121" y="50"/>
                  </a:lnTo>
                  <a:lnTo>
                    <a:pt x="121" y="55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5" y="237"/>
                  </a:lnTo>
                  <a:lnTo>
                    <a:pt x="5" y="237"/>
                  </a:lnTo>
                  <a:lnTo>
                    <a:pt x="5" y="242"/>
                  </a:lnTo>
                  <a:lnTo>
                    <a:pt x="5" y="242"/>
                  </a:lnTo>
                  <a:lnTo>
                    <a:pt x="5" y="242"/>
                  </a:lnTo>
                  <a:lnTo>
                    <a:pt x="0" y="247"/>
                  </a:lnTo>
                  <a:lnTo>
                    <a:pt x="0" y="252"/>
                  </a:lnTo>
                  <a:lnTo>
                    <a:pt x="5" y="252"/>
                  </a:lnTo>
                  <a:lnTo>
                    <a:pt x="5" y="257"/>
                  </a:lnTo>
                  <a:lnTo>
                    <a:pt x="5" y="262"/>
                  </a:lnTo>
                  <a:lnTo>
                    <a:pt x="10" y="262"/>
                  </a:lnTo>
                  <a:lnTo>
                    <a:pt x="15" y="267"/>
                  </a:lnTo>
                  <a:lnTo>
                    <a:pt x="20" y="272"/>
                  </a:lnTo>
                  <a:lnTo>
                    <a:pt x="25" y="272"/>
                  </a:lnTo>
                  <a:lnTo>
                    <a:pt x="30" y="272"/>
                  </a:lnTo>
                  <a:lnTo>
                    <a:pt x="35" y="278"/>
                  </a:lnTo>
                  <a:lnTo>
                    <a:pt x="40" y="278"/>
                  </a:lnTo>
                  <a:lnTo>
                    <a:pt x="86" y="278"/>
                  </a:lnTo>
                  <a:lnTo>
                    <a:pt x="202" y="278"/>
                  </a:lnTo>
                  <a:lnTo>
                    <a:pt x="359" y="278"/>
                  </a:lnTo>
                  <a:lnTo>
                    <a:pt x="536" y="278"/>
                  </a:lnTo>
                  <a:lnTo>
                    <a:pt x="718" y="278"/>
                  </a:lnTo>
                  <a:lnTo>
                    <a:pt x="870" y="278"/>
                  </a:lnTo>
                  <a:lnTo>
                    <a:pt x="981" y="278"/>
                  </a:lnTo>
                  <a:lnTo>
                    <a:pt x="1021" y="278"/>
                  </a:lnTo>
                  <a:lnTo>
                    <a:pt x="1026" y="278"/>
                  </a:lnTo>
                  <a:lnTo>
                    <a:pt x="1036" y="272"/>
                  </a:lnTo>
                  <a:lnTo>
                    <a:pt x="1046" y="272"/>
                  </a:lnTo>
                  <a:lnTo>
                    <a:pt x="1062" y="267"/>
                  </a:lnTo>
                  <a:lnTo>
                    <a:pt x="1077" y="262"/>
                  </a:lnTo>
                  <a:lnTo>
                    <a:pt x="1097" y="252"/>
                  </a:lnTo>
                  <a:lnTo>
                    <a:pt x="1107" y="242"/>
                  </a:lnTo>
                  <a:lnTo>
                    <a:pt x="1117" y="227"/>
                  </a:lnTo>
                  <a:lnTo>
                    <a:pt x="1127" y="207"/>
                  </a:lnTo>
                  <a:lnTo>
                    <a:pt x="1148" y="181"/>
                  </a:lnTo>
                  <a:lnTo>
                    <a:pt x="1163" y="151"/>
                  </a:lnTo>
                  <a:lnTo>
                    <a:pt x="1183" y="121"/>
                  </a:lnTo>
                  <a:lnTo>
                    <a:pt x="1203" y="91"/>
                  </a:lnTo>
                  <a:lnTo>
                    <a:pt x="1218" y="65"/>
                  </a:lnTo>
                  <a:lnTo>
                    <a:pt x="1228" y="45"/>
                  </a:lnTo>
                  <a:lnTo>
                    <a:pt x="1234" y="40"/>
                  </a:lnTo>
                  <a:lnTo>
                    <a:pt x="1234" y="40"/>
                  </a:lnTo>
                  <a:lnTo>
                    <a:pt x="1234" y="35"/>
                  </a:lnTo>
                  <a:lnTo>
                    <a:pt x="1234" y="30"/>
                  </a:lnTo>
                  <a:lnTo>
                    <a:pt x="1234" y="20"/>
                  </a:lnTo>
                  <a:lnTo>
                    <a:pt x="1228" y="15"/>
                  </a:lnTo>
                  <a:lnTo>
                    <a:pt x="1218" y="5"/>
                  </a:lnTo>
                  <a:lnTo>
                    <a:pt x="1203" y="0"/>
                  </a:lnTo>
                  <a:lnTo>
                    <a:pt x="1183" y="0"/>
                  </a:lnTo>
                  <a:lnTo>
                    <a:pt x="1122" y="0"/>
                  </a:lnTo>
                  <a:lnTo>
                    <a:pt x="1006" y="0"/>
                  </a:lnTo>
                  <a:lnTo>
                    <a:pt x="854" y="0"/>
                  </a:lnTo>
                  <a:lnTo>
                    <a:pt x="688" y="0"/>
                  </a:lnTo>
                  <a:lnTo>
                    <a:pt x="526" y="5"/>
                  </a:lnTo>
                  <a:lnTo>
                    <a:pt x="384" y="5"/>
                  </a:lnTo>
                  <a:lnTo>
                    <a:pt x="288" y="5"/>
                  </a:lnTo>
                  <a:lnTo>
                    <a:pt x="248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D6E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2" name="フリーフォーム 67"/>
            <p:cNvSpPr>
              <a:spLocks noEditPoints="1"/>
            </p:cNvSpPr>
            <p:nvPr/>
          </p:nvSpPr>
          <p:spPr bwMode="auto">
            <a:xfrm>
              <a:off x="3881" y="2177"/>
              <a:ext cx="1244" cy="289"/>
            </a:xfrm>
            <a:custGeom>
              <a:avLst/>
              <a:gdLst>
                <a:gd name="T0" fmla="*/ 1036 w 1244"/>
                <a:gd name="T1" fmla="*/ 289 h 289"/>
                <a:gd name="T2" fmla="*/ 1067 w 1244"/>
                <a:gd name="T3" fmla="*/ 284 h 289"/>
                <a:gd name="T4" fmla="*/ 1097 w 1244"/>
                <a:gd name="T5" fmla="*/ 268 h 289"/>
                <a:gd name="T6" fmla="*/ 1117 w 1244"/>
                <a:gd name="T7" fmla="*/ 253 h 289"/>
                <a:gd name="T8" fmla="*/ 1239 w 1244"/>
                <a:gd name="T9" fmla="*/ 56 h 289"/>
                <a:gd name="T10" fmla="*/ 1244 w 1244"/>
                <a:gd name="T11" fmla="*/ 46 h 289"/>
                <a:gd name="T12" fmla="*/ 1244 w 1244"/>
                <a:gd name="T13" fmla="*/ 41 h 289"/>
                <a:gd name="T14" fmla="*/ 1244 w 1244"/>
                <a:gd name="T15" fmla="*/ 31 h 289"/>
                <a:gd name="T16" fmla="*/ 1239 w 1244"/>
                <a:gd name="T17" fmla="*/ 26 h 289"/>
                <a:gd name="T18" fmla="*/ 1233 w 1244"/>
                <a:gd name="T19" fmla="*/ 16 h 289"/>
                <a:gd name="T20" fmla="*/ 1218 w 1244"/>
                <a:gd name="T21" fmla="*/ 6 h 289"/>
                <a:gd name="T22" fmla="*/ 1203 w 1244"/>
                <a:gd name="T23" fmla="*/ 6 h 289"/>
                <a:gd name="T24" fmla="*/ 1183 w 1244"/>
                <a:gd name="T25" fmla="*/ 0 h 289"/>
                <a:gd name="T26" fmla="*/ 217 w 1244"/>
                <a:gd name="T27" fmla="*/ 6 h 289"/>
                <a:gd name="T28" fmla="*/ 182 w 1244"/>
                <a:gd name="T29" fmla="*/ 11 h 289"/>
                <a:gd name="T30" fmla="*/ 157 w 1244"/>
                <a:gd name="T31" fmla="*/ 21 h 289"/>
                <a:gd name="T32" fmla="*/ 131 w 1244"/>
                <a:gd name="T33" fmla="*/ 36 h 289"/>
                <a:gd name="T34" fmla="*/ 5 w 1244"/>
                <a:gd name="T35" fmla="*/ 238 h 289"/>
                <a:gd name="T36" fmla="*/ 0 w 1244"/>
                <a:gd name="T37" fmla="*/ 243 h 289"/>
                <a:gd name="T38" fmla="*/ 0 w 1244"/>
                <a:gd name="T39" fmla="*/ 253 h 289"/>
                <a:gd name="T40" fmla="*/ 0 w 1244"/>
                <a:gd name="T41" fmla="*/ 258 h 289"/>
                <a:gd name="T42" fmla="*/ 5 w 1244"/>
                <a:gd name="T43" fmla="*/ 268 h 289"/>
                <a:gd name="T44" fmla="*/ 10 w 1244"/>
                <a:gd name="T45" fmla="*/ 278 h 289"/>
                <a:gd name="T46" fmla="*/ 25 w 1244"/>
                <a:gd name="T47" fmla="*/ 284 h 289"/>
                <a:gd name="T48" fmla="*/ 40 w 1244"/>
                <a:gd name="T49" fmla="*/ 289 h 289"/>
                <a:gd name="T50" fmla="*/ 61 w 1244"/>
                <a:gd name="T51" fmla="*/ 289 h 289"/>
                <a:gd name="T52" fmla="*/ 61 w 1244"/>
                <a:gd name="T53" fmla="*/ 273 h 289"/>
                <a:gd name="T54" fmla="*/ 45 w 1244"/>
                <a:gd name="T55" fmla="*/ 273 h 289"/>
                <a:gd name="T56" fmla="*/ 30 w 1244"/>
                <a:gd name="T57" fmla="*/ 273 h 289"/>
                <a:gd name="T58" fmla="*/ 20 w 1244"/>
                <a:gd name="T59" fmla="*/ 268 h 289"/>
                <a:gd name="T60" fmla="*/ 15 w 1244"/>
                <a:gd name="T61" fmla="*/ 258 h 289"/>
                <a:gd name="T62" fmla="*/ 15 w 1244"/>
                <a:gd name="T63" fmla="*/ 258 h 289"/>
                <a:gd name="T64" fmla="*/ 15 w 1244"/>
                <a:gd name="T65" fmla="*/ 253 h 289"/>
                <a:gd name="T66" fmla="*/ 15 w 1244"/>
                <a:gd name="T67" fmla="*/ 248 h 289"/>
                <a:gd name="T68" fmla="*/ 15 w 1244"/>
                <a:gd name="T69" fmla="*/ 243 h 289"/>
                <a:gd name="T70" fmla="*/ 142 w 1244"/>
                <a:gd name="T71" fmla="*/ 46 h 289"/>
                <a:gd name="T72" fmla="*/ 162 w 1244"/>
                <a:gd name="T73" fmla="*/ 31 h 289"/>
                <a:gd name="T74" fmla="*/ 187 w 1244"/>
                <a:gd name="T75" fmla="*/ 21 h 289"/>
                <a:gd name="T76" fmla="*/ 217 w 1244"/>
                <a:gd name="T77" fmla="*/ 16 h 289"/>
                <a:gd name="T78" fmla="*/ 1183 w 1244"/>
                <a:gd name="T79" fmla="*/ 16 h 289"/>
                <a:gd name="T80" fmla="*/ 1203 w 1244"/>
                <a:gd name="T81" fmla="*/ 16 h 289"/>
                <a:gd name="T82" fmla="*/ 1213 w 1244"/>
                <a:gd name="T83" fmla="*/ 21 h 289"/>
                <a:gd name="T84" fmla="*/ 1223 w 1244"/>
                <a:gd name="T85" fmla="*/ 26 h 289"/>
                <a:gd name="T86" fmla="*/ 1228 w 1244"/>
                <a:gd name="T87" fmla="*/ 31 h 289"/>
                <a:gd name="T88" fmla="*/ 1228 w 1244"/>
                <a:gd name="T89" fmla="*/ 36 h 289"/>
                <a:gd name="T90" fmla="*/ 1228 w 1244"/>
                <a:gd name="T91" fmla="*/ 41 h 289"/>
                <a:gd name="T92" fmla="*/ 1228 w 1244"/>
                <a:gd name="T93" fmla="*/ 41 h 289"/>
                <a:gd name="T94" fmla="*/ 1228 w 1244"/>
                <a:gd name="T95" fmla="*/ 46 h 289"/>
                <a:gd name="T96" fmla="*/ 1107 w 1244"/>
                <a:gd name="T97" fmla="*/ 243 h 289"/>
                <a:gd name="T98" fmla="*/ 1087 w 1244"/>
                <a:gd name="T99" fmla="*/ 258 h 289"/>
                <a:gd name="T100" fmla="*/ 1062 w 1244"/>
                <a:gd name="T101" fmla="*/ 268 h 289"/>
                <a:gd name="T102" fmla="*/ 1031 w 1244"/>
                <a:gd name="T103" fmla="*/ 273 h 289"/>
                <a:gd name="T104" fmla="*/ 61 w 1244"/>
                <a:gd name="T105" fmla="*/ 273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44" h="289">
                  <a:moveTo>
                    <a:pt x="1016" y="289"/>
                  </a:moveTo>
                  <a:lnTo>
                    <a:pt x="1036" y="289"/>
                  </a:lnTo>
                  <a:lnTo>
                    <a:pt x="1051" y="284"/>
                  </a:lnTo>
                  <a:lnTo>
                    <a:pt x="1067" y="284"/>
                  </a:lnTo>
                  <a:lnTo>
                    <a:pt x="1082" y="278"/>
                  </a:lnTo>
                  <a:lnTo>
                    <a:pt x="1097" y="268"/>
                  </a:lnTo>
                  <a:lnTo>
                    <a:pt x="1107" y="263"/>
                  </a:lnTo>
                  <a:lnTo>
                    <a:pt x="1117" y="253"/>
                  </a:lnTo>
                  <a:lnTo>
                    <a:pt x="1127" y="243"/>
                  </a:lnTo>
                  <a:lnTo>
                    <a:pt x="1239" y="56"/>
                  </a:lnTo>
                  <a:lnTo>
                    <a:pt x="1244" y="51"/>
                  </a:lnTo>
                  <a:lnTo>
                    <a:pt x="1244" y="46"/>
                  </a:lnTo>
                  <a:lnTo>
                    <a:pt x="1244" y="41"/>
                  </a:lnTo>
                  <a:lnTo>
                    <a:pt x="1244" y="41"/>
                  </a:lnTo>
                  <a:lnTo>
                    <a:pt x="1244" y="36"/>
                  </a:lnTo>
                  <a:lnTo>
                    <a:pt x="1244" y="31"/>
                  </a:lnTo>
                  <a:lnTo>
                    <a:pt x="1244" y="26"/>
                  </a:lnTo>
                  <a:lnTo>
                    <a:pt x="1239" y="26"/>
                  </a:lnTo>
                  <a:lnTo>
                    <a:pt x="1239" y="21"/>
                  </a:lnTo>
                  <a:lnTo>
                    <a:pt x="1233" y="16"/>
                  </a:lnTo>
                  <a:lnTo>
                    <a:pt x="1228" y="11"/>
                  </a:lnTo>
                  <a:lnTo>
                    <a:pt x="1218" y="6"/>
                  </a:lnTo>
                  <a:lnTo>
                    <a:pt x="1213" y="6"/>
                  </a:lnTo>
                  <a:lnTo>
                    <a:pt x="1203" y="6"/>
                  </a:lnTo>
                  <a:lnTo>
                    <a:pt x="1193" y="0"/>
                  </a:lnTo>
                  <a:lnTo>
                    <a:pt x="1183" y="0"/>
                  </a:lnTo>
                  <a:lnTo>
                    <a:pt x="232" y="0"/>
                  </a:lnTo>
                  <a:lnTo>
                    <a:pt x="217" y="6"/>
                  </a:lnTo>
                  <a:lnTo>
                    <a:pt x="197" y="6"/>
                  </a:lnTo>
                  <a:lnTo>
                    <a:pt x="182" y="11"/>
                  </a:lnTo>
                  <a:lnTo>
                    <a:pt x="167" y="16"/>
                  </a:lnTo>
                  <a:lnTo>
                    <a:pt x="157" y="21"/>
                  </a:lnTo>
                  <a:lnTo>
                    <a:pt x="142" y="31"/>
                  </a:lnTo>
                  <a:lnTo>
                    <a:pt x="131" y="36"/>
                  </a:lnTo>
                  <a:lnTo>
                    <a:pt x="126" y="46"/>
                  </a:lnTo>
                  <a:lnTo>
                    <a:pt x="5" y="238"/>
                  </a:lnTo>
                  <a:lnTo>
                    <a:pt x="5" y="243"/>
                  </a:lnTo>
                  <a:lnTo>
                    <a:pt x="0" y="243"/>
                  </a:lnTo>
                  <a:lnTo>
                    <a:pt x="0" y="248"/>
                  </a:lnTo>
                  <a:lnTo>
                    <a:pt x="0" y="253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0" y="263"/>
                  </a:lnTo>
                  <a:lnTo>
                    <a:pt x="5" y="268"/>
                  </a:lnTo>
                  <a:lnTo>
                    <a:pt x="5" y="273"/>
                  </a:lnTo>
                  <a:lnTo>
                    <a:pt x="10" y="278"/>
                  </a:lnTo>
                  <a:lnTo>
                    <a:pt x="15" y="278"/>
                  </a:lnTo>
                  <a:lnTo>
                    <a:pt x="25" y="284"/>
                  </a:lnTo>
                  <a:lnTo>
                    <a:pt x="30" y="284"/>
                  </a:lnTo>
                  <a:lnTo>
                    <a:pt x="40" y="289"/>
                  </a:lnTo>
                  <a:lnTo>
                    <a:pt x="51" y="289"/>
                  </a:lnTo>
                  <a:lnTo>
                    <a:pt x="61" y="289"/>
                  </a:lnTo>
                  <a:lnTo>
                    <a:pt x="1016" y="289"/>
                  </a:lnTo>
                  <a:close/>
                  <a:moveTo>
                    <a:pt x="61" y="273"/>
                  </a:moveTo>
                  <a:lnTo>
                    <a:pt x="51" y="273"/>
                  </a:lnTo>
                  <a:lnTo>
                    <a:pt x="45" y="273"/>
                  </a:lnTo>
                  <a:lnTo>
                    <a:pt x="40" y="273"/>
                  </a:lnTo>
                  <a:lnTo>
                    <a:pt x="30" y="273"/>
                  </a:lnTo>
                  <a:lnTo>
                    <a:pt x="25" y="268"/>
                  </a:lnTo>
                  <a:lnTo>
                    <a:pt x="20" y="268"/>
                  </a:lnTo>
                  <a:lnTo>
                    <a:pt x="15" y="263"/>
                  </a:lnTo>
                  <a:lnTo>
                    <a:pt x="15" y="258"/>
                  </a:lnTo>
                  <a:lnTo>
                    <a:pt x="15" y="258"/>
                  </a:lnTo>
                  <a:lnTo>
                    <a:pt x="15" y="258"/>
                  </a:lnTo>
                  <a:lnTo>
                    <a:pt x="15" y="253"/>
                  </a:lnTo>
                  <a:lnTo>
                    <a:pt x="15" y="253"/>
                  </a:lnTo>
                  <a:lnTo>
                    <a:pt x="15" y="253"/>
                  </a:lnTo>
                  <a:lnTo>
                    <a:pt x="15" y="248"/>
                  </a:lnTo>
                  <a:lnTo>
                    <a:pt x="15" y="248"/>
                  </a:lnTo>
                  <a:lnTo>
                    <a:pt x="15" y="243"/>
                  </a:lnTo>
                  <a:lnTo>
                    <a:pt x="136" y="56"/>
                  </a:lnTo>
                  <a:lnTo>
                    <a:pt x="142" y="46"/>
                  </a:lnTo>
                  <a:lnTo>
                    <a:pt x="152" y="41"/>
                  </a:lnTo>
                  <a:lnTo>
                    <a:pt x="162" y="31"/>
                  </a:lnTo>
                  <a:lnTo>
                    <a:pt x="177" y="26"/>
                  </a:lnTo>
                  <a:lnTo>
                    <a:pt x="187" y="21"/>
                  </a:lnTo>
                  <a:lnTo>
                    <a:pt x="202" y="21"/>
                  </a:lnTo>
                  <a:lnTo>
                    <a:pt x="217" y="16"/>
                  </a:lnTo>
                  <a:lnTo>
                    <a:pt x="232" y="16"/>
                  </a:lnTo>
                  <a:lnTo>
                    <a:pt x="1183" y="16"/>
                  </a:lnTo>
                  <a:lnTo>
                    <a:pt x="1193" y="16"/>
                  </a:lnTo>
                  <a:lnTo>
                    <a:pt x="1203" y="16"/>
                  </a:lnTo>
                  <a:lnTo>
                    <a:pt x="1208" y="21"/>
                  </a:lnTo>
                  <a:lnTo>
                    <a:pt x="1213" y="21"/>
                  </a:lnTo>
                  <a:lnTo>
                    <a:pt x="1218" y="21"/>
                  </a:lnTo>
                  <a:lnTo>
                    <a:pt x="1223" y="26"/>
                  </a:lnTo>
                  <a:lnTo>
                    <a:pt x="1228" y="31"/>
                  </a:lnTo>
                  <a:lnTo>
                    <a:pt x="1228" y="31"/>
                  </a:lnTo>
                  <a:lnTo>
                    <a:pt x="1228" y="31"/>
                  </a:lnTo>
                  <a:lnTo>
                    <a:pt x="1228" y="36"/>
                  </a:lnTo>
                  <a:lnTo>
                    <a:pt x="1228" y="36"/>
                  </a:lnTo>
                  <a:lnTo>
                    <a:pt x="1228" y="41"/>
                  </a:lnTo>
                  <a:lnTo>
                    <a:pt x="1228" y="41"/>
                  </a:lnTo>
                  <a:lnTo>
                    <a:pt x="1228" y="41"/>
                  </a:lnTo>
                  <a:lnTo>
                    <a:pt x="1228" y="46"/>
                  </a:lnTo>
                  <a:lnTo>
                    <a:pt x="1228" y="46"/>
                  </a:lnTo>
                  <a:lnTo>
                    <a:pt x="1112" y="238"/>
                  </a:lnTo>
                  <a:lnTo>
                    <a:pt x="1107" y="243"/>
                  </a:lnTo>
                  <a:lnTo>
                    <a:pt x="1097" y="253"/>
                  </a:lnTo>
                  <a:lnTo>
                    <a:pt x="1087" y="258"/>
                  </a:lnTo>
                  <a:lnTo>
                    <a:pt x="1077" y="263"/>
                  </a:lnTo>
                  <a:lnTo>
                    <a:pt x="1062" y="268"/>
                  </a:lnTo>
                  <a:lnTo>
                    <a:pt x="1046" y="273"/>
                  </a:lnTo>
                  <a:lnTo>
                    <a:pt x="1031" y="273"/>
                  </a:lnTo>
                  <a:lnTo>
                    <a:pt x="1016" y="273"/>
                  </a:lnTo>
                  <a:lnTo>
                    <a:pt x="61" y="27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3" name="フリーフォーム 68"/>
            <p:cNvSpPr>
              <a:spLocks/>
            </p:cNvSpPr>
            <p:nvPr/>
          </p:nvSpPr>
          <p:spPr bwMode="auto">
            <a:xfrm>
              <a:off x="3932" y="2243"/>
              <a:ext cx="111" cy="147"/>
            </a:xfrm>
            <a:custGeom>
              <a:avLst/>
              <a:gdLst>
                <a:gd name="T0" fmla="*/ 101 w 111"/>
                <a:gd name="T1" fmla="*/ 0 h 147"/>
                <a:gd name="T2" fmla="*/ 0 w 111"/>
                <a:gd name="T3" fmla="*/ 147 h 147"/>
                <a:gd name="T4" fmla="*/ 15 w 111"/>
                <a:gd name="T5" fmla="*/ 147 h 147"/>
                <a:gd name="T6" fmla="*/ 111 w 111"/>
                <a:gd name="T7" fmla="*/ 0 h 147"/>
                <a:gd name="T8" fmla="*/ 101 w 111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47">
                  <a:moveTo>
                    <a:pt x="101" y="0"/>
                  </a:moveTo>
                  <a:lnTo>
                    <a:pt x="0" y="147"/>
                  </a:lnTo>
                  <a:lnTo>
                    <a:pt x="15" y="147"/>
                  </a:lnTo>
                  <a:lnTo>
                    <a:pt x="11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4" name="フリーフォーム 69"/>
            <p:cNvSpPr>
              <a:spLocks/>
            </p:cNvSpPr>
            <p:nvPr/>
          </p:nvSpPr>
          <p:spPr bwMode="auto">
            <a:xfrm>
              <a:off x="4988" y="2203"/>
              <a:ext cx="111" cy="207"/>
            </a:xfrm>
            <a:custGeom>
              <a:avLst/>
              <a:gdLst>
                <a:gd name="T0" fmla="*/ 51 w 111"/>
                <a:gd name="T1" fmla="*/ 0 h 207"/>
                <a:gd name="T2" fmla="*/ 56 w 111"/>
                <a:gd name="T3" fmla="*/ 0 h 207"/>
                <a:gd name="T4" fmla="*/ 61 w 111"/>
                <a:gd name="T5" fmla="*/ 0 h 207"/>
                <a:gd name="T6" fmla="*/ 71 w 111"/>
                <a:gd name="T7" fmla="*/ 0 h 207"/>
                <a:gd name="T8" fmla="*/ 86 w 111"/>
                <a:gd name="T9" fmla="*/ 0 h 207"/>
                <a:gd name="T10" fmla="*/ 96 w 111"/>
                <a:gd name="T11" fmla="*/ 0 h 207"/>
                <a:gd name="T12" fmla="*/ 106 w 111"/>
                <a:gd name="T13" fmla="*/ 5 h 207"/>
                <a:gd name="T14" fmla="*/ 111 w 111"/>
                <a:gd name="T15" fmla="*/ 10 h 207"/>
                <a:gd name="T16" fmla="*/ 111 w 111"/>
                <a:gd name="T17" fmla="*/ 15 h 207"/>
                <a:gd name="T18" fmla="*/ 101 w 111"/>
                <a:gd name="T19" fmla="*/ 30 h 207"/>
                <a:gd name="T20" fmla="*/ 86 w 111"/>
                <a:gd name="T21" fmla="*/ 50 h 207"/>
                <a:gd name="T22" fmla="*/ 71 w 111"/>
                <a:gd name="T23" fmla="*/ 86 h 207"/>
                <a:gd name="T24" fmla="*/ 51 w 111"/>
                <a:gd name="T25" fmla="*/ 116 h 207"/>
                <a:gd name="T26" fmla="*/ 35 w 111"/>
                <a:gd name="T27" fmla="*/ 151 h 207"/>
                <a:gd name="T28" fmla="*/ 15 w 111"/>
                <a:gd name="T29" fmla="*/ 177 h 207"/>
                <a:gd name="T30" fmla="*/ 5 w 111"/>
                <a:gd name="T31" fmla="*/ 197 h 207"/>
                <a:gd name="T32" fmla="*/ 0 w 111"/>
                <a:gd name="T33" fmla="*/ 207 h 207"/>
                <a:gd name="T34" fmla="*/ 5 w 111"/>
                <a:gd name="T35" fmla="*/ 197 h 207"/>
                <a:gd name="T36" fmla="*/ 15 w 111"/>
                <a:gd name="T37" fmla="*/ 177 h 207"/>
                <a:gd name="T38" fmla="*/ 30 w 111"/>
                <a:gd name="T39" fmla="*/ 151 h 207"/>
                <a:gd name="T40" fmla="*/ 51 w 111"/>
                <a:gd name="T41" fmla="*/ 116 h 207"/>
                <a:gd name="T42" fmla="*/ 66 w 111"/>
                <a:gd name="T43" fmla="*/ 86 h 207"/>
                <a:gd name="T44" fmla="*/ 76 w 111"/>
                <a:gd name="T45" fmla="*/ 55 h 207"/>
                <a:gd name="T46" fmla="*/ 86 w 111"/>
                <a:gd name="T47" fmla="*/ 30 h 207"/>
                <a:gd name="T48" fmla="*/ 86 w 111"/>
                <a:gd name="T49" fmla="*/ 20 h 207"/>
                <a:gd name="T50" fmla="*/ 81 w 111"/>
                <a:gd name="T51" fmla="*/ 15 h 207"/>
                <a:gd name="T52" fmla="*/ 76 w 111"/>
                <a:gd name="T53" fmla="*/ 10 h 207"/>
                <a:gd name="T54" fmla="*/ 71 w 111"/>
                <a:gd name="T55" fmla="*/ 10 h 207"/>
                <a:gd name="T56" fmla="*/ 66 w 111"/>
                <a:gd name="T57" fmla="*/ 5 h 207"/>
                <a:gd name="T58" fmla="*/ 61 w 111"/>
                <a:gd name="T59" fmla="*/ 5 h 207"/>
                <a:gd name="T60" fmla="*/ 56 w 111"/>
                <a:gd name="T61" fmla="*/ 0 h 207"/>
                <a:gd name="T62" fmla="*/ 51 w 111"/>
                <a:gd name="T63" fmla="*/ 0 h 207"/>
                <a:gd name="T64" fmla="*/ 51 w 111"/>
                <a:gd name="T65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" h="207">
                  <a:moveTo>
                    <a:pt x="51" y="0"/>
                  </a:moveTo>
                  <a:lnTo>
                    <a:pt x="56" y="0"/>
                  </a:lnTo>
                  <a:lnTo>
                    <a:pt x="61" y="0"/>
                  </a:lnTo>
                  <a:lnTo>
                    <a:pt x="71" y="0"/>
                  </a:lnTo>
                  <a:lnTo>
                    <a:pt x="86" y="0"/>
                  </a:lnTo>
                  <a:lnTo>
                    <a:pt x="96" y="0"/>
                  </a:lnTo>
                  <a:lnTo>
                    <a:pt x="106" y="5"/>
                  </a:lnTo>
                  <a:lnTo>
                    <a:pt x="111" y="10"/>
                  </a:lnTo>
                  <a:lnTo>
                    <a:pt x="111" y="15"/>
                  </a:lnTo>
                  <a:lnTo>
                    <a:pt x="101" y="30"/>
                  </a:lnTo>
                  <a:lnTo>
                    <a:pt x="86" y="50"/>
                  </a:lnTo>
                  <a:lnTo>
                    <a:pt x="71" y="86"/>
                  </a:lnTo>
                  <a:lnTo>
                    <a:pt x="51" y="116"/>
                  </a:lnTo>
                  <a:lnTo>
                    <a:pt x="35" y="151"/>
                  </a:lnTo>
                  <a:lnTo>
                    <a:pt x="15" y="177"/>
                  </a:lnTo>
                  <a:lnTo>
                    <a:pt x="5" y="197"/>
                  </a:lnTo>
                  <a:lnTo>
                    <a:pt x="0" y="207"/>
                  </a:lnTo>
                  <a:lnTo>
                    <a:pt x="5" y="197"/>
                  </a:lnTo>
                  <a:lnTo>
                    <a:pt x="15" y="177"/>
                  </a:lnTo>
                  <a:lnTo>
                    <a:pt x="30" y="151"/>
                  </a:lnTo>
                  <a:lnTo>
                    <a:pt x="51" y="116"/>
                  </a:lnTo>
                  <a:lnTo>
                    <a:pt x="66" y="86"/>
                  </a:lnTo>
                  <a:lnTo>
                    <a:pt x="76" y="55"/>
                  </a:lnTo>
                  <a:lnTo>
                    <a:pt x="86" y="30"/>
                  </a:lnTo>
                  <a:lnTo>
                    <a:pt x="86" y="20"/>
                  </a:lnTo>
                  <a:lnTo>
                    <a:pt x="81" y="15"/>
                  </a:lnTo>
                  <a:lnTo>
                    <a:pt x="76" y="10"/>
                  </a:lnTo>
                  <a:lnTo>
                    <a:pt x="71" y="10"/>
                  </a:lnTo>
                  <a:lnTo>
                    <a:pt x="66" y="5"/>
                  </a:lnTo>
                  <a:lnTo>
                    <a:pt x="61" y="5"/>
                  </a:lnTo>
                  <a:lnTo>
                    <a:pt x="56" y="0"/>
                  </a:lnTo>
                  <a:lnTo>
                    <a:pt x="51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5" name="フリーフォーム 70"/>
            <p:cNvSpPr>
              <a:spLocks/>
            </p:cNvSpPr>
            <p:nvPr/>
          </p:nvSpPr>
          <p:spPr bwMode="auto">
            <a:xfrm>
              <a:off x="4088" y="2213"/>
              <a:ext cx="187" cy="91"/>
            </a:xfrm>
            <a:custGeom>
              <a:avLst/>
              <a:gdLst>
                <a:gd name="T0" fmla="*/ 91 w 187"/>
                <a:gd name="T1" fmla="*/ 91 h 91"/>
                <a:gd name="T2" fmla="*/ 111 w 187"/>
                <a:gd name="T3" fmla="*/ 91 h 91"/>
                <a:gd name="T4" fmla="*/ 132 w 187"/>
                <a:gd name="T5" fmla="*/ 86 h 91"/>
                <a:gd name="T6" fmla="*/ 147 w 187"/>
                <a:gd name="T7" fmla="*/ 86 h 91"/>
                <a:gd name="T8" fmla="*/ 162 w 187"/>
                <a:gd name="T9" fmla="*/ 76 h 91"/>
                <a:gd name="T10" fmla="*/ 172 w 187"/>
                <a:gd name="T11" fmla="*/ 71 h 91"/>
                <a:gd name="T12" fmla="*/ 182 w 187"/>
                <a:gd name="T13" fmla="*/ 66 h 91"/>
                <a:gd name="T14" fmla="*/ 187 w 187"/>
                <a:gd name="T15" fmla="*/ 55 h 91"/>
                <a:gd name="T16" fmla="*/ 187 w 187"/>
                <a:gd name="T17" fmla="*/ 45 h 91"/>
                <a:gd name="T18" fmla="*/ 187 w 187"/>
                <a:gd name="T19" fmla="*/ 35 h 91"/>
                <a:gd name="T20" fmla="*/ 182 w 187"/>
                <a:gd name="T21" fmla="*/ 30 h 91"/>
                <a:gd name="T22" fmla="*/ 172 w 187"/>
                <a:gd name="T23" fmla="*/ 20 h 91"/>
                <a:gd name="T24" fmla="*/ 162 w 187"/>
                <a:gd name="T25" fmla="*/ 15 h 91"/>
                <a:gd name="T26" fmla="*/ 147 w 187"/>
                <a:gd name="T27" fmla="*/ 10 h 91"/>
                <a:gd name="T28" fmla="*/ 132 w 187"/>
                <a:gd name="T29" fmla="*/ 5 h 91"/>
                <a:gd name="T30" fmla="*/ 111 w 187"/>
                <a:gd name="T31" fmla="*/ 5 h 91"/>
                <a:gd name="T32" fmla="*/ 91 w 187"/>
                <a:gd name="T33" fmla="*/ 0 h 91"/>
                <a:gd name="T34" fmla="*/ 76 w 187"/>
                <a:gd name="T35" fmla="*/ 5 h 91"/>
                <a:gd name="T36" fmla="*/ 56 w 187"/>
                <a:gd name="T37" fmla="*/ 5 h 91"/>
                <a:gd name="T38" fmla="*/ 41 w 187"/>
                <a:gd name="T39" fmla="*/ 10 h 91"/>
                <a:gd name="T40" fmla="*/ 25 w 187"/>
                <a:gd name="T41" fmla="*/ 15 h 91"/>
                <a:gd name="T42" fmla="*/ 15 w 187"/>
                <a:gd name="T43" fmla="*/ 20 h 91"/>
                <a:gd name="T44" fmla="*/ 5 w 187"/>
                <a:gd name="T45" fmla="*/ 30 h 91"/>
                <a:gd name="T46" fmla="*/ 0 w 187"/>
                <a:gd name="T47" fmla="*/ 35 h 91"/>
                <a:gd name="T48" fmla="*/ 0 w 187"/>
                <a:gd name="T49" fmla="*/ 45 h 91"/>
                <a:gd name="T50" fmla="*/ 0 w 187"/>
                <a:gd name="T51" fmla="*/ 55 h 91"/>
                <a:gd name="T52" fmla="*/ 5 w 187"/>
                <a:gd name="T53" fmla="*/ 66 h 91"/>
                <a:gd name="T54" fmla="*/ 15 w 187"/>
                <a:gd name="T55" fmla="*/ 71 h 91"/>
                <a:gd name="T56" fmla="*/ 25 w 187"/>
                <a:gd name="T57" fmla="*/ 76 h 91"/>
                <a:gd name="T58" fmla="*/ 41 w 187"/>
                <a:gd name="T59" fmla="*/ 86 h 91"/>
                <a:gd name="T60" fmla="*/ 56 w 187"/>
                <a:gd name="T61" fmla="*/ 86 h 91"/>
                <a:gd name="T62" fmla="*/ 76 w 187"/>
                <a:gd name="T63" fmla="*/ 91 h 91"/>
                <a:gd name="T64" fmla="*/ 91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1" y="91"/>
                  </a:moveTo>
                  <a:lnTo>
                    <a:pt x="111" y="91"/>
                  </a:lnTo>
                  <a:lnTo>
                    <a:pt x="132" y="86"/>
                  </a:lnTo>
                  <a:lnTo>
                    <a:pt x="147" y="86"/>
                  </a:lnTo>
                  <a:lnTo>
                    <a:pt x="162" y="76"/>
                  </a:lnTo>
                  <a:lnTo>
                    <a:pt x="172" y="71"/>
                  </a:lnTo>
                  <a:lnTo>
                    <a:pt x="182" y="66"/>
                  </a:lnTo>
                  <a:lnTo>
                    <a:pt x="187" y="55"/>
                  </a:lnTo>
                  <a:lnTo>
                    <a:pt x="187" y="45"/>
                  </a:lnTo>
                  <a:lnTo>
                    <a:pt x="187" y="35"/>
                  </a:lnTo>
                  <a:lnTo>
                    <a:pt x="182" y="30"/>
                  </a:lnTo>
                  <a:lnTo>
                    <a:pt x="172" y="20"/>
                  </a:lnTo>
                  <a:lnTo>
                    <a:pt x="162" y="15"/>
                  </a:lnTo>
                  <a:lnTo>
                    <a:pt x="147" y="10"/>
                  </a:lnTo>
                  <a:lnTo>
                    <a:pt x="132" y="5"/>
                  </a:lnTo>
                  <a:lnTo>
                    <a:pt x="111" y="5"/>
                  </a:lnTo>
                  <a:lnTo>
                    <a:pt x="91" y="0"/>
                  </a:lnTo>
                  <a:lnTo>
                    <a:pt x="76" y="5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25" y="15"/>
                  </a:lnTo>
                  <a:lnTo>
                    <a:pt x="15" y="20"/>
                  </a:lnTo>
                  <a:lnTo>
                    <a:pt x="5" y="30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5" y="66"/>
                  </a:lnTo>
                  <a:lnTo>
                    <a:pt x="15" y="71"/>
                  </a:lnTo>
                  <a:lnTo>
                    <a:pt x="25" y="76"/>
                  </a:lnTo>
                  <a:lnTo>
                    <a:pt x="41" y="86"/>
                  </a:lnTo>
                  <a:lnTo>
                    <a:pt x="56" y="86"/>
                  </a:lnTo>
                  <a:lnTo>
                    <a:pt x="76" y="91"/>
                  </a:lnTo>
                  <a:lnTo>
                    <a:pt x="91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6" name="フリーフォーム 71"/>
            <p:cNvSpPr>
              <a:spLocks/>
            </p:cNvSpPr>
            <p:nvPr/>
          </p:nvSpPr>
          <p:spPr bwMode="auto">
            <a:xfrm>
              <a:off x="4103" y="2188"/>
              <a:ext cx="167" cy="101"/>
            </a:xfrm>
            <a:custGeom>
              <a:avLst/>
              <a:gdLst>
                <a:gd name="T0" fmla="*/ 0 w 167"/>
                <a:gd name="T1" fmla="*/ 5 h 101"/>
                <a:gd name="T2" fmla="*/ 0 w 167"/>
                <a:gd name="T3" fmla="*/ 65 h 101"/>
                <a:gd name="T4" fmla="*/ 0 w 167"/>
                <a:gd name="T5" fmla="*/ 65 h 101"/>
                <a:gd name="T6" fmla="*/ 5 w 167"/>
                <a:gd name="T7" fmla="*/ 70 h 101"/>
                <a:gd name="T8" fmla="*/ 10 w 167"/>
                <a:gd name="T9" fmla="*/ 75 h 101"/>
                <a:gd name="T10" fmla="*/ 21 w 167"/>
                <a:gd name="T11" fmla="*/ 86 h 101"/>
                <a:gd name="T12" fmla="*/ 31 w 167"/>
                <a:gd name="T13" fmla="*/ 91 h 101"/>
                <a:gd name="T14" fmla="*/ 46 w 167"/>
                <a:gd name="T15" fmla="*/ 96 h 101"/>
                <a:gd name="T16" fmla="*/ 61 w 167"/>
                <a:gd name="T17" fmla="*/ 101 h 101"/>
                <a:gd name="T18" fmla="*/ 86 w 167"/>
                <a:gd name="T19" fmla="*/ 101 h 101"/>
                <a:gd name="T20" fmla="*/ 107 w 167"/>
                <a:gd name="T21" fmla="*/ 101 h 101"/>
                <a:gd name="T22" fmla="*/ 122 w 167"/>
                <a:gd name="T23" fmla="*/ 96 h 101"/>
                <a:gd name="T24" fmla="*/ 137 w 167"/>
                <a:gd name="T25" fmla="*/ 91 h 101"/>
                <a:gd name="T26" fmla="*/ 147 w 167"/>
                <a:gd name="T27" fmla="*/ 80 h 101"/>
                <a:gd name="T28" fmla="*/ 157 w 167"/>
                <a:gd name="T29" fmla="*/ 75 h 101"/>
                <a:gd name="T30" fmla="*/ 162 w 167"/>
                <a:gd name="T31" fmla="*/ 70 h 101"/>
                <a:gd name="T32" fmla="*/ 167 w 167"/>
                <a:gd name="T33" fmla="*/ 65 h 101"/>
                <a:gd name="T34" fmla="*/ 167 w 167"/>
                <a:gd name="T35" fmla="*/ 65 h 101"/>
                <a:gd name="T36" fmla="*/ 167 w 167"/>
                <a:gd name="T37" fmla="*/ 0 h 101"/>
                <a:gd name="T38" fmla="*/ 0 w 167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7" h="101">
                  <a:moveTo>
                    <a:pt x="0" y="5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5" y="70"/>
                  </a:lnTo>
                  <a:lnTo>
                    <a:pt x="10" y="75"/>
                  </a:lnTo>
                  <a:lnTo>
                    <a:pt x="21" y="86"/>
                  </a:lnTo>
                  <a:lnTo>
                    <a:pt x="31" y="91"/>
                  </a:lnTo>
                  <a:lnTo>
                    <a:pt x="46" y="96"/>
                  </a:lnTo>
                  <a:lnTo>
                    <a:pt x="61" y="101"/>
                  </a:lnTo>
                  <a:lnTo>
                    <a:pt x="86" y="101"/>
                  </a:lnTo>
                  <a:lnTo>
                    <a:pt x="107" y="101"/>
                  </a:lnTo>
                  <a:lnTo>
                    <a:pt x="122" y="96"/>
                  </a:lnTo>
                  <a:lnTo>
                    <a:pt x="137" y="91"/>
                  </a:lnTo>
                  <a:lnTo>
                    <a:pt x="147" y="80"/>
                  </a:lnTo>
                  <a:lnTo>
                    <a:pt x="157" y="75"/>
                  </a:lnTo>
                  <a:lnTo>
                    <a:pt x="162" y="70"/>
                  </a:lnTo>
                  <a:lnTo>
                    <a:pt x="167" y="65"/>
                  </a:lnTo>
                  <a:lnTo>
                    <a:pt x="167" y="65"/>
                  </a:lnTo>
                  <a:lnTo>
                    <a:pt x="16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7" name="フリーフォーム 72"/>
            <p:cNvSpPr>
              <a:spLocks/>
            </p:cNvSpPr>
            <p:nvPr/>
          </p:nvSpPr>
          <p:spPr bwMode="auto">
            <a:xfrm>
              <a:off x="4108" y="2142"/>
              <a:ext cx="162" cy="96"/>
            </a:xfrm>
            <a:custGeom>
              <a:avLst/>
              <a:gdLst>
                <a:gd name="T0" fmla="*/ 81 w 162"/>
                <a:gd name="T1" fmla="*/ 0 h 96"/>
                <a:gd name="T2" fmla="*/ 76 w 162"/>
                <a:gd name="T3" fmla="*/ 0 h 96"/>
                <a:gd name="T4" fmla="*/ 71 w 162"/>
                <a:gd name="T5" fmla="*/ 5 h 96"/>
                <a:gd name="T6" fmla="*/ 56 w 162"/>
                <a:gd name="T7" fmla="*/ 5 h 96"/>
                <a:gd name="T8" fmla="*/ 41 w 162"/>
                <a:gd name="T9" fmla="*/ 10 h 96"/>
                <a:gd name="T10" fmla="*/ 31 w 162"/>
                <a:gd name="T11" fmla="*/ 15 h 96"/>
                <a:gd name="T12" fmla="*/ 16 w 162"/>
                <a:gd name="T13" fmla="*/ 20 h 96"/>
                <a:gd name="T14" fmla="*/ 5 w 162"/>
                <a:gd name="T15" fmla="*/ 25 h 96"/>
                <a:gd name="T16" fmla="*/ 0 w 162"/>
                <a:gd name="T17" fmla="*/ 35 h 96"/>
                <a:gd name="T18" fmla="*/ 0 w 162"/>
                <a:gd name="T19" fmla="*/ 46 h 96"/>
                <a:gd name="T20" fmla="*/ 0 w 162"/>
                <a:gd name="T21" fmla="*/ 56 h 96"/>
                <a:gd name="T22" fmla="*/ 5 w 162"/>
                <a:gd name="T23" fmla="*/ 66 h 96"/>
                <a:gd name="T24" fmla="*/ 16 w 162"/>
                <a:gd name="T25" fmla="*/ 76 h 96"/>
                <a:gd name="T26" fmla="*/ 26 w 162"/>
                <a:gd name="T27" fmla="*/ 86 h 96"/>
                <a:gd name="T28" fmla="*/ 41 w 162"/>
                <a:gd name="T29" fmla="*/ 91 h 96"/>
                <a:gd name="T30" fmla="*/ 61 w 162"/>
                <a:gd name="T31" fmla="*/ 96 h 96"/>
                <a:gd name="T32" fmla="*/ 81 w 162"/>
                <a:gd name="T33" fmla="*/ 96 h 96"/>
                <a:gd name="T34" fmla="*/ 102 w 162"/>
                <a:gd name="T35" fmla="*/ 91 h 96"/>
                <a:gd name="T36" fmla="*/ 117 w 162"/>
                <a:gd name="T37" fmla="*/ 86 h 96"/>
                <a:gd name="T38" fmla="*/ 132 w 162"/>
                <a:gd name="T39" fmla="*/ 81 h 96"/>
                <a:gd name="T40" fmla="*/ 142 w 162"/>
                <a:gd name="T41" fmla="*/ 76 h 96"/>
                <a:gd name="T42" fmla="*/ 152 w 162"/>
                <a:gd name="T43" fmla="*/ 71 h 96"/>
                <a:gd name="T44" fmla="*/ 157 w 162"/>
                <a:gd name="T45" fmla="*/ 66 h 96"/>
                <a:gd name="T46" fmla="*/ 162 w 162"/>
                <a:gd name="T47" fmla="*/ 56 h 96"/>
                <a:gd name="T48" fmla="*/ 162 w 162"/>
                <a:gd name="T49" fmla="*/ 46 h 96"/>
                <a:gd name="T50" fmla="*/ 157 w 162"/>
                <a:gd name="T51" fmla="*/ 35 h 96"/>
                <a:gd name="T52" fmla="*/ 152 w 162"/>
                <a:gd name="T53" fmla="*/ 25 h 96"/>
                <a:gd name="T54" fmla="*/ 142 w 162"/>
                <a:gd name="T55" fmla="*/ 20 h 96"/>
                <a:gd name="T56" fmla="*/ 132 w 162"/>
                <a:gd name="T57" fmla="*/ 15 h 96"/>
                <a:gd name="T58" fmla="*/ 122 w 162"/>
                <a:gd name="T59" fmla="*/ 10 h 96"/>
                <a:gd name="T60" fmla="*/ 112 w 162"/>
                <a:gd name="T61" fmla="*/ 5 h 96"/>
                <a:gd name="T62" fmla="*/ 96 w 162"/>
                <a:gd name="T63" fmla="*/ 0 h 96"/>
                <a:gd name="T64" fmla="*/ 81 w 162"/>
                <a:gd name="T6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96">
                  <a:moveTo>
                    <a:pt x="81" y="0"/>
                  </a:moveTo>
                  <a:lnTo>
                    <a:pt x="76" y="0"/>
                  </a:lnTo>
                  <a:lnTo>
                    <a:pt x="71" y="5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31" y="15"/>
                  </a:lnTo>
                  <a:lnTo>
                    <a:pt x="16" y="20"/>
                  </a:lnTo>
                  <a:lnTo>
                    <a:pt x="5" y="25"/>
                  </a:lnTo>
                  <a:lnTo>
                    <a:pt x="0" y="35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6"/>
                  </a:lnTo>
                  <a:lnTo>
                    <a:pt x="16" y="76"/>
                  </a:lnTo>
                  <a:lnTo>
                    <a:pt x="26" y="86"/>
                  </a:lnTo>
                  <a:lnTo>
                    <a:pt x="41" y="91"/>
                  </a:lnTo>
                  <a:lnTo>
                    <a:pt x="61" y="96"/>
                  </a:lnTo>
                  <a:lnTo>
                    <a:pt x="81" y="96"/>
                  </a:lnTo>
                  <a:lnTo>
                    <a:pt x="102" y="91"/>
                  </a:lnTo>
                  <a:lnTo>
                    <a:pt x="117" y="86"/>
                  </a:lnTo>
                  <a:lnTo>
                    <a:pt x="132" y="81"/>
                  </a:lnTo>
                  <a:lnTo>
                    <a:pt x="142" y="76"/>
                  </a:lnTo>
                  <a:lnTo>
                    <a:pt x="152" y="71"/>
                  </a:lnTo>
                  <a:lnTo>
                    <a:pt x="157" y="66"/>
                  </a:lnTo>
                  <a:lnTo>
                    <a:pt x="162" y="56"/>
                  </a:lnTo>
                  <a:lnTo>
                    <a:pt x="162" y="46"/>
                  </a:lnTo>
                  <a:lnTo>
                    <a:pt x="157" y="35"/>
                  </a:lnTo>
                  <a:lnTo>
                    <a:pt x="152" y="25"/>
                  </a:lnTo>
                  <a:lnTo>
                    <a:pt x="142" y="20"/>
                  </a:lnTo>
                  <a:lnTo>
                    <a:pt x="132" y="15"/>
                  </a:lnTo>
                  <a:lnTo>
                    <a:pt x="122" y="10"/>
                  </a:lnTo>
                  <a:lnTo>
                    <a:pt x="112" y="5"/>
                  </a:lnTo>
                  <a:lnTo>
                    <a:pt x="96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8" name="フリーフォーム 73"/>
            <p:cNvSpPr>
              <a:spLocks/>
            </p:cNvSpPr>
            <p:nvPr/>
          </p:nvSpPr>
          <p:spPr bwMode="auto">
            <a:xfrm>
              <a:off x="4103" y="2142"/>
              <a:ext cx="162" cy="46"/>
            </a:xfrm>
            <a:custGeom>
              <a:avLst/>
              <a:gdLst>
                <a:gd name="T0" fmla="*/ 162 w 162"/>
                <a:gd name="T1" fmla="*/ 46 h 46"/>
                <a:gd name="T2" fmla="*/ 162 w 162"/>
                <a:gd name="T3" fmla="*/ 46 h 46"/>
                <a:gd name="T4" fmla="*/ 157 w 162"/>
                <a:gd name="T5" fmla="*/ 46 h 46"/>
                <a:gd name="T6" fmla="*/ 147 w 162"/>
                <a:gd name="T7" fmla="*/ 41 h 46"/>
                <a:gd name="T8" fmla="*/ 137 w 162"/>
                <a:gd name="T9" fmla="*/ 35 h 46"/>
                <a:gd name="T10" fmla="*/ 127 w 162"/>
                <a:gd name="T11" fmla="*/ 30 h 46"/>
                <a:gd name="T12" fmla="*/ 112 w 162"/>
                <a:gd name="T13" fmla="*/ 25 h 46"/>
                <a:gd name="T14" fmla="*/ 101 w 162"/>
                <a:gd name="T15" fmla="*/ 20 h 46"/>
                <a:gd name="T16" fmla="*/ 86 w 162"/>
                <a:gd name="T17" fmla="*/ 20 h 46"/>
                <a:gd name="T18" fmla="*/ 71 w 162"/>
                <a:gd name="T19" fmla="*/ 20 h 46"/>
                <a:gd name="T20" fmla="*/ 61 w 162"/>
                <a:gd name="T21" fmla="*/ 25 h 46"/>
                <a:gd name="T22" fmla="*/ 46 w 162"/>
                <a:gd name="T23" fmla="*/ 30 h 46"/>
                <a:gd name="T24" fmla="*/ 31 w 162"/>
                <a:gd name="T25" fmla="*/ 35 h 46"/>
                <a:gd name="T26" fmla="*/ 21 w 162"/>
                <a:gd name="T27" fmla="*/ 41 h 46"/>
                <a:gd name="T28" fmla="*/ 10 w 162"/>
                <a:gd name="T29" fmla="*/ 41 h 46"/>
                <a:gd name="T30" fmla="*/ 5 w 162"/>
                <a:gd name="T31" fmla="*/ 46 h 46"/>
                <a:gd name="T32" fmla="*/ 0 w 162"/>
                <a:gd name="T33" fmla="*/ 46 h 46"/>
                <a:gd name="T34" fmla="*/ 0 w 162"/>
                <a:gd name="T35" fmla="*/ 46 h 46"/>
                <a:gd name="T36" fmla="*/ 5 w 162"/>
                <a:gd name="T37" fmla="*/ 41 h 46"/>
                <a:gd name="T38" fmla="*/ 10 w 162"/>
                <a:gd name="T39" fmla="*/ 30 h 46"/>
                <a:gd name="T40" fmla="*/ 16 w 162"/>
                <a:gd name="T41" fmla="*/ 25 h 46"/>
                <a:gd name="T42" fmla="*/ 26 w 162"/>
                <a:gd name="T43" fmla="*/ 15 h 46"/>
                <a:gd name="T44" fmla="*/ 41 w 162"/>
                <a:gd name="T45" fmla="*/ 10 h 46"/>
                <a:gd name="T46" fmla="*/ 61 w 162"/>
                <a:gd name="T47" fmla="*/ 5 h 46"/>
                <a:gd name="T48" fmla="*/ 86 w 162"/>
                <a:gd name="T49" fmla="*/ 0 h 46"/>
                <a:gd name="T50" fmla="*/ 112 w 162"/>
                <a:gd name="T51" fmla="*/ 5 h 46"/>
                <a:gd name="T52" fmla="*/ 132 w 162"/>
                <a:gd name="T53" fmla="*/ 10 h 46"/>
                <a:gd name="T54" fmla="*/ 142 w 162"/>
                <a:gd name="T55" fmla="*/ 15 h 46"/>
                <a:gd name="T56" fmla="*/ 152 w 162"/>
                <a:gd name="T57" fmla="*/ 25 h 46"/>
                <a:gd name="T58" fmla="*/ 157 w 162"/>
                <a:gd name="T59" fmla="*/ 35 h 46"/>
                <a:gd name="T60" fmla="*/ 162 w 162"/>
                <a:gd name="T61" fmla="*/ 41 h 46"/>
                <a:gd name="T62" fmla="*/ 162 w 162"/>
                <a:gd name="T63" fmla="*/ 46 h 46"/>
                <a:gd name="T64" fmla="*/ 162 w 162"/>
                <a:gd name="T6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46">
                  <a:moveTo>
                    <a:pt x="162" y="46"/>
                  </a:moveTo>
                  <a:lnTo>
                    <a:pt x="162" y="46"/>
                  </a:lnTo>
                  <a:lnTo>
                    <a:pt x="157" y="46"/>
                  </a:lnTo>
                  <a:lnTo>
                    <a:pt x="147" y="41"/>
                  </a:lnTo>
                  <a:lnTo>
                    <a:pt x="137" y="35"/>
                  </a:lnTo>
                  <a:lnTo>
                    <a:pt x="127" y="30"/>
                  </a:lnTo>
                  <a:lnTo>
                    <a:pt x="112" y="25"/>
                  </a:lnTo>
                  <a:lnTo>
                    <a:pt x="101" y="20"/>
                  </a:lnTo>
                  <a:lnTo>
                    <a:pt x="86" y="20"/>
                  </a:lnTo>
                  <a:lnTo>
                    <a:pt x="71" y="20"/>
                  </a:lnTo>
                  <a:lnTo>
                    <a:pt x="61" y="25"/>
                  </a:lnTo>
                  <a:lnTo>
                    <a:pt x="46" y="30"/>
                  </a:lnTo>
                  <a:lnTo>
                    <a:pt x="31" y="35"/>
                  </a:lnTo>
                  <a:lnTo>
                    <a:pt x="21" y="41"/>
                  </a:lnTo>
                  <a:lnTo>
                    <a:pt x="10" y="41"/>
                  </a:lnTo>
                  <a:lnTo>
                    <a:pt x="5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5" y="41"/>
                  </a:lnTo>
                  <a:lnTo>
                    <a:pt x="10" y="30"/>
                  </a:lnTo>
                  <a:lnTo>
                    <a:pt x="16" y="25"/>
                  </a:lnTo>
                  <a:lnTo>
                    <a:pt x="26" y="15"/>
                  </a:lnTo>
                  <a:lnTo>
                    <a:pt x="41" y="10"/>
                  </a:lnTo>
                  <a:lnTo>
                    <a:pt x="61" y="5"/>
                  </a:lnTo>
                  <a:lnTo>
                    <a:pt x="86" y="0"/>
                  </a:lnTo>
                  <a:lnTo>
                    <a:pt x="112" y="5"/>
                  </a:lnTo>
                  <a:lnTo>
                    <a:pt x="132" y="10"/>
                  </a:lnTo>
                  <a:lnTo>
                    <a:pt x="142" y="15"/>
                  </a:lnTo>
                  <a:lnTo>
                    <a:pt x="152" y="25"/>
                  </a:lnTo>
                  <a:lnTo>
                    <a:pt x="157" y="35"/>
                  </a:lnTo>
                  <a:lnTo>
                    <a:pt x="162" y="41"/>
                  </a:lnTo>
                  <a:lnTo>
                    <a:pt x="162" y="46"/>
                  </a:lnTo>
                  <a:lnTo>
                    <a:pt x="162" y="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9" name="フリーフォーム 74"/>
            <p:cNvSpPr>
              <a:spLocks/>
            </p:cNvSpPr>
            <p:nvPr/>
          </p:nvSpPr>
          <p:spPr bwMode="auto">
            <a:xfrm>
              <a:off x="4144" y="2228"/>
              <a:ext cx="20" cy="61"/>
            </a:xfrm>
            <a:custGeom>
              <a:avLst/>
              <a:gdLst>
                <a:gd name="T0" fmla="*/ 0 w 20"/>
                <a:gd name="T1" fmla="*/ 0 h 61"/>
                <a:gd name="T2" fmla="*/ 0 w 20"/>
                <a:gd name="T3" fmla="*/ 51 h 61"/>
                <a:gd name="T4" fmla="*/ 0 w 20"/>
                <a:gd name="T5" fmla="*/ 51 h 61"/>
                <a:gd name="T6" fmla="*/ 5 w 20"/>
                <a:gd name="T7" fmla="*/ 51 h 61"/>
                <a:gd name="T8" fmla="*/ 5 w 20"/>
                <a:gd name="T9" fmla="*/ 56 h 61"/>
                <a:gd name="T10" fmla="*/ 10 w 20"/>
                <a:gd name="T11" fmla="*/ 56 h 61"/>
                <a:gd name="T12" fmla="*/ 10 w 20"/>
                <a:gd name="T13" fmla="*/ 56 h 61"/>
                <a:gd name="T14" fmla="*/ 15 w 20"/>
                <a:gd name="T15" fmla="*/ 56 h 61"/>
                <a:gd name="T16" fmla="*/ 20 w 20"/>
                <a:gd name="T17" fmla="*/ 61 h 61"/>
                <a:gd name="T18" fmla="*/ 20 w 20"/>
                <a:gd name="T19" fmla="*/ 61 h 61"/>
                <a:gd name="T20" fmla="*/ 20 w 20"/>
                <a:gd name="T21" fmla="*/ 5 h 61"/>
                <a:gd name="T22" fmla="*/ 0 w 20"/>
                <a:gd name="T2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61">
                  <a:moveTo>
                    <a:pt x="0" y="0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5" y="51"/>
                  </a:lnTo>
                  <a:lnTo>
                    <a:pt x="5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0" name="フリーフォーム 75"/>
            <p:cNvSpPr>
              <a:spLocks/>
            </p:cNvSpPr>
            <p:nvPr/>
          </p:nvSpPr>
          <p:spPr bwMode="auto">
            <a:xfrm>
              <a:off x="4149" y="2147"/>
              <a:ext cx="71" cy="81"/>
            </a:xfrm>
            <a:custGeom>
              <a:avLst/>
              <a:gdLst>
                <a:gd name="T0" fmla="*/ 55 w 71"/>
                <a:gd name="T1" fmla="*/ 0 h 81"/>
                <a:gd name="T2" fmla="*/ 0 w 71"/>
                <a:gd name="T3" fmla="*/ 76 h 81"/>
                <a:gd name="T4" fmla="*/ 15 w 71"/>
                <a:gd name="T5" fmla="*/ 81 h 81"/>
                <a:gd name="T6" fmla="*/ 71 w 71"/>
                <a:gd name="T7" fmla="*/ 0 h 81"/>
                <a:gd name="T8" fmla="*/ 55 w 71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1">
                  <a:moveTo>
                    <a:pt x="55" y="0"/>
                  </a:moveTo>
                  <a:lnTo>
                    <a:pt x="0" y="76"/>
                  </a:lnTo>
                  <a:lnTo>
                    <a:pt x="15" y="81"/>
                  </a:lnTo>
                  <a:lnTo>
                    <a:pt x="71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1" name="フリーフォーム 76"/>
            <p:cNvSpPr>
              <a:spLocks/>
            </p:cNvSpPr>
            <p:nvPr/>
          </p:nvSpPr>
          <p:spPr bwMode="auto">
            <a:xfrm>
              <a:off x="4144" y="2147"/>
              <a:ext cx="66" cy="81"/>
            </a:xfrm>
            <a:custGeom>
              <a:avLst/>
              <a:gdLst>
                <a:gd name="T0" fmla="*/ 60 w 66"/>
                <a:gd name="T1" fmla="*/ 0 h 81"/>
                <a:gd name="T2" fmla="*/ 0 w 66"/>
                <a:gd name="T3" fmla="*/ 81 h 81"/>
                <a:gd name="T4" fmla="*/ 5 w 66"/>
                <a:gd name="T5" fmla="*/ 81 h 81"/>
                <a:gd name="T6" fmla="*/ 66 w 66"/>
                <a:gd name="T7" fmla="*/ 0 h 81"/>
                <a:gd name="T8" fmla="*/ 60 w 6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81">
                  <a:moveTo>
                    <a:pt x="60" y="0"/>
                  </a:moveTo>
                  <a:lnTo>
                    <a:pt x="0" y="81"/>
                  </a:lnTo>
                  <a:lnTo>
                    <a:pt x="5" y="81"/>
                  </a:lnTo>
                  <a:lnTo>
                    <a:pt x="66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2" name="フリーフォーム 77"/>
            <p:cNvSpPr>
              <a:spLocks/>
            </p:cNvSpPr>
            <p:nvPr/>
          </p:nvSpPr>
          <p:spPr bwMode="auto">
            <a:xfrm>
              <a:off x="4159" y="2152"/>
              <a:ext cx="56" cy="76"/>
            </a:xfrm>
            <a:custGeom>
              <a:avLst/>
              <a:gdLst>
                <a:gd name="T0" fmla="*/ 56 w 56"/>
                <a:gd name="T1" fmla="*/ 0 h 76"/>
                <a:gd name="T2" fmla="*/ 0 w 56"/>
                <a:gd name="T3" fmla="*/ 76 h 76"/>
                <a:gd name="T4" fmla="*/ 5 w 56"/>
                <a:gd name="T5" fmla="*/ 76 h 76"/>
                <a:gd name="T6" fmla="*/ 56 w 56"/>
                <a:gd name="T7" fmla="*/ 0 h 76"/>
                <a:gd name="T8" fmla="*/ 56 w 5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6">
                  <a:moveTo>
                    <a:pt x="56" y="0"/>
                  </a:moveTo>
                  <a:lnTo>
                    <a:pt x="0" y="76"/>
                  </a:lnTo>
                  <a:lnTo>
                    <a:pt x="5" y="76"/>
                  </a:ln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3" name="フリーフォーム 78"/>
            <p:cNvSpPr>
              <a:spLocks noEditPoints="1"/>
            </p:cNvSpPr>
            <p:nvPr/>
          </p:nvSpPr>
          <p:spPr bwMode="auto">
            <a:xfrm>
              <a:off x="4098" y="2137"/>
              <a:ext cx="177" cy="157"/>
            </a:xfrm>
            <a:custGeom>
              <a:avLst/>
              <a:gdLst>
                <a:gd name="T0" fmla="*/ 177 w 177"/>
                <a:gd name="T1" fmla="*/ 46 h 157"/>
                <a:gd name="T2" fmla="*/ 172 w 177"/>
                <a:gd name="T3" fmla="*/ 35 h 157"/>
                <a:gd name="T4" fmla="*/ 167 w 177"/>
                <a:gd name="T5" fmla="*/ 25 h 157"/>
                <a:gd name="T6" fmla="*/ 142 w 177"/>
                <a:gd name="T7" fmla="*/ 10 h 157"/>
                <a:gd name="T8" fmla="*/ 112 w 177"/>
                <a:gd name="T9" fmla="*/ 5 h 157"/>
                <a:gd name="T10" fmla="*/ 71 w 177"/>
                <a:gd name="T11" fmla="*/ 0 h 157"/>
                <a:gd name="T12" fmla="*/ 26 w 177"/>
                <a:gd name="T13" fmla="*/ 15 h 157"/>
                <a:gd name="T14" fmla="*/ 0 w 177"/>
                <a:gd name="T15" fmla="*/ 40 h 157"/>
                <a:gd name="T16" fmla="*/ 0 w 177"/>
                <a:gd name="T17" fmla="*/ 51 h 157"/>
                <a:gd name="T18" fmla="*/ 0 w 177"/>
                <a:gd name="T19" fmla="*/ 51 h 157"/>
                <a:gd name="T20" fmla="*/ 0 w 177"/>
                <a:gd name="T21" fmla="*/ 51 h 157"/>
                <a:gd name="T22" fmla="*/ 0 w 177"/>
                <a:gd name="T23" fmla="*/ 51 h 157"/>
                <a:gd name="T24" fmla="*/ 0 w 177"/>
                <a:gd name="T25" fmla="*/ 51 h 157"/>
                <a:gd name="T26" fmla="*/ 0 w 177"/>
                <a:gd name="T27" fmla="*/ 116 h 157"/>
                <a:gd name="T28" fmla="*/ 0 w 177"/>
                <a:gd name="T29" fmla="*/ 116 h 157"/>
                <a:gd name="T30" fmla="*/ 0 w 177"/>
                <a:gd name="T31" fmla="*/ 116 h 157"/>
                <a:gd name="T32" fmla="*/ 10 w 177"/>
                <a:gd name="T33" fmla="*/ 126 h 157"/>
                <a:gd name="T34" fmla="*/ 36 w 177"/>
                <a:gd name="T35" fmla="*/ 147 h 157"/>
                <a:gd name="T36" fmla="*/ 76 w 177"/>
                <a:gd name="T37" fmla="*/ 157 h 157"/>
                <a:gd name="T38" fmla="*/ 117 w 177"/>
                <a:gd name="T39" fmla="*/ 157 h 157"/>
                <a:gd name="T40" fmla="*/ 152 w 177"/>
                <a:gd name="T41" fmla="*/ 142 h 157"/>
                <a:gd name="T42" fmla="*/ 177 w 177"/>
                <a:gd name="T43" fmla="*/ 121 h 157"/>
                <a:gd name="T44" fmla="*/ 177 w 177"/>
                <a:gd name="T45" fmla="*/ 116 h 157"/>
                <a:gd name="T46" fmla="*/ 177 w 177"/>
                <a:gd name="T47" fmla="*/ 116 h 157"/>
                <a:gd name="T48" fmla="*/ 177 w 177"/>
                <a:gd name="T49" fmla="*/ 56 h 157"/>
                <a:gd name="T50" fmla="*/ 177 w 177"/>
                <a:gd name="T51" fmla="*/ 51 h 157"/>
                <a:gd name="T52" fmla="*/ 177 w 177"/>
                <a:gd name="T53" fmla="*/ 51 h 157"/>
                <a:gd name="T54" fmla="*/ 21 w 177"/>
                <a:gd name="T55" fmla="*/ 35 h 157"/>
                <a:gd name="T56" fmla="*/ 41 w 177"/>
                <a:gd name="T57" fmla="*/ 25 h 157"/>
                <a:gd name="T58" fmla="*/ 66 w 177"/>
                <a:gd name="T59" fmla="*/ 15 h 157"/>
                <a:gd name="T60" fmla="*/ 101 w 177"/>
                <a:gd name="T61" fmla="*/ 15 h 157"/>
                <a:gd name="T62" fmla="*/ 127 w 177"/>
                <a:gd name="T63" fmla="*/ 20 h 157"/>
                <a:gd name="T64" fmla="*/ 152 w 177"/>
                <a:gd name="T65" fmla="*/ 30 h 157"/>
                <a:gd name="T66" fmla="*/ 162 w 177"/>
                <a:gd name="T67" fmla="*/ 40 h 157"/>
                <a:gd name="T68" fmla="*/ 162 w 177"/>
                <a:gd name="T69" fmla="*/ 46 h 157"/>
                <a:gd name="T70" fmla="*/ 167 w 177"/>
                <a:gd name="T71" fmla="*/ 51 h 157"/>
                <a:gd name="T72" fmla="*/ 152 w 177"/>
                <a:gd name="T73" fmla="*/ 76 h 157"/>
                <a:gd name="T74" fmla="*/ 117 w 177"/>
                <a:gd name="T75" fmla="*/ 86 h 157"/>
                <a:gd name="T76" fmla="*/ 76 w 177"/>
                <a:gd name="T77" fmla="*/ 91 h 157"/>
                <a:gd name="T78" fmla="*/ 51 w 177"/>
                <a:gd name="T79" fmla="*/ 86 h 157"/>
                <a:gd name="T80" fmla="*/ 26 w 177"/>
                <a:gd name="T81" fmla="*/ 76 h 157"/>
                <a:gd name="T82" fmla="*/ 15 w 177"/>
                <a:gd name="T83" fmla="*/ 66 h 157"/>
                <a:gd name="T84" fmla="*/ 15 w 177"/>
                <a:gd name="T85" fmla="*/ 61 h 157"/>
                <a:gd name="T86" fmla="*/ 15 w 177"/>
                <a:gd name="T87" fmla="*/ 51 h 157"/>
                <a:gd name="T88" fmla="*/ 15 w 177"/>
                <a:gd name="T89" fmla="*/ 46 h 157"/>
                <a:gd name="T90" fmla="*/ 15 w 177"/>
                <a:gd name="T91" fmla="*/ 40 h 157"/>
                <a:gd name="T92" fmla="*/ 162 w 177"/>
                <a:gd name="T93" fmla="*/ 111 h 157"/>
                <a:gd name="T94" fmla="*/ 147 w 177"/>
                <a:gd name="T95" fmla="*/ 131 h 157"/>
                <a:gd name="T96" fmla="*/ 117 w 177"/>
                <a:gd name="T97" fmla="*/ 142 h 157"/>
                <a:gd name="T98" fmla="*/ 76 w 177"/>
                <a:gd name="T99" fmla="*/ 142 h 157"/>
                <a:gd name="T100" fmla="*/ 41 w 177"/>
                <a:gd name="T101" fmla="*/ 137 h 157"/>
                <a:gd name="T102" fmla="*/ 15 w 177"/>
                <a:gd name="T103" fmla="*/ 116 h 157"/>
                <a:gd name="T104" fmla="*/ 15 w 177"/>
                <a:gd name="T105" fmla="*/ 111 h 157"/>
                <a:gd name="T106" fmla="*/ 15 w 177"/>
                <a:gd name="T107" fmla="*/ 111 h 157"/>
                <a:gd name="T108" fmla="*/ 15 w 177"/>
                <a:gd name="T109" fmla="*/ 111 h 157"/>
                <a:gd name="T110" fmla="*/ 26 w 177"/>
                <a:gd name="T111" fmla="*/ 91 h 157"/>
                <a:gd name="T112" fmla="*/ 56 w 177"/>
                <a:gd name="T113" fmla="*/ 101 h 157"/>
                <a:gd name="T114" fmla="*/ 91 w 177"/>
                <a:gd name="T115" fmla="*/ 106 h 157"/>
                <a:gd name="T116" fmla="*/ 122 w 177"/>
                <a:gd name="T117" fmla="*/ 101 h 157"/>
                <a:gd name="T118" fmla="*/ 152 w 177"/>
                <a:gd name="T119" fmla="*/ 91 h 157"/>
                <a:gd name="T120" fmla="*/ 167 w 177"/>
                <a:gd name="T121" fmla="*/ 111 h 157"/>
                <a:gd name="T122" fmla="*/ 167 w 177"/>
                <a:gd name="T123" fmla="*/ 111 h 157"/>
                <a:gd name="T124" fmla="*/ 162 w 177"/>
                <a:gd name="T125" fmla="*/ 11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57">
                  <a:moveTo>
                    <a:pt x="177" y="51"/>
                  </a:moveTo>
                  <a:lnTo>
                    <a:pt x="177" y="46"/>
                  </a:lnTo>
                  <a:lnTo>
                    <a:pt x="177" y="46"/>
                  </a:lnTo>
                  <a:lnTo>
                    <a:pt x="177" y="40"/>
                  </a:lnTo>
                  <a:lnTo>
                    <a:pt x="177" y="35"/>
                  </a:lnTo>
                  <a:lnTo>
                    <a:pt x="172" y="35"/>
                  </a:lnTo>
                  <a:lnTo>
                    <a:pt x="172" y="30"/>
                  </a:lnTo>
                  <a:lnTo>
                    <a:pt x="167" y="30"/>
                  </a:lnTo>
                  <a:lnTo>
                    <a:pt x="167" y="25"/>
                  </a:lnTo>
                  <a:lnTo>
                    <a:pt x="162" y="20"/>
                  </a:lnTo>
                  <a:lnTo>
                    <a:pt x="152" y="15"/>
                  </a:lnTo>
                  <a:lnTo>
                    <a:pt x="142" y="10"/>
                  </a:lnTo>
                  <a:lnTo>
                    <a:pt x="132" y="10"/>
                  </a:lnTo>
                  <a:lnTo>
                    <a:pt x="122" y="5"/>
                  </a:lnTo>
                  <a:lnTo>
                    <a:pt x="112" y="5"/>
                  </a:lnTo>
                  <a:lnTo>
                    <a:pt x="101" y="0"/>
                  </a:lnTo>
                  <a:lnTo>
                    <a:pt x="91" y="0"/>
                  </a:lnTo>
                  <a:lnTo>
                    <a:pt x="71" y="0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26" y="15"/>
                  </a:lnTo>
                  <a:lnTo>
                    <a:pt x="15" y="25"/>
                  </a:lnTo>
                  <a:lnTo>
                    <a:pt x="5" y="30"/>
                  </a:lnTo>
                  <a:lnTo>
                    <a:pt x="0" y="40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1"/>
                  </a:lnTo>
                  <a:lnTo>
                    <a:pt x="5" y="121"/>
                  </a:lnTo>
                  <a:lnTo>
                    <a:pt x="10" y="126"/>
                  </a:lnTo>
                  <a:lnTo>
                    <a:pt x="15" y="137"/>
                  </a:lnTo>
                  <a:lnTo>
                    <a:pt x="26" y="142"/>
                  </a:lnTo>
                  <a:lnTo>
                    <a:pt x="36" y="147"/>
                  </a:lnTo>
                  <a:lnTo>
                    <a:pt x="46" y="152"/>
                  </a:lnTo>
                  <a:lnTo>
                    <a:pt x="61" y="152"/>
                  </a:lnTo>
                  <a:lnTo>
                    <a:pt x="76" y="157"/>
                  </a:lnTo>
                  <a:lnTo>
                    <a:pt x="91" y="157"/>
                  </a:lnTo>
                  <a:lnTo>
                    <a:pt x="106" y="157"/>
                  </a:lnTo>
                  <a:lnTo>
                    <a:pt x="117" y="157"/>
                  </a:lnTo>
                  <a:lnTo>
                    <a:pt x="132" y="152"/>
                  </a:lnTo>
                  <a:lnTo>
                    <a:pt x="142" y="147"/>
                  </a:lnTo>
                  <a:lnTo>
                    <a:pt x="152" y="142"/>
                  </a:lnTo>
                  <a:lnTo>
                    <a:pt x="162" y="137"/>
                  </a:lnTo>
                  <a:lnTo>
                    <a:pt x="172" y="126"/>
                  </a:lnTo>
                  <a:lnTo>
                    <a:pt x="177" y="121"/>
                  </a:lnTo>
                  <a:lnTo>
                    <a:pt x="177" y="121"/>
                  </a:lnTo>
                  <a:lnTo>
                    <a:pt x="177" y="121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56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close/>
                  <a:moveTo>
                    <a:pt x="21" y="35"/>
                  </a:moveTo>
                  <a:lnTo>
                    <a:pt x="26" y="30"/>
                  </a:lnTo>
                  <a:lnTo>
                    <a:pt x="36" y="30"/>
                  </a:lnTo>
                  <a:lnTo>
                    <a:pt x="41" y="25"/>
                  </a:lnTo>
                  <a:lnTo>
                    <a:pt x="51" y="20"/>
                  </a:lnTo>
                  <a:lnTo>
                    <a:pt x="61" y="20"/>
                  </a:lnTo>
                  <a:lnTo>
                    <a:pt x="66" y="15"/>
                  </a:lnTo>
                  <a:lnTo>
                    <a:pt x="76" y="15"/>
                  </a:lnTo>
                  <a:lnTo>
                    <a:pt x="91" y="15"/>
                  </a:lnTo>
                  <a:lnTo>
                    <a:pt x="101" y="15"/>
                  </a:lnTo>
                  <a:lnTo>
                    <a:pt x="112" y="15"/>
                  </a:lnTo>
                  <a:lnTo>
                    <a:pt x="122" y="20"/>
                  </a:lnTo>
                  <a:lnTo>
                    <a:pt x="127" y="20"/>
                  </a:lnTo>
                  <a:lnTo>
                    <a:pt x="137" y="25"/>
                  </a:lnTo>
                  <a:lnTo>
                    <a:pt x="147" y="30"/>
                  </a:lnTo>
                  <a:lnTo>
                    <a:pt x="152" y="30"/>
                  </a:lnTo>
                  <a:lnTo>
                    <a:pt x="157" y="35"/>
                  </a:lnTo>
                  <a:lnTo>
                    <a:pt x="157" y="40"/>
                  </a:lnTo>
                  <a:lnTo>
                    <a:pt x="162" y="40"/>
                  </a:lnTo>
                  <a:lnTo>
                    <a:pt x="162" y="40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51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2" y="61"/>
                  </a:lnTo>
                  <a:lnTo>
                    <a:pt x="157" y="66"/>
                  </a:lnTo>
                  <a:lnTo>
                    <a:pt x="152" y="76"/>
                  </a:lnTo>
                  <a:lnTo>
                    <a:pt x="142" y="81"/>
                  </a:lnTo>
                  <a:lnTo>
                    <a:pt x="132" y="86"/>
                  </a:lnTo>
                  <a:lnTo>
                    <a:pt x="117" y="86"/>
                  </a:lnTo>
                  <a:lnTo>
                    <a:pt x="106" y="91"/>
                  </a:lnTo>
                  <a:lnTo>
                    <a:pt x="91" y="91"/>
                  </a:lnTo>
                  <a:lnTo>
                    <a:pt x="76" y="91"/>
                  </a:lnTo>
                  <a:lnTo>
                    <a:pt x="66" y="91"/>
                  </a:lnTo>
                  <a:lnTo>
                    <a:pt x="61" y="86"/>
                  </a:lnTo>
                  <a:lnTo>
                    <a:pt x="51" y="86"/>
                  </a:lnTo>
                  <a:lnTo>
                    <a:pt x="41" y="81"/>
                  </a:lnTo>
                  <a:lnTo>
                    <a:pt x="36" y="76"/>
                  </a:lnTo>
                  <a:lnTo>
                    <a:pt x="26" y="76"/>
                  </a:lnTo>
                  <a:lnTo>
                    <a:pt x="21" y="71"/>
                  </a:lnTo>
                  <a:lnTo>
                    <a:pt x="21" y="66"/>
                  </a:lnTo>
                  <a:lnTo>
                    <a:pt x="15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21" y="40"/>
                  </a:lnTo>
                  <a:lnTo>
                    <a:pt x="21" y="35"/>
                  </a:lnTo>
                  <a:close/>
                  <a:moveTo>
                    <a:pt x="162" y="111"/>
                  </a:moveTo>
                  <a:lnTo>
                    <a:pt x="162" y="116"/>
                  </a:lnTo>
                  <a:lnTo>
                    <a:pt x="157" y="126"/>
                  </a:lnTo>
                  <a:lnTo>
                    <a:pt x="147" y="131"/>
                  </a:lnTo>
                  <a:lnTo>
                    <a:pt x="137" y="137"/>
                  </a:lnTo>
                  <a:lnTo>
                    <a:pt x="127" y="137"/>
                  </a:lnTo>
                  <a:lnTo>
                    <a:pt x="117" y="142"/>
                  </a:lnTo>
                  <a:lnTo>
                    <a:pt x="101" y="142"/>
                  </a:lnTo>
                  <a:lnTo>
                    <a:pt x="91" y="142"/>
                  </a:lnTo>
                  <a:lnTo>
                    <a:pt x="76" y="142"/>
                  </a:lnTo>
                  <a:lnTo>
                    <a:pt x="61" y="142"/>
                  </a:lnTo>
                  <a:lnTo>
                    <a:pt x="51" y="137"/>
                  </a:lnTo>
                  <a:lnTo>
                    <a:pt x="41" y="137"/>
                  </a:lnTo>
                  <a:lnTo>
                    <a:pt x="31" y="131"/>
                  </a:lnTo>
                  <a:lnTo>
                    <a:pt x="26" y="126"/>
                  </a:lnTo>
                  <a:lnTo>
                    <a:pt x="15" y="116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81"/>
                  </a:lnTo>
                  <a:lnTo>
                    <a:pt x="21" y="86"/>
                  </a:lnTo>
                  <a:lnTo>
                    <a:pt x="26" y="91"/>
                  </a:lnTo>
                  <a:lnTo>
                    <a:pt x="36" y="96"/>
                  </a:lnTo>
                  <a:lnTo>
                    <a:pt x="46" y="96"/>
                  </a:lnTo>
                  <a:lnTo>
                    <a:pt x="56" y="101"/>
                  </a:lnTo>
                  <a:lnTo>
                    <a:pt x="66" y="101"/>
                  </a:lnTo>
                  <a:lnTo>
                    <a:pt x="76" y="101"/>
                  </a:lnTo>
                  <a:lnTo>
                    <a:pt x="91" y="106"/>
                  </a:lnTo>
                  <a:lnTo>
                    <a:pt x="101" y="101"/>
                  </a:lnTo>
                  <a:lnTo>
                    <a:pt x="112" y="101"/>
                  </a:lnTo>
                  <a:lnTo>
                    <a:pt x="122" y="101"/>
                  </a:lnTo>
                  <a:lnTo>
                    <a:pt x="132" y="96"/>
                  </a:lnTo>
                  <a:lnTo>
                    <a:pt x="142" y="96"/>
                  </a:lnTo>
                  <a:lnTo>
                    <a:pt x="152" y="91"/>
                  </a:lnTo>
                  <a:lnTo>
                    <a:pt x="157" y="86"/>
                  </a:lnTo>
                  <a:lnTo>
                    <a:pt x="167" y="81"/>
                  </a:lnTo>
                  <a:lnTo>
                    <a:pt x="167" y="111"/>
                  </a:lnTo>
                  <a:lnTo>
                    <a:pt x="167" y="111"/>
                  </a:lnTo>
                  <a:lnTo>
                    <a:pt x="167" y="111"/>
                  </a:lnTo>
                  <a:lnTo>
                    <a:pt x="167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4" name="フリーフォーム 79"/>
            <p:cNvSpPr>
              <a:spLocks/>
            </p:cNvSpPr>
            <p:nvPr/>
          </p:nvSpPr>
          <p:spPr bwMode="auto">
            <a:xfrm>
              <a:off x="4007" y="2344"/>
              <a:ext cx="187" cy="91"/>
            </a:xfrm>
            <a:custGeom>
              <a:avLst/>
              <a:gdLst>
                <a:gd name="T0" fmla="*/ 91 w 187"/>
                <a:gd name="T1" fmla="*/ 91 h 91"/>
                <a:gd name="T2" fmla="*/ 112 w 187"/>
                <a:gd name="T3" fmla="*/ 91 h 91"/>
                <a:gd name="T4" fmla="*/ 132 w 187"/>
                <a:gd name="T5" fmla="*/ 86 h 91"/>
                <a:gd name="T6" fmla="*/ 147 w 187"/>
                <a:gd name="T7" fmla="*/ 81 h 91"/>
                <a:gd name="T8" fmla="*/ 162 w 187"/>
                <a:gd name="T9" fmla="*/ 76 h 91"/>
                <a:gd name="T10" fmla="*/ 172 w 187"/>
                <a:gd name="T11" fmla="*/ 71 h 91"/>
                <a:gd name="T12" fmla="*/ 182 w 187"/>
                <a:gd name="T13" fmla="*/ 61 h 91"/>
                <a:gd name="T14" fmla="*/ 187 w 187"/>
                <a:gd name="T15" fmla="*/ 56 h 91"/>
                <a:gd name="T16" fmla="*/ 187 w 187"/>
                <a:gd name="T17" fmla="*/ 46 h 91"/>
                <a:gd name="T18" fmla="*/ 187 w 187"/>
                <a:gd name="T19" fmla="*/ 36 h 91"/>
                <a:gd name="T20" fmla="*/ 182 w 187"/>
                <a:gd name="T21" fmla="*/ 26 h 91"/>
                <a:gd name="T22" fmla="*/ 172 w 187"/>
                <a:gd name="T23" fmla="*/ 20 h 91"/>
                <a:gd name="T24" fmla="*/ 162 w 187"/>
                <a:gd name="T25" fmla="*/ 15 h 91"/>
                <a:gd name="T26" fmla="*/ 147 w 187"/>
                <a:gd name="T27" fmla="*/ 10 h 91"/>
                <a:gd name="T28" fmla="*/ 132 w 187"/>
                <a:gd name="T29" fmla="*/ 5 h 91"/>
                <a:gd name="T30" fmla="*/ 112 w 187"/>
                <a:gd name="T31" fmla="*/ 0 h 91"/>
                <a:gd name="T32" fmla="*/ 91 w 187"/>
                <a:gd name="T33" fmla="*/ 0 h 91"/>
                <a:gd name="T34" fmla="*/ 76 w 187"/>
                <a:gd name="T35" fmla="*/ 0 h 91"/>
                <a:gd name="T36" fmla="*/ 56 w 187"/>
                <a:gd name="T37" fmla="*/ 5 h 91"/>
                <a:gd name="T38" fmla="*/ 41 w 187"/>
                <a:gd name="T39" fmla="*/ 10 h 91"/>
                <a:gd name="T40" fmla="*/ 26 w 187"/>
                <a:gd name="T41" fmla="*/ 15 h 91"/>
                <a:gd name="T42" fmla="*/ 16 w 187"/>
                <a:gd name="T43" fmla="*/ 20 h 91"/>
                <a:gd name="T44" fmla="*/ 5 w 187"/>
                <a:gd name="T45" fmla="*/ 26 h 91"/>
                <a:gd name="T46" fmla="*/ 0 w 187"/>
                <a:gd name="T47" fmla="*/ 36 h 91"/>
                <a:gd name="T48" fmla="*/ 0 w 187"/>
                <a:gd name="T49" fmla="*/ 46 h 91"/>
                <a:gd name="T50" fmla="*/ 0 w 187"/>
                <a:gd name="T51" fmla="*/ 56 h 91"/>
                <a:gd name="T52" fmla="*/ 5 w 187"/>
                <a:gd name="T53" fmla="*/ 61 h 91"/>
                <a:gd name="T54" fmla="*/ 16 w 187"/>
                <a:gd name="T55" fmla="*/ 71 h 91"/>
                <a:gd name="T56" fmla="*/ 26 w 187"/>
                <a:gd name="T57" fmla="*/ 76 h 91"/>
                <a:gd name="T58" fmla="*/ 41 w 187"/>
                <a:gd name="T59" fmla="*/ 81 h 91"/>
                <a:gd name="T60" fmla="*/ 56 w 187"/>
                <a:gd name="T61" fmla="*/ 86 h 91"/>
                <a:gd name="T62" fmla="*/ 76 w 187"/>
                <a:gd name="T63" fmla="*/ 91 h 91"/>
                <a:gd name="T64" fmla="*/ 91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1" y="91"/>
                  </a:moveTo>
                  <a:lnTo>
                    <a:pt x="112" y="91"/>
                  </a:lnTo>
                  <a:lnTo>
                    <a:pt x="132" y="86"/>
                  </a:lnTo>
                  <a:lnTo>
                    <a:pt x="147" y="81"/>
                  </a:lnTo>
                  <a:lnTo>
                    <a:pt x="162" y="76"/>
                  </a:lnTo>
                  <a:lnTo>
                    <a:pt x="172" y="71"/>
                  </a:lnTo>
                  <a:lnTo>
                    <a:pt x="182" y="61"/>
                  </a:lnTo>
                  <a:lnTo>
                    <a:pt x="187" y="56"/>
                  </a:lnTo>
                  <a:lnTo>
                    <a:pt x="187" y="46"/>
                  </a:lnTo>
                  <a:lnTo>
                    <a:pt x="187" y="36"/>
                  </a:lnTo>
                  <a:lnTo>
                    <a:pt x="182" y="26"/>
                  </a:lnTo>
                  <a:lnTo>
                    <a:pt x="172" y="20"/>
                  </a:lnTo>
                  <a:lnTo>
                    <a:pt x="162" y="15"/>
                  </a:lnTo>
                  <a:lnTo>
                    <a:pt x="147" y="10"/>
                  </a:lnTo>
                  <a:lnTo>
                    <a:pt x="132" y="5"/>
                  </a:lnTo>
                  <a:lnTo>
                    <a:pt x="112" y="0"/>
                  </a:lnTo>
                  <a:lnTo>
                    <a:pt x="91" y="0"/>
                  </a:lnTo>
                  <a:lnTo>
                    <a:pt x="76" y="0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26" y="15"/>
                  </a:lnTo>
                  <a:lnTo>
                    <a:pt x="16" y="20"/>
                  </a:lnTo>
                  <a:lnTo>
                    <a:pt x="5" y="26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1"/>
                  </a:lnTo>
                  <a:lnTo>
                    <a:pt x="16" y="71"/>
                  </a:lnTo>
                  <a:lnTo>
                    <a:pt x="26" y="76"/>
                  </a:lnTo>
                  <a:lnTo>
                    <a:pt x="41" y="81"/>
                  </a:lnTo>
                  <a:lnTo>
                    <a:pt x="56" y="86"/>
                  </a:lnTo>
                  <a:lnTo>
                    <a:pt x="76" y="91"/>
                  </a:lnTo>
                  <a:lnTo>
                    <a:pt x="91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5" name="フリーフォーム 80"/>
            <p:cNvSpPr>
              <a:spLocks/>
            </p:cNvSpPr>
            <p:nvPr/>
          </p:nvSpPr>
          <p:spPr bwMode="auto">
            <a:xfrm>
              <a:off x="4023" y="2319"/>
              <a:ext cx="166" cy="101"/>
            </a:xfrm>
            <a:custGeom>
              <a:avLst/>
              <a:gdLst>
                <a:gd name="T0" fmla="*/ 0 w 166"/>
                <a:gd name="T1" fmla="*/ 5 h 101"/>
                <a:gd name="T2" fmla="*/ 0 w 166"/>
                <a:gd name="T3" fmla="*/ 66 h 101"/>
                <a:gd name="T4" fmla="*/ 0 w 166"/>
                <a:gd name="T5" fmla="*/ 66 h 101"/>
                <a:gd name="T6" fmla="*/ 5 w 166"/>
                <a:gd name="T7" fmla="*/ 71 h 101"/>
                <a:gd name="T8" fmla="*/ 10 w 166"/>
                <a:gd name="T9" fmla="*/ 76 h 101"/>
                <a:gd name="T10" fmla="*/ 20 w 166"/>
                <a:gd name="T11" fmla="*/ 81 h 101"/>
                <a:gd name="T12" fmla="*/ 30 w 166"/>
                <a:gd name="T13" fmla="*/ 91 h 101"/>
                <a:gd name="T14" fmla="*/ 45 w 166"/>
                <a:gd name="T15" fmla="*/ 96 h 101"/>
                <a:gd name="T16" fmla="*/ 60 w 166"/>
                <a:gd name="T17" fmla="*/ 101 h 101"/>
                <a:gd name="T18" fmla="*/ 85 w 166"/>
                <a:gd name="T19" fmla="*/ 101 h 101"/>
                <a:gd name="T20" fmla="*/ 106 w 166"/>
                <a:gd name="T21" fmla="*/ 96 h 101"/>
                <a:gd name="T22" fmla="*/ 121 w 166"/>
                <a:gd name="T23" fmla="*/ 96 h 101"/>
                <a:gd name="T24" fmla="*/ 136 w 166"/>
                <a:gd name="T25" fmla="*/ 86 h 101"/>
                <a:gd name="T26" fmla="*/ 146 w 166"/>
                <a:gd name="T27" fmla="*/ 81 h 101"/>
                <a:gd name="T28" fmla="*/ 156 w 166"/>
                <a:gd name="T29" fmla="*/ 76 h 101"/>
                <a:gd name="T30" fmla="*/ 161 w 166"/>
                <a:gd name="T31" fmla="*/ 66 h 101"/>
                <a:gd name="T32" fmla="*/ 166 w 166"/>
                <a:gd name="T33" fmla="*/ 66 h 101"/>
                <a:gd name="T34" fmla="*/ 166 w 166"/>
                <a:gd name="T35" fmla="*/ 61 h 101"/>
                <a:gd name="T36" fmla="*/ 166 w 166"/>
                <a:gd name="T37" fmla="*/ 0 h 101"/>
                <a:gd name="T38" fmla="*/ 0 w 166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6" h="101">
                  <a:moveTo>
                    <a:pt x="0" y="5"/>
                  </a:moveTo>
                  <a:lnTo>
                    <a:pt x="0" y="66"/>
                  </a:lnTo>
                  <a:lnTo>
                    <a:pt x="0" y="66"/>
                  </a:lnTo>
                  <a:lnTo>
                    <a:pt x="5" y="71"/>
                  </a:lnTo>
                  <a:lnTo>
                    <a:pt x="10" y="76"/>
                  </a:lnTo>
                  <a:lnTo>
                    <a:pt x="20" y="81"/>
                  </a:lnTo>
                  <a:lnTo>
                    <a:pt x="30" y="91"/>
                  </a:lnTo>
                  <a:lnTo>
                    <a:pt x="45" y="96"/>
                  </a:lnTo>
                  <a:lnTo>
                    <a:pt x="60" y="101"/>
                  </a:lnTo>
                  <a:lnTo>
                    <a:pt x="85" y="101"/>
                  </a:lnTo>
                  <a:lnTo>
                    <a:pt x="106" y="96"/>
                  </a:lnTo>
                  <a:lnTo>
                    <a:pt x="121" y="96"/>
                  </a:lnTo>
                  <a:lnTo>
                    <a:pt x="136" y="86"/>
                  </a:lnTo>
                  <a:lnTo>
                    <a:pt x="146" y="81"/>
                  </a:lnTo>
                  <a:lnTo>
                    <a:pt x="156" y="76"/>
                  </a:lnTo>
                  <a:lnTo>
                    <a:pt x="161" y="66"/>
                  </a:lnTo>
                  <a:lnTo>
                    <a:pt x="166" y="66"/>
                  </a:lnTo>
                  <a:lnTo>
                    <a:pt x="166" y="61"/>
                  </a:lnTo>
                  <a:lnTo>
                    <a:pt x="16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6" name="フリーフォーム 81"/>
            <p:cNvSpPr>
              <a:spLocks/>
            </p:cNvSpPr>
            <p:nvPr/>
          </p:nvSpPr>
          <p:spPr bwMode="auto">
            <a:xfrm>
              <a:off x="4028" y="2274"/>
              <a:ext cx="161" cy="90"/>
            </a:xfrm>
            <a:custGeom>
              <a:avLst/>
              <a:gdLst>
                <a:gd name="T0" fmla="*/ 80 w 161"/>
                <a:gd name="T1" fmla="*/ 0 h 90"/>
                <a:gd name="T2" fmla="*/ 75 w 161"/>
                <a:gd name="T3" fmla="*/ 0 h 90"/>
                <a:gd name="T4" fmla="*/ 70 w 161"/>
                <a:gd name="T5" fmla="*/ 0 h 90"/>
                <a:gd name="T6" fmla="*/ 55 w 161"/>
                <a:gd name="T7" fmla="*/ 5 h 90"/>
                <a:gd name="T8" fmla="*/ 40 w 161"/>
                <a:gd name="T9" fmla="*/ 5 h 90"/>
                <a:gd name="T10" fmla="*/ 30 w 161"/>
                <a:gd name="T11" fmla="*/ 10 h 90"/>
                <a:gd name="T12" fmla="*/ 15 w 161"/>
                <a:gd name="T13" fmla="*/ 15 h 90"/>
                <a:gd name="T14" fmla="*/ 5 w 161"/>
                <a:gd name="T15" fmla="*/ 25 h 90"/>
                <a:gd name="T16" fmla="*/ 0 w 161"/>
                <a:gd name="T17" fmla="*/ 35 h 90"/>
                <a:gd name="T18" fmla="*/ 0 w 161"/>
                <a:gd name="T19" fmla="*/ 45 h 90"/>
                <a:gd name="T20" fmla="*/ 0 w 161"/>
                <a:gd name="T21" fmla="*/ 55 h 90"/>
                <a:gd name="T22" fmla="*/ 5 w 161"/>
                <a:gd name="T23" fmla="*/ 65 h 90"/>
                <a:gd name="T24" fmla="*/ 15 w 161"/>
                <a:gd name="T25" fmla="*/ 75 h 90"/>
                <a:gd name="T26" fmla="*/ 25 w 161"/>
                <a:gd name="T27" fmla="*/ 80 h 90"/>
                <a:gd name="T28" fmla="*/ 40 w 161"/>
                <a:gd name="T29" fmla="*/ 90 h 90"/>
                <a:gd name="T30" fmla="*/ 60 w 161"/>
                <a:gd name="T31" fmla="*/ 90 h 90"/>
                <a:gd name="T32" fmla="*/ 80 w 161"/>
                <a:gd name="T33" fmla="*/ 90 h 90"/>
                <a:gd name="T34" fmla="*/ 101 w 161"/>
                <a:gd name="T35" fmla="*/ 90 h 90"/>
                <a:gd name="T36" fmla="*/ 116 w 161"/>
                <a:gd name="T37" fmla="*/ 85 h 90"/>
                <a:gd name="T38" fmla="*/ 131 w 161"/>
                <a:gd name="T39" fmla="*/ 80 h 90"/>
                <a:gd name="T40" fmla="*/ 141 w 161"/>
                <a:gd name="T41" fmla="*/ 75 h 90"/>
                <a:gd name="T42" fmla="*/ 151 w 161"/>
                <a:gd name="T43" fmla="*/ 70 h 90"/>
                <a:gd name="T44" fmla="*/ 156 w 161"/>
                <a:gd name="T45" fmla="*/ 60 h 90"/>
                <a:gd name="T46" fmla="*/ 161 w 161"/>
                <a:gd name="T47" fmla="*/ 55 h 90"/>
                <a:gd name="T48" fmla="*/ 161 w 161"/>
                <a:gd name="T49" fmla="*/ 45 h 90"/>
                <a:gd name="T50" fmla="*/ 156 w 161"/>
                <a:gd name="T51" fmla="*/ 35 h 90"/>
                <a:gd name="T52" fmla="*/ 151 w 161"/>
                <a:gd name="T53" fmla="*/ 25 h 90"/>
                <a:gd name="T54" fmla="*/ 141 w 161"/>
                <a:gd name="T55" fmla="*/ 20 h 90"/>
                <a:gd name="T56" fmla="*/ 131 w 161"/>
                <a:gd name="T57" fmla="*/ 10 h 90"/>
                <a:gd name="T58" fmla="*/ 121 w 161"/>
                <a:gd name="T59" fmla="*/ 5 h 90"/>
                <a:gd name="T60" fmla="*/ 111 w 161"/>
                <a:gd name="T61" fmla="*/ 5 h 90"/>
                <a:gd name="T62" fmla="*/ 96 w 161"/>
                <a:gd name="T63" fmla="*/ 0 h 90"/>
                <a:gd name="T64" fmla="*/ 80 w 16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" h="90">
                  <a:moveTo>
                    <a:pt x="80" y="0"/>
                  </a:moveTo>
                  <a:lnTo>
                    <a:pt x="75" y="0"/>
                  </a:lnTo>
                  <a:lnTo>
                    <a:pt x="70" y="0"/>
                  </a:lnTo>
                  <a:lnTo>
                    <a:pt x="55" y="5"/>
                  </a:lnTo>
                  <a:lnTo>
                    <a:pt x="40" y="5"/>
                  </a:lnTo>
                  <a:lnTo>
                    <a:pt x="30" y="10"/>
                  </a:lnTo>
                  <a:lnTo>
                    <a:pt x="15" y="15"/>
                  </a:lnTo>
                  <a:lnTo>
                    <a:pt x="5" y="25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15" y="75"/>
                  </a:lnTo>
                  <a:lnTo>
                    <a:pt x="25" y="80"/>
                  </a:lnTo>
                  <a:lnTo>
                    <a:pt x="40" y="90"/>
                  </a:lnTo>
                  <a:lnTo>
                    <a:pt x="60" y="90"/>
                  </a:lnTo>
                  <a:lnTo>
                    <a:pt x="80" y="90"/>
                  </a:lnTo>
                  <a:lnTo>
                    <a:pt x="101" y="90"/>
                  </a:lnTo>
                  <a:lnTo>
                    <a:pt x="116" y="85"/>
                  </a:lnTo>
                  <a:lnTo>
                    <a:pt x="131" y="80"/>
                  </a:lnTo>
                  <a:lnTo>
                    <a:pt x="141" y="75"/>
                  </a:lnTo>
                  <a:lnTo>
                    <a:pt x="151" y="70"/>
                  </a:lnTo>
                  <a:lnTo>
                    <a:pt x="156" y="60"/>
                  </a:lnTo>
                  <a:lnTo>
                    <a:pt x="161" y="55"/>
                  </a:lnTo>
                  <a:lnTo>
                    <a:pt x="161" y="45"/>
                  </a:lnTo>
                  <a:lnTo>
                    <a:pt x="156" y="35"/>
                  </a:lnTo>
                  <a:lnTo>
                    <a:pt x="151" y="25"/>
                  </a:lnTo>
                  <a:lnTo>
                    <a:pt x="141" y="20"/>
                  </a:lnTo>
                  <a:lnTo>
                    <a:pt x="131" y="10"/>
                  </a:lnTo>
                  <a:lnTo>
                    <a:pt x="121" y="5"/>
                  </a:lnTo>
                  <a:lnTo>
                    <a:pt x="111" y="5"/>
                  </a:lnTo>
                  <a:lnTo>
                    <a:pt x="96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7" name="フリーフォーム 82"/>
            <p:cNvSpPr>
              <a:spLocks/>
            </p:cNvSpPr>
            <p:nvPr/>
          </p:nvSpPr>
          <p:spPr bwMode="auto">
            <a:xfrm>
              <a:off x="4023" y="2274"/>
              <a:ext cx="161" cy="45"/>
            </a:xfrm>
            <a:custGeom>
              <a:avLst/>
              <a:gdLst>
                <a:gd name="T0" fmla="*/ 161 w 161"/>
                <a:gd name="T1" fmla="*/ 45 h 45"/>
                <a:gd name="T2" fmla="*/ 161 w 161"/>
                <a:gd name="T3" fmla="*/ 45 h 45"/>
                <a:gd name="T4" fmla="*/ 156 w 161"/>
                <a:gd name="T5" fmla="*/ 40 h 45"/>
                <a:gd name="T6" fmla="*/ 146 w 161"/>
                <a:gd name="T7" fmla="*/ 35 h 45"/>
                <a:gd name="T8" fmla="*/ 136 w 161"/>
                <a:gd name="T9" fmla="*/ 30 h 45"/>
                <a:gd name="T10" fmla="*/ 126 w 161"/>
                <a:gd name="T11" fmla="*/ 25 h 45"/>
                <a:gd name="T12" fmla="*/ 111 w 161"/>
                <a:gd name="T13" fmla="*/ 20 h 45"/>
                <a:gd name="T14" fmla="*/ 101 w 161"/>
                <a:gd name="T15" fmla="*/ 20 h 45"/>
                <a:gd name="T16" fmla="*/ 85 w 161"/>
                <a:gd name="T17" fmla="*/ 20 h 45"/>
                <a:gd name="T18" fmla="*/ 70 w 161"/>
                <a:gd name="T19" fmla="*/ 20 h 45"/>
                <a:gd name="T20" fmla="*/ 60 w 161"/>
                <a:gd name="T21" fmla="*/ 20 h 45"/>
                <a:gd name="T22" fmla="*/ 45 w 161"/>
                <a:gd name="T23" fmla="*/ 25 h 45"/>
                <a:gd name="T24" fmla="*/ 30 w 161"/>
                <a:gd name="T25" fmla="*/ 30 h 45"/>
                <a:gd name="T26" fmla="*/ 20 w 161"/>
                <a:gd name="T27" fmla="*/ 35 h 45"/>
                <a:gd name="T28" fmla="*/ 10 w 161"/>
                <a:gd name="T29" fmla="*/ 40 h 45"/>
                <a:gd name="T30" fmla="*/ 5 w 161"/>
                <a:gd name="T31" fmla="*/ 45 h 45"/>
                <a:gd name="T32" fmla="*/ 0 w 161"/>
                <a:gd name="T33" fmla="*/ 45 h 45"/>
                <a:gd name="T34" fmla="*/ 0 w 161"/>
                <a:gd name="T35" fmla="*/ 40 h 45"/>
                <a:gd name="T36" fmla="*/ 5 w 161"/>
                <a:gd name="T37" fmla="*/ 35 h 45"/>
                <a:gd name="T38" fmla="*/ 10 w 161"/>
                <a:gd name="T39" fmla="*/ 30 h 45"/>
                <a:gd name="T40" fmla="*/ 15 w 161"/>
                <a:gd name="T41" fmla="*/ 20 h 45"/>
                <a:gd name="T42" fmla="*/ 25 w 161"/>
                <a:gd name="T43" fmla="*/ 15 h 45"/>
                <a:gd name="T44" fmla="*/ 40 w 161"/>
                <a:gd name="T45" fmla="*/ 5 h 45"/>
                <a:gd name="T46" fmla="*/ 60 w 161"/>
                <a:gd name="T47" fmla="*/ 0 h 45"/>
                <a:gd name="T48" fmla="*/ 85 w 161"/>
                <a:gd name="T49" fmla="*/ 0 h 45"/>
                <a:gd name="T50" fmla="*/ 111 w 161"/>
                <a:gd name="T51" fmla="*/ 0 h 45"/>
                <a:gd name="T52" fmla="*/ 131 w 161"/>
                <a:gd name="T53" fmla="*/ 5 h 45"/>
                <a:gd name="T54" fmla="*/ 141 w 161"/>
                <a:gd name="T55" fmla="*/ 15 h 45"/>
                <a:gd name="T56" fmla="*/ 151 w 161"/>
                <a:gd name="T57" fmla="*/ 25 h 45"/>
                <a:gd name="T58" fmla="*/ 156 w 161"/>
                <a:gd name="T59" fmla="*/ 30 h 45"/>
                <a:gd name="T60" fmla="*/ 161 w 161"/>
                <a:gd name="T61" fmla="*/ 40 h 45"/>
                <a:gd name="T62" fmla="*/ 161 w 161"/>
                <a:gd name="T63" fmla="*/ 45 h 45"/>
                <a:gd name="T64" fmla="*/ 161 w 161"/>
                <a:gd name="T6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" h="45">
                  <a:moveTo>
                    <a:pt x="161" y="45"/>
                  </a:moveTo>
                  <a:lnTo>
                    <a:pt x="161" y="45"/>
                  </a:lnTo>
                  <a:lnTo>
                    <a:pt x="156" y="40"/>
                  </a:lnTo>
                  <a:lnTo>
                    <a:pt x="146" y="35"/>
                  </a:lnTo>
                  <a:lnTo>
                    <a:pt x="136" y="30"/>
                  </a:lnTo>
                  <a:lnTo>
                    <a:pt x="126" y="25"/>
                  </a:lnTo>
                  <a:lnTo>
                    <a:pt x="111" y="20"/>
                  </a:lnTo>
                  <a:lnTo>
                    <a:pt x="101" y="20"/>
                  </a:lnTo>
                  <a:lnTo>
                    <a:pt x="85" y="20"/>
                  </a:lnTo>
                  <a:lnTo>
                    <a:pt x="70" y="20"/>
                  </a:lnTo>
                  <a:lnTo>
                    <a:pt x="60" y="20"/>
                  </a:lnTo>
                  <a:lnTo>
                    <a:pt x="45" y="25"/>
                  </a:lnTo>
                  <a:lnTo>
                    <a:pt x="30" y="30"/>
                  </a:lnTo>
                  <a:lnTo>
                    <a:pt x="20" y="35"/>
                  </a:lnTo>
                  <a:lnTo>
                    <a:pt x="10" y="40"/>
                  </a:lnTo>
                  <a:lnTo>
                    <a:pt x="5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5" y="35"/>
                  </a:lnTo>
                  <a:lnTo>
                    <a:pt x="10" y="30"/>
                  </a:lnTo>
                  <a:lnTo>
                    <a:pt x="15" y="20"/>
                  </a:lnTo>
                  <a:lnTo>
                    <a:pt x="25" y="15"/>
                  </a:lnTo>
                  <a:lnTo>
                    <a:pt x="40" y="5"/>
                  </a:lnTo>
                  <a:lnTo>
                    <a:pt x="60" y="0"/>
                  </a:lnTo>
                  <a:lnTo>
                    <a:pt x="85" y="0"/>
                  </a:lnTo>
                  <a:lnTo>
                    <a:pt x="111" y="0"/>
                  </a:lnTo>
                  <a:lnTo>
                    <a:pt x="131" y="5"/>
                  </a:lnTo>
                  <a:lnTo>
                    <a:pt x="141" y="15"/>
                  </a:lnTo>
                  <a:lnTo>
                    <a:pt x="151" y="25"/>
                  </a:lnTo>
                  <a:lnTo>
                    <a:pt x="156" y="30"/>
                  </a:lnTo>
                  <a:lnTo>
                    <a:pt x="161" y="40"/>
                  </a:lnTo>
                  <a:lnTo>
                    <a:pt x="161" y="45"/>
                  </a:lnTo>
                  <a:lnTo>
                    <a:pt x="161" y="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8" name="フリーフォーム 83"/>
            <p:cNvSpPr>
              <a:spLocks/>
            </p:cNvSpPr>
            <p:nvPr/>
          </p:nvSpPr>
          <p:spPr bwMode="auto">
            <a:xfrm>
              <a:off x="4063" y="2359"/>
              <a:ext cx="20" cy="56"/>
            </a:xfrm>
            <a:custGeom>
              <a:avLst/>
              <a:gdLst>
                <a:gd name="T0" fmla="*/ 0 w 20"/>
                <a:gd name="T1" fmla="*/ 0 h 56"/>
                <a:gd name="T2" fmla="*/ 0 w 20"/>
                <a:gd name="T3" fmla="*/ 51 h 56"/>
                <a:gd name="T4" fmla="*/ 0 w 20"/>
                <a:gd name="T5" fmla="*/ 51 h 56"/>
                <a:gd name="T6" fmla="*/ 5 w 20"/>
                <a:gd name="T7" fmla="*/ 51 h 56"/>
                <a:gd name="T8" fmla="*/ 5 w 20"/>
                <a:gd name="T9" fmla="*/ 51 h 56"/>
                <a:gd name="T10" fmla="*/ 10 w 20"/>
                <a:gd name="T11" fmla="*/ 56 h 56"/>
                <a:gd name="T12" fmla="*/ 10 w 20"/>
                <a:gd name="T13" fmla="*/ 56 h 56"/>
                <a:gd name="T14" fmla="*/ 15 w 20"/>
                <a:gd name="T15" fmla="*/ 56 h 56"/>
                <a:gd name="T16" fmla="*/ 20 w 20"/>
                <a:gd name="T17" fmla="*/ 56 h 56"/>
                <a:gd name="T18" fmla="*/ 20 w 20"/>
                <a:gd name="T19" fmla="*/ 56 h 56"/>
                <a:gd name="T20" fmla="*/ 20 w 20"/>
                <a:gd name="T21" fmla="*/ 0 h 56"/>
                <a:gd name="T22" fmla="*/ 0 w 20"/>
                <a:gd name="T2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56">
                  <a:moveTo>
                    <a:pt x="0" y="0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9" name="フリーフォーム 84"/>
            <p:cNvSpPr>
              <a:spLocks/>
            </p:cNvSpPr>
            <p:nvPr/>
          </p:nvSpPr>
          <p:spPr bwMode="auto">
            <a:xfrm>
              <a:off x="4068" y="2279"/>
              <a:ext cx="71" cy="80"/>
            </a:xfrm>
            <a:custGeom>
              <a:avLst/>
              <a:gdLst>
                <a:gd name="T0" fmla="*/ 56 w 71"/>
                <a:gd name="T1" fmla="*/ 0 h 80"/>
                <a:gd name="T2" fmla="*/ 0 w 71"/>
                <a:gd name="T3" fmla="*/ 75 h 80"/>
                <a:gd name="T4" fmla="*/ 15 w 71"/>
                <a:gd name="T5" fmla="*/ 80 h 80"/>
                <a:gd name="T6" fmla="*/ 71 w 71"/>
                <a:gd name="T7" fmla="*/ 0 h 80"/>
                <a:gd name="T8" fmla="*/ 56 w 71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0">
                  <a:moveTo>
                    <a:pt x="56" y="0"/>
                  </a:moveTo>
                  <a:lnTo>
                    <a:pt x="0" y="75"/>
                  </a:lnTo>
                  <a:lnTo>
                    <a:pt x="15" y="80"/>
                  </a:lnTo>
                  <a:lnTo>
                    <a:pt x="71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0" name="フリーフォーム 85"/>
            <p:cNvSpPr>
              <a:spLocks/>
            </p:cNvSpPr>
            <p:nvPr/>
          </p:nvSpPr>
          <p:spPr bwMode="auto">
            <a:xfrm>
              <a:off x="4063" y="2279"/>
              <a:ext cx="66" cy="80"/>
            </a:xfrm>
            <a:custGeom>
              <a:avLst/>
              <a:gdLst>
                <a:gd name="T0" fmla="*/ 61 w 66"/>
                <a:gd name="T1" fmla="*/ 0 h 80"/>
                <a:gd name="T2" fmla="*/ 0 w 66"/>
                <a:gd name="T3" fmla="*/ 75 h 80"/>
                <a:gd name="T4" fmla="*/ 5 w 66"/>
                <a:gd name="T5" fmla="*/ 80 h 80"/>
                <a:gd name="T6" fmla="*/ 66 w 66"/>
                <a:gd name="T7" fmla="*/ 0 h 80"/>
                <a:gd name="T8" fmla="*/ 61 w 66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80">
                  <a:moveTo>
                    <a:pt x="61" y="0"/>
                  </a:moveTo>
                  <a:lnTo>
                    <a:pt x="0" y="75"/>
                  </a:lnTo>
                  <a:lnTo>
                    <a:pt x="5" y="80"/>
                  </a:lnTo>
                  <a:lnTo>
                    <a:pt x="66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1" name="フリーフォーム 86"/>
            <p:cNvSpPr>
              <a:spLocks/>
            </p:cNvSpPr>
            <p:nvPr/>
          </p:nvSpPr>
          <p:spPr bwMode="auto">
            <a:xfrm>
              <a:off x="4078" y="2284"/>
              <a:ext cx="56" cy="75"/>
            </a:xfrm>
            <a:custGeom>
              <a:avLst/>
              <a:gdLst>
                <a:gd name="T0" fmla="*/ 56 w 56"/>
                <a:gd name="T1" fmla="*/ 0 h 75"/>
                <a:gd name="T2" fmla="*/ 0 w 56"/>
                <a:gd name="T3" fmla="*/ 75 h 75"/>
                <a:gd name="T4" fmla="*/ 5 w 56"/>
                <a:gd name="T5" fmla="*/ 75 h 75"/>
                <a:gd name="T6" fmla="*/ 56 w 56"/>
                <a:gd name="T7" fmla="*/ 0 h 75"/>
                <a:gd name="T8" fmla="*/ 56 w 56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5">
                  <a:moveTo>
                    <a:pt x="56" y="0"/>
                  </a:moveTo>
                  <a:lnTo>
                    <a:pt x="0" y="75"/>
                  </a:lnTo>
                  <a:lnTo>
                    <a:pt x="5" y="75"/>
                  </a:ln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2" name="フリーフォーム 87"/>
            <p:cNvSpPr>
              <a:spLocks noEditPoints="1"/>
            </p:cNvSpPr>
            <p:nvPr/>
          </p:nvSpPr>
          <p:spPr bwMode="auto">
            <a:xfrm>
              <a:off x="4017" y="2268"/>
              <a:ext cx="177" cy="157"/>
            </a:xfrm>
            <a:custGeom>
              <a:avLst/>
              <a:gdLst>
                <a:gd name="T0" fmla="*/ 177 w 177"/>
                <a:gd name="T1" fmla="*/ 41 h 157"/>
                <a:gd name="T2" fmla="*/ 172 w 177"/>
                <a:gd name="T3" fmla="*/ 36 h 157"/>
                <a:gd name="T4" fmla="*/ 167 w 177"/>
                <a:gd name="T5" fmla="*/ 26 h 157"/>
                <a:gd name="T6" fmla="*/ 142 w 177"/>
                <a:gd name="T7" fmla="*/ 11 h 157"/>
                <a:gd name="T8" fmla="*/ 112 w 177"/>
                <a:gd name="T9" fmla="*/ 0 h 157"/>
                <a:gd name="T10" fmla="*/ 71 w 177"/>
                <a:gd name="T11" fmla="*/ 0 h 157"/>
                <a:gd name="T12" fmla="*/ 26 w 177"/>
                <a:gd name="T13" fmla="*/ 16 h 157"/>
                <a:gd name="T14" fmla="*/ 0 w 177"/>
                <a:gd name="T15" fmla="*/ 41 h 157"/>
                <a:gd name="T16" fmla="*/ 0 w 177"/>
                <a:gd name="T17" fmla="*/ 51 h 157"/>
                <a:gd name="T18" fmla="*/ 0 w 177"/>
                <a:gd name="T19" fmla="*/ 51 h 157"/>
                <a:gd name="T20" fmla="*/ 0 w 177"/>
                <a:gd name="T21" fmla="*/ 51 h 157"/>
                <a:gd name="T22" fmla="*/ 0 w 177"/>
                <a:gd name="T23" fmla="*/ 51 h 157"/>
                <a:gd name="T24" fmla="*/ 0 w 177"/>
                <a:gd name="T25" fmla="*/ 51 h 157"/>
                <a:gd name="T26" fmla="*/ 0 w 177"/>
                <a:gd name="T27" fmla="*/ 112 h 157"/>
                <a:gd name="T28" fmla="*/ 0 w 177"/>
                <a:gd name="T29" fmla="*/ 117 h 157"/>
                <a:gd name="T30" fmla="*/ 0 w 177"/>
                <a:gd name="T31" fmla="*/ 117 h 157"/>
                <a:gd name="T32" fmla="*/ 11 w 177"/>
                <a:gd name="T33" fmla="*/ 127 h 157"/>
                <a:gd name="T34" fmla="*/ 36 w 177"/>
                <a:gd name="T35" fmla="*/ 147 h 157"/>
                <a:gd name="T36" fmla="*/ 76 w 177"/>
                <a:gd name="T37" fmla="*/ 157 h 157"/>
                <a:gd name="T38" fmla="*/ 117 w 177"/>
                <a:gd name="T39" fmla="*/ 152 h 157"/>
                <a:gd name="T40" fmla="*/ 152 w 177"/>
                <a:gd name="T41" fmla="*/ 142 h 157"/>
                <a:gd name="T42" fmla="*/ 177 w 177"/>
                <a:gd name="T43" fmla="*/ 117 h 157"/>
                <a:gd name="T44" fmla="*/ 177 w 177"/>
                <a:gd name="T45" fmla="*/ 117 h 157"/>
                <a:gd name="T46" fmla="*/ 177 w 177"/>
                <a:gd name="T47" fmla="*/ 117 h 157"/>
                <a:gd name="T48" fmla="*/ 177 w 177"/>
                <a:gd name="T49" fmla="*/ 51 h 157"/>
                <a:gd name="T50" fmla="*/ 177 w 177"/>
                <a:gd name="T51" fmla="*/ 51 h 157"/>
                <a:gd name="T52" fmla="*/ 177 w 177"/>
                <a:gd name="T53" fmla="*/ 51 h 157"/>
                <a:gd name="T54" fmla="*/ 21 w 177"/>
                <a:gd name="T55" fmla="*/ 36 h 157"/>
                <a:gd name="T56" fmla="*/ 41 w 177"/>
                <a:gd name="T57" fmla="*/ 21 h 157"/>
                <a:gd name="T58" fmla="*/ 66 w 177"/>
                <a:gd name="T59" fmla="*/ 16 h 157"/>
                <a:gd name="T60" fmla="*/ 102 w 177"/>
                <a:gd name="T61" fmla="*/ 16 h 157"/>
                <a:gd name="T62" fmla="*/ 127 w 177"/>
                <a:gd name="T63" fmla="*/ 21 h 157"/>
                <a:gd name="T64" fmla="*/ 152 w 177"/>
                <a:gd name="T65" fmla="*/ 31 h 157"/>
                <a:gd name="T66" fmla="*/ 162 w 177"/>
                <a:gd name="T67" fmla="*/ 41 h 157"/>
                <a:gd name="T68" fmla="*/ 162 w 177"/>
                <a:gd name="T69" fmla="*/ 46 h 157"/>
                <a:gd name="T70" fmla="*/ 167 w 177"/>
                <a:gd name="T71" fmla="*/ 51 h 157"/>
                <a:gd name="T72" fmla="*/ 152 w 177"/>
                <a:gd name="T73" fmla="*/ 71 h 157"/>
                <a:gd name="T74" fmla="*/ 117 w 177"/>
                <a:gd name="T75" fmla="*/ 86 h 157"/>
                <a:gd name="T76" fmla="*/ 76 w 177"/>
                <a:gd name="T77" fmla="*/ 86 h 157"/>
                <a:gd name="T78" fmla="*/ 51 w 177"/>
                <a:gd name="T79" fmla="*/ 81 h 157"/>
                <a:gd name="T80" fmla="*/ 26 w 177"/>
                <a:gd name="T81" fmla="*/ 71 h 157"/>
                <a:gd name="T82" fmla="*/ 16 w 177"/>
                <a:gd name="T83" fmla="*/ 66 h 157"/>
                <a:gd name="T84" fmla="*/ 16 w 177"/>
                <a:gd name="T85" fmla="*/ 56 h 157"/>
                <a:gd name="T86" fmla="*/ 16 w 177"/>
                <a:gd name="T87" fmla="*/ 51 h 157"/>
                <a:gd name="T88" fmla="*/ 16 w 177"/>
                <a:gd name="T89" fmla="*/ 46 h 157"/>
                <a:gd name="T90" fmla="*/ 16 w 177"/>
                <a:gd name="T91" fmla="*/ 41 h 157"/>
                <a:gd name="T92" fmla="*/ 162 w 177"/>
                <a:gd name="T93" fmla="*/ 112 h 157"/>
                <a:gd name="T94" fmla="*/ 147 w 177"/>
                <a:gd name="T95" fmla="*/ 127 h 157"/>
                <a:gd name="T96" fmla="*/ 117 w 177"/>
                <a:gd name="T97" fmla="*/ 142 h 157"/>
                <a:gd name="T98" fmla="*/ 76 w 177"/>
                <a:gd name="T99" fmla="*/ 142 h 157"/>
                <a:gd name="T100" fmla="*/ 41 w 177"/>
                <a:gd name="T101" fmla="*/ 132 h 157"/>
                <a:gd name="T102" fmla="*/ 16 w 177"/>
                <a:gd name="T103" fmla="*/ 117 h 157"/>
                <a:gd name="T104" fmla="*/ 16 w 177"/>
                <a:gd name="T105" fmla="*/ 112 h 157"/>
                <a:gd name="T106" fmla="*/ 16 w 177"/>
                <a:gd name="T107" fmla="*/ 107 h 157"/>
                <a:gd name="T108" fmla="*/ 16 w 177"/>
                <a:gd name="T109" fmla="*/ 107 h 157"/>
                <a:gd name="T110" fmla="*/ 26 w 177"/>
                <a:gd name="T111" fmla="*/ 86 h 157"/>
                <a:gd name="T112" fmla="*/ 56 w 177"/>
                <a:gd name="T113" fmla="*/ 96 h 157"/>
                <a:gd name="T114" fmla="*/ 91 w 177"/>
                <a:gd name="T115" fmla="*/ 102 h 157"/>
                <a:gd name="T116" fmla="*/ 122 w 177"/>
                <a:gd name="T117" fmla="*/ 96 h 157"/>
                <a:gd name="T118" fmla="*/ 152 w 177"/>
                <a:gd name="T119" fmla="*/ 86 h 157"/>
                <a:gd name="T120" fmla="*/ 167 w 177"/>
                <a:gd name="T121" fmla="*/ 107 h 157"/>
                <a:gd name="T122" fmla="*/ 167 w 177"/>
                <a:gd name="T123" fmla="*/ 107 h 157"/>
                <a:gd name="T124" fmla="*/ 162 w 177"/>
                <a:gd name="T125" fmla="*/ 11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57">
                  <a:moveTo>
                    <a:pt x="177" y="51"/>
                  </a:moveTo>
                  <a:lnTo>
                    <a:pt x="177" y="46"/>
                  </a:lnTo>
                  <a:lnTo>
                    <a:pt x="177" y="41"/>
                  </a:lnTo>
                  <a:lnTo>
                    <a:pt x="177" y="41"/>
                  </a:lnTo>
                  <a:lnTo>
                    <a:pt x="177" y="36"/>
                  </a:lnTo>
                  <a:lnTo>
                    <a:pt x="172" y="36"/>
                  </a:lnTo>
                  <a:lnTo>
                    <a:pt x="172" y="31"/>
                  </a:lnTo>
                  <a:lnTo>
                    <a:pt x="167" y="26"/>
                  </a:lnTo>
                  <a:lnTo>
                    <a:pt x="167" y="26"/>
                  </a:lnTo>
                  <a:lnTo>
                    <a:pt x="162" y="21"/>
                  </a:lnTo>
                  <a:lnTo>
                    <a:pt x="152" y="16"/>
                  </a:lnTo>
                  <a:lnTo>
                    <a:pt x="142" y="11"/>
                  </a:lnTo>
                  <a:lnTo>
                    <a:pt x="132" y="6"/>
                  </a:lnTo>
                  <a:lnTo>
                    <a:pt x="122" y="6"/>
                  </a:lnTo>
                  <a:lnTo>
                    <a:pt x="112" y="0"/>
                  </a:lnTo>
                  <a:lnTo>
                    <a:pt x="102" y="0"/>
                  </a:lnTo>
                  <a:lnTo>
                    <a:pt x="91" y="0"/>
                  </a:lnTo>
                  <a:lnTo>
                    <a:pt x="71" y="0"/>
                  </a:lnTo>
                  <a:lnTo>
                    <a:pt x="56" y="6"/>
                  </a:lnTo>
                  <a:lnTo>
                    <a:pt x="41" y="11"/>
                  </a:lnTo>
                  <a:lnTo>
                    <a:pt x="26" y="16"/>
                  </a:lnTo>
                  <a:lnTo>
                    <a:pt x="16" y="21"/>
                  </a:lnTo>
                  <a:lnTo>
                    <a:pt x="6" y="31"/>
                  </a:lnTo>
                  <a:lnTo>
                    <a:pt x="0" y="4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6" y="117"/>
                  </a:lnTo>
                  <a:lnTo>
                    <a:pt x="11" y="127"/>
                  </a:lnTo>
                  <a:lnTo>
                    <a:pt x="16" y="132"/>
                  </a:lnTo>
                  <a:lnTo>
                    <a:pt x="26" y="142"/>
                  </a:lnTo>
                  <a:lnTo>
                    <a:pt x="36" y="147"/>
                  </a:lnTo>
                  <a:lnTo>
                    <a:pt x="46" y="152"/>
                  </a:lnTo>
                  <a:lnTo>
                    <a:pt x="61" y="152"/>
                  </a:lnTo>
                  <a:lnTo>
                    <a:pt x="76" y="157"/>
                  </a:lnTo>
                  <a:lnTo>
                    <a:pt x="91" y="157"/>
                  </a:lnTo>
                  <a:lnTo>
                    <a:pt x="107" y="157"/>
                  </a:lnTo>
                  <a:lnTo>
                    <a:pt x="117" y="152"/>
                  </a:lnTo>
                  <a:lnTo>
                    <a:pt x="132" y="152"/>
                  </a:lnTo>
                  <a:lnTo>
                    <a:pt x="142" y="147"/>
                  </a:lnTo>
                  <a:lnTo>
                    <a:pt x="152" y="142"/>
                  </a:lnTo>
                  <a:lnTo>
                    <a:pt x="162" y="132"/>
                  </a:lnTo>
                  <a:lnTo>
                    <a:pt x="172" y="12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2"/>
                  </a:lnTo>
                  <a:lnTo>
                    <a:pt x="177" y="112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close/>
                  <a:moveTo>
                    <a:pt x="21" y="36"/>
                  </a:moveTo>
                  <a:lnTo>
                    <a:pt x="26" y="31"/>
                  </a:lnTo>
                  <a:lnTo>
                    <a:pt x="36" y="26"/>
                  </a:lnTo>
                  <a:lnTo>
                    <a:pt x="41" y="21"/>
                  </a:lnTo>
                  <a:lnTo>
                    <a:pt x="51" y="21"/>
                  </a:lnTo>
                  <a:lnTo>
                    <a:pt x="61" y="16"/>
                  </a:lnTo>
                  <a:lnTo>
                    <a:pt x="66" y="16"/>
                  </a:lnTo>
                  <a:lnTo>
                    <a:pt x="76" y="16"/>
                  </a:lnTo>
                  <a:lnTo>
                    <a:pt x="91" y="16"/>
                  </a:lnTo>
                  <a:lnTo>
                    <a:pt x="102" y="16"/>
                  </a:lnTo>
                  <a:lnTo>
                    <a:pt x="112" y="16"/>
                  </a:lnTo>
                  <a:lnTo>
                    <a:pt x="122" y="16"/>
                  </a:lnTo>
                  <a:lnTo>
                    <a:pt x="127" y="21"/>
                  </a:lnTo>
                  <a:lnTo>
                    <a:pt x="137" y="21"/>
                  </a:lnTo>
                  <a:lnTo>
                    <a:pt x="147" y="26"/>
                  </a:lnTo>
                  <a:lnTo>
                    <a:pt x="152" y="31"/>
                  </a:lnTo>
                  <a:lnTo>
                    <a:pt x="157" y="36"/>
                  </a:lnTo>
                  <a:lnTo>
                    <a:pt x="157" y="36"/>
                  </a:lnTo>
                  <a:lnTo>
                    <a:pt x="162" y="41"/>
                  </a:lnTo>
                  <a:lnTo>
                    <a:pt x="162" y="41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2" y="61"/>
                  </a:lnTo>
                  <a:lnTo>
                    <a:pt x="157" y="66"/>
                  </a:lnTo>
                  <a:lnTo>
                    <a:pt x="152" y="71"/>
                  </a:lnTo>
                  <a:lnTo>
                    <a:pt x="142" y="76"/>
                  </a:lnTo>
                  <a:lnTo>
                    <a:pt x="132" y="81"/>
                  </a:lnTo>
                  <a:lnTo>
                    <a:pt x="117" y="86"/>
                  </a:lnTo>
                  <a:lnTo>
                    <a:pt x="107" y="86"/>
                  </a:lnTo>
                  <a:lnTo>
                    <a:pt x="91" y="91"/>
                  </a:lnTo>
                  <a:lnTo>
                    <a:pt x="76" y="86"/>
                  </a:lnTo>
                  <a:lnTo>
                    <a:pt x="66" y="86"/>
                  </a:lnTo>
                  <a:lnTo>
                    <a:pt x="61" y="86"/>
                  </a:lnTo>
                  <a:lnTo>
                    <a:pt x="51" y="81"/>
                  </a:lnTo>
                  <a:lnTo>
                    <a:pt x="41" y="81"/>
                  </a:lnTo>
                  <a:lnTo>
                    <a:pt x="36" y="76"/>
                  </a:lnTo>
                  <a:lnTo>
                    <a:pt x="26" y="71"/>
                  </a:lnTo>
                  <a:lnTo>
                    <a:pt x="21" y="66"/>
                  </a:lnTo>
                  <a:lnTo>
                    <a:pt x="21" y="66"/>
                  </a:lnTo>
                  <a:lnTo>
                    <a:pt x="16" y="66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21" y="36"/>
                  </a:lnTo>
                  <a:lnTo>
                    <a:pt x="21" y="36"/>
                  </a:lnTo>
                  <a:close/>
                  <a:moveTo>
                    <a:pt x="162" y="112"/>
                  </a:moveTo>
                  <a:lnTo>
                    <a:pt x="162" y="117"/>
                  </a:lnTo>
                  <a:lnTo>
                    <a:pt x="157" y="122"/>
                  </a:lnTo>
                  <a:lnTo>
                    <a:pt x="147" y="127"/>
                  </a:lnTo>
                  <a:lnTo>
                    <a:pt x="137" y="132"/>
                  </a:lnTo>
                  <a:lnTo>
                    <a:pt x="127" y="137"/>
                  </a:lnTo>
                  <a:lnTo>
                    <a:pt x="117" y="142"/>
                  </a:lnTo>
                  <a:lnTo>
                    <a:pt x="102" y="142"/>
                  </a:lnTo>
                  <a:lnTo>
                    <a:pt x="91" y="142"/>
                  </a:lnTo>
                  <a:lnTo>
                    <a:pt x="76" y="142"/>
                  </a:lnTo>
                  <a:lnTo>
                    <a:pt x="61" y="142"/>
                  </a:lnTo>
                  <a:lnTo>
                    <a:pt x="51" y="137"/>
                  </a:lnTo>
                  <a:lnTo>
                    <a:pt x="41" y="132"/>
                  </a:lnTo>
                  <a:lnTo>
                    <a:pt x="31" y="127"/>
                  </a:lnTo>
                  <a:lnTo>
                    <a:pt x="26" y="122"/>
                  </a:lnTo>
                  <a:lnTo>
                    <a:pt x="16" y="117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07"/>
                  </a:lnTo>
                  <a:lnTo>
                    <a:pt x="16" y="107"/>
                  </a:lnTo>
                  <a:lnTo>
                    <a:pt x="16" y="107"/>
                  </a:lnTo>
                  <a:lnTo>
                    <a:pt x="16" y="107"/>
                  </a:lnTo>
                  <a:lnTo>
                    <a:pt x="16" y="76"/>
                  </a:lnTo>
                  <a:lnTo>
                    <a:pt x="21" y="81"/>
                  </a:lnTo>
                  <a:lnTo>
                    <a:pt x="26" y="86"/>
                  </a:lnTo>
                  <a:lnTo>
                    <a:pt x="36" y="91"/>
                  </a:lnTo>
                  <a:lnTo>
                    <a:pt x="46" y="96"/>
                  </a:lnTo>
                  <a:lnTo>
                    <a:pt x="56" y="96"/>
                  </a:lnTo>
                  <a:lnTo>
                    <a:pt x="66" y="102"/>
                  </a:lnTo>
                  <a:lnTo>
                    <a:pt x="76" y="102"/>
                  </a:lnTo>
                  <a:lnTo>
                    <a:pt x="91" y="102"/>
                  </a:lnTo>
                  <a:lnTo>
                    <a:pt x="102" y="102"/>
                  </a:lnTo>
                  <a:lnTo>
                    <a:pt x="112" y="102"/>
                  </a:lnTo>
                  <a:lnTo>
                    <a:pt x="122" y="96"/>
                  </a:lnTo>
                  <a:lnTo>
                    <a:pt x="132" y="96"/>
                  </a:lnTo>
                  <a:lnTo>
                    <a:pt x="142" y="91"/>
                  </a:lnTo>
                  <a:lnTo>
                    <a:pt x="152" y="86"/>
                  </a:lnTo>
                  <a:lnTo>
                    <a:pt x="157" y="81"/>
                  </a:lnTo>
                  <a:lnTo>
                    <a:pt x="167" y="76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2" y="107"/>
                  </a:lnTo>
                  <a:lnTo>
                    <a:pt x="162" y="112"/>
                  </a:lnTo>
                  <a:lnTo>
                    <a:pt x="162" y="112"/>
                  </a:lnTo>
                  <a:lnTo>
                    <a:pt x="162" y="112"/>
                  </a:lnTo>
                  <a:lnTo>
                    <a:pt x="162" y="11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3" name="フリーフォーム 88"/>
            <p:cNvSpPr>
              <a:spLocks/>
            </p:cNvSpPr>
            <p:nvPr/>
          </p:nvSpPr>
          <p:spPr bwMode="auto">
            <a:xfrm>
              <a:off x="4331" y="2213"/>
              <a:ext cx="187" cy="91"/>
            </a:xfrm>
            <a:custGeom>
              <a:avLst/>
              <a:gdLst>
                <a:gd name="T0" fmla="*/ 91 w 187"/>
                <a:gd name="T1" fmla="*/ 91 h 91"/>
                <a:gd name="T2" fmla="*/ 111 w 187"/>
                <a:gd name="T3" fmla="*/ 91 h 91"/>
                <a:gd name="T4" fmla="*/ 126 w 187"/>
                <a:gd name="T5" fmla="*/ 86 h 91"/>
                <a:gd name="T6" fmla="*/ 141 w 187"/>
                <a:gd name="T7" fmla="*/ 86 h 91"/>
                <a:gd name="T8" fmla="*/ 157 w 187"/>
                <a:gd name="T9" fmla="*/ 76 h 91"/>
                <a:gd name="T10" fmla="*/ 167 w 187"/>
                <a:gd name="T11" fmla="*/ 71 h 91"/>
                <a:gd name="T12" fmla="*/ 177 w 187"/>
                <a:gd name="T13" fmla="*/ 66 h 91"/>
                <a:gd name="T14" fmla="*/ 182 w 187"/>
                <a:gd name="T15" fmla="*/ 55 h 91"/>
                <a:gd name="T16" fmla="*/ 187 w 187"/>
                <a:gd name="T17" fmla="*/ 45 h 91"/>
                <a:gd name="T18" fmla="*/ 182 w 187"/>
                <a:gd name="T19" fmla="*/ 35 h 91"/>
                <a:gd name="T20" fmla="*/ 177 w 187"/>
                <a:gd name="T21" fmla="*/ 30 h 91"/>
                <a:gd name="T22" fmla="*/ 167 w 187"/>
                <a:gd name="T23" fmla="*/ 20 h 91"/>
                <a:gd name="T24" fmla="*/ 157 w 187"/>
                <a:gd name="T25" fmla="*/ 15 h 91"/>
                <a:gd name="T26" fmla="*/ 141 w 187"/>
                <a:gd name="T27" fmla="*/ 10 h 91"/>
                <a:gd name="T28" fmla="*/ 126 w 187"/>
                <a:gd name="T29" fmla="*/ 5 h 91"/>
                <a:gd name="T30" fmla="*/ 111 w 187"/>
                <a:gd name="T31" fmla="*/ 5 h 91"/>
                <a:gd name="T32" fmla="*/ 91 w 187"/>
                <a:gd name="T33" fmla="*/ 0 h 91"/>
                <a:gd name="T34" fmla="*/ 71 w 187"/>
                <a:gd name="T35" fmla="*/ 5 h 91"/>
                <a:gd name="T36" fmla="*/ 55 w 187"/>
                <a:gd name="T37" fmla="*/ 5 h 91"/>
                <a:gd name="T38" fmla="*/ 40 w 187"/>
                <a:gd name="T39" fmla="*/ 10 h 91"/>
                <a:gd name="T40" fmla="*/ 25 w 187"/>
                <a:gd name="T41" fmla="*/ 15 h 91"/>
                <a:gd name="T42" fmla="*/ 15 w 187"/>
                <a:gd name="T43" fmla="*/ 20 h 91"/>
                <a:gd name="T44" fmla="*/ 5 w 187"/>
                <a:gd name="T45" fmla="*/ 30 h 91"/>
                <a:gd name="T46" fmla="*/ 0 w 187"/>
                <a:gd name="T47" fmla="*/ 35 h 91"/>
                <a:gd name="T48" fmla="*/ 0 w 187"/>
                <a:gd name="T49" fmla="*/ 45 h 91"/>
                <a:gd name="T50" fmla="*/ 0 w 187"/>
                <a:gd name="T51" fmla="*/ 55 h 91"/>
                <a:gd name="T52" fmla="*/ 5 w 187"/>
                <a:gd name="T53" fmla="*/ 66 h 91"/>
                <a:gd name="T54" fmla="*/ 15 w 187"/>
                <a:gd name="T55" fmla="*/ 71 h 91"/>
                <a:gd name="T56" fmla="*/ 25 w 187"/>
                <a:gd name="T57" fmla="*/ 76 h 91"/>
                <a:gd name="T58" fmla="*/ 40 w 187"/>
                <a:gd name="T59" fmla="*/ 86 h 91"/>
                <a:gd name="T60" fmla="*/ 55 w 187"/>
                <a:gd name="T61" fmla="*/ 86 h 91"/>
                <a:gd name="T62" fmla="*/ 71 w 187"/>
                <a:gd name="T63" fmla="*/ 91 h 91"/>
                <a:gd name="T64" fmla="*/ 91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1" y="91"/>
                  </a:moveTo>
                  <a:lnTo>
                    <a:pt x="111" y="91"/>
                  </a:lnTo>
                  <a:lnTo>
                    <a:pt x="126" y="86"/>
                  </a:lnTo>
                  <a:lnTo>
                    <a:pt x="141" y="86"/>
                  </a:lnTo>
                  <a:lnTo>
                    <a:pt x="157" y="76"/>
                  </a:lnTo>
                  <a:lnTo>
                    <a:pt x="167" y="71"/>
                  </a:lnTo>
                  <a:lnTo>
                    <a:pt x="177" y="66"/>
                  </a:lnTo>
                  <a:lnTo>
                    <a:pt x="182" y="55"/>
                  </a:lnTo>
                  <a:lnTo>
                    <a:pt x="187" y="45"/>
                  </a:lnTo>
                  <a:lnTo>
                    <a:pt x="182" y="35"/>
                  </a:lnTo>
                  <a:lnTo>
                    <a:pt x="177" y="30"/>
                  </a:lnTo>
                  <a:lnTo>
                    <a:pt x="167" y="20"/>
                  </a:lnTo>
                  <a:lnTo>
                    <a:pt x="157" y="15"/>
                  </a:lnTo>
                  <a:lnTo>
                    <a:pt x="141" y="10"/>
                  </a:lnTo>
                  <a:lnTo>
                    <a:pt x="126" y="5"/>
                  </a:lnTo>
                  <a:lnTo>
                    <a:pt x="111" y="5"/>
                  </a:lnTo>
                  <a:lnTo>
                    <a:pt x="91" y="0"/>
                  </a:lnTo>
                  <a:lnTo>
                    <a:pt x="71" y="5"/>
                  </a:lnTo>
                  <a:lnTo>
                    <a:pt x="55" y="5"/>
                  </a:lnTo>
                  <a:lnTo>
                    <a:pt x="40" y="10"/>
                  </a:lnTo>
                  <a:lnTo>
                    <a:pt x="25" y="15"/>
                  </a:lnTo>
                  <a:lnTo>
                    <a:pt x="15" y="20"/>
                  </a:lnTo>
                  <a:lnTo>
                    <a:pt x="5" y="30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5" y="66"/>
                  </a:lnTo>
                  <a:lnTo>
                    <a:pt x="15" y="71"/>
                  </a:lnTo>
                  <a:lnTo>
                    <a:pt x="25" y="76"/>
                  </a:lnTo>
                  <a:lnTo>
                    <a:pt x="40" y="86"/>
                  </a:lnTo>
                  <a:lnTo>
                    <a:pt x="55" y="86"/>
                  </a:lnTo>
                  <a:lnTo>
                    <a:pt x="71" y="91"/>
                  </a:lnTo>
                  <a:lnTo>
                    <a:pt x="91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4" name="フリーフォーム 89"/>
            <p:cNvSpPr>
              <a:spLocks/>
            </p:cNvSpPr>
            <p:nvPr/>
          </p:nvSpPr>
          <p:spPr bwMode="auto">
            <a:xfrm>
              <a:off x="4346" y="2188"/>
              <a:ext cx="167" cy="101"/>
            </a:xfrm>
            <a:custGeom>
              <a:avLst/>
              <a:gdLst>
                <a:gd name="T0" fmla="*/ 0 w 167"/>
                <a:gd name="T1" fmla="*/ 5 h 101"/>
                <a:gd name="T2" fmla="*/ 0 w 167"/>
                <a:gd name="T3" fmla="*/ 65 h 101"/>
                <a:gd name="T4" fmla="*/ 0 w 167"/>
                <a:gd name="T5" fmla="*/ 65 h 101"/>
                <a:gd name="T6" fmla="*/ 5 w 167"/>
                <a:gd name="T7" fmla="*/ 70 h 101"/>
                <a:gd name="T8" fmla="*/ 10 w 167"/>
                <a:gd name="T9" fmla="*/ 75 h 101"/>
                <a:gd name="T10" fmla="*/ 15 w 167"/>
                <a:gd name="T11" fmla="*/ 86 h 101"/>
                <a:gd name="T12" fmla="*/ 30 w 167"/>
                <a:gd name="T13" fmla="*/ 91 h 101"/>
                <a:gd name="T14" fmla="*/ 40 w 167"/>
                <a:gd name="T15" fmla="*/ 96 h 101"/>
                <a:gd name="T16" fmla="*/ 61 w 167"/>
                <a:gd name="T17" fmla="*/ 101 h 101"/>
                <a:gd name="T18" fmla="*/ 81 w 167"/>
                <a:gd name="T19" fmla="*/ 101 h 101"/>
                <a:gd name="T20" fmla="*/ 101 w 167"/>
                <a:gd name="T21" fmla="*/ 101 h 101"/>
                <a:gd name="T22" fmla="*/ 121 w 167"/>
                <a:gd name="T23" fmla="*/ 96 h 101"/>
                <a:gd name="T24" fmla="*/ 137 w 167"/>
                <a:gd name="T25" fmla="*/ 91 h 101"/>
                <a:gd name="T26" fmla="*/ 147 w 167"/>
                <a:gd name="T27" fmla="*/ 80 h 101"/>
                <a:gd name="T28" fmla="*/ 157 w 167"/>
                <a:gd name="T29" fmla="*/ 75 h 101"/>
                <a:gd name="T30" fmla="*/ 162 w 167"/>
                <a:gd name="T31" fmla="*/ 70 h 101"/>
                <a:gd name="T32" fmla="*/ 162 w 167"/>
                <a:gd name="T33" fmla="*/ 65 h 101"/>
                <a:gd name="T34" fmla="*/ 167 w 167"/>
                <a:gd name="T35" fmla="*/ 65 h 101"/>
                <a:gd name="T36" fmla="*/ 162 w 167"/>
                <a:gd name="T37" fmla="*/ 0 h 101"/>
                <a:gd name="T38" fmla="*/ 0 w 167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7" h="101">
                  <a:moveTo>
                    <a:pt x="0" y="5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5" y="70"/>
                  </a:lnTo>
                  <a:lnTo>
                    <a:pt x="10" y="75"/>
                  </a:lnTo>
                  <a:lnTo>
                    <a:pt x="15" y="86"/>
                  </a:lnTo>
                  <a:lnTo>
                    <a:pt x="30" y="91"/>
                  </a:lnTo>
                  <a:lnTo>
                    <a:pt x="40" y="96"/>
                  </a:lnTo>
                  <a:lnTo>
                    <a:pt x="61" y="101"/>
                  </a:lnTo>
                  <a:lnTo>
                    <a:pt x="81" y="101"/>
                  </a:lnTo>
                  <a:lnTo>
                    <a:pt x="101" y="101"/>
                  </a:lnTo>
                  <a:lnTo>
                    <a:pt x="121" y="96"/>
                  </a:lnTo>
                  <a:lnTo>
                    <a:pt x="137" y="91"/>
                  </a:lnTo>
                  <a:lnTo>
                    <a:pt x="147" y="80"/>
                  </a:lnTo>
                  <a:lnTo>
                    <a:pt x="157" y="75"/>
                  </a:lnTo>
                  <a:lnTo>
                    <a:pt x="162" y="70"/>
                  </a:lnTo>
                  <a:lnTo>
                    <a:pt x="162" y="65"/>
                  </a:lnTo>
                  <a:lnTo>
                    <a:pt x="167" y="65"/>
                  </a:lnTo>
                  <a:lnTo>
                    <a:pt x="16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5" name="フリーフォーム 90"/>
            <p:cNvSpPr>
              <a:spLocks/>
            </p:cNvSpPr>
            <p:nvPr/>
          </p:nvSpPr>
          <p:spPr bwMode="auto">
            <a:xfrm>
              <a:off x="4346" y="2142"/>
              <a:ext cx="162" cy="96"/>
            </a:xfrm>
            <a:custGeom>
              <a:avLst/>
              <a:gdLst>
                <a:gd name="T0" fmla="*/ 86 w 162"/>
                <a:gd name="T1" fmla="*/ 0 h 96"/>
                <a:gd name="T2" fmla="*/ 81 w 162"/>
                <a:gd name="T3" fmla="*/ 0 h 96"/>
                <a:gd name="T4" fmla="*/ 71 w 162"/>
                <a:gd name="T5" fmla="*/ 5 h 96"/>
                <a:gd name="T6" fmla="*/ 61 w 162"/>
                <a:gd name="T7" fmla="*/ 5 h 96"/>
                <a:gd name="T8" fmla="*/ 46 w 162"/>
                <a:gd name="T9" fmla="*/ 10 h 96"/>
                <a:gd name="T10" fmla="*/ 30 w 162"/>
                <a:gd name="T11" fmla="*/ 15 h 96"/>
                <a:gd name="T12" fmla="*/ 20 w 162"/>
                <a:gd name="T13" fmla="*/ 20 h 96"/>
                <a:gd name="T14" fmla="*/ 10 w 162"/>
                <a:gd name="T15" fmla="*/ 25 h 96"/>
                <a:gd name="T16" fmla="*/ 0 w 162"/>
                <a:gd name="T17" fmla="*/ 35 h 96"/>
                <a:gd name="T18" fmla="*/ 0 w 162"/>
                <a:gd name="T19" fmla="*/ 46 h 96"/>
                <a:gd name="T20" fmla="*/ 5 w 162"/>
                <a:gd name="T21" fmla="*/ 56 h 96"/>
                <a:gd name="T22" fmla="*/ 10 w 162"/>
                <a:gd name="T23" fmla="*/ 66 h 96"/>
                <a:gd name="T24" fmla="*/ 15 w 162"/>
                <a:gd name="T25" fmla="*/ 76 h 96"/>
                <a:gd name="T26" fmla="*/ 30 w 162"/>
                <a:gd name="T27" fmla="*/ 86 h 96"/>
                <a:gd name="T28" fmla="*/ 46 w 162"/>
                <a:gd name="T29" fmla="*/ 91 h 96"/>
                <a:gd name="T30" fmla="*/ 61 w 162"/>
                <a:gd name="T31" fmla="*/ 96 h 96"/>
                <a:gd name="T32" fmla="*/ 81 w 162"/>
                <a:gd name="T33" fmla="*/ 96 h 96"/>
                <a:gd name="T34" fmla="*/ 101 w 162"/>
                <a:gd name="T35" fmla="*/ 91 h 96"/>
                <a:gd name="T36" fmla="*/ 121 w 162"/>
                <a:gd name="T37" fmla="*/ 86 h 96"/>
                <a:gd name="T38" fmla="*/ 137 w 162"/>
                <a:gd name="T39" fmla="*/ 81 h 96"/>
                <a:gd name="T40" fmla="*/ 147 w 162"/>
                <a:gd name="T41" fmla="*/ 76 h 96"/>
                <a:gd name="T42" fmla="*/ 157 w 162"/>
                <a:gd name="T43" fmla="*/ 71 h 96"/>
                <a:gd name="T44" fmla="*/ 162 w 162"/>
                <a:gd name="T45" fmla="*/ 66 h 96"/>
                <a:gd name="T46" fmla="*/ 162 w 162"/>
                <a:gd name="T47" fmla="*/ 56 h 96"/>
                <a:gd name="T48" fmla="*/ 162 w 162"/>
                <a:gd name="T49" fmla="*/ 46 h 96"/>
                <a:gd name="T50" fmla="*/ 162 w 162"/>
                <a:gd name="T51" fmla="*/ 35 h 96"/>
                <a:gd name="T52" fmla="*/ 157 w 162"/>
                <a:gd name="T53" fmla="*/ 25 h 96"/>
                <a:gd name="T54" fmla="*/ 147 w 162"/>
                <a:gd name="T55" fmla="*/ 20 h 96"/>
                <a:gd name="T56" fmla="*/ 137 w 162"/>
                <a:gd name="T57" fmla="*/ 15 h 96"/>
                <a:gd name="T58" fmla="*/ 126 w 162"/>
                <a:gd name="T59" fmla="*/ 10 h 96"/>
                <a:gd name="T60" fmla="*/ 111 w 162"/>
                <a:gd name="T61" fmla="*/ 5 h 96"/>
                <a:gd name="T62" fmla="*/ 96 w 162"/>
                <a:gd name="T63" fmla="*/ 0 h 96"/>
                <a:gd name="T64" fmla="*/ 86 w 162"/>
                <a:gd name="T6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96">
                  <a:moveTo>
                    <a:pt x="86" y="0"/>
                  </a:moveTo>
                  <a:lnTo>
                    <a:pt x="81" y="0"/>
                  </a:lnTo>
                  <a:lnTo>
                    <a:pt x="71" y="5"/>
                  </a:lnTo>
                  <a:lnTo>
                    <a:pt x="61" y="5"/>
                  </a:lnTo>
                  <a:lnTo>
                    <a:pt x="46" y="10"/>
                  </a:lnTo>
                  <a:lnTo>
                    <a:pt x="30" y="15"/>
                  </a:lnTo>
                  <a:lnTo>
                    <a:pt x="20" y="20"/>
                  </a:lnTo>
                  <a:lnTo>
                    <a:pt x="10" y="25"/>
                  </a:lnTo>
                  <a:lnTo>
                    <a:pt x="0" y="35"/>
                  </a:lnTo>
                  <a:lnTo>
                    <a:pt x="0" y="46"/>
                  </a:lnTo>
                  <a:lnTo>
                    <a:pt x="5" y="56"/>
                  </a:lnTo>
                  <a:lnTo>
                    <a:pt x="10" y="66"/>
                  </a:lnTo>
                  <a:lnTo>
                    <a:pt x="15" y="76"/>
                  </a:lnTo>
                  <a:lnTo>
                    <a:pt x="30" y="86"/>
                  </a:lnTo>
                  <a:lnTo>
                    <a:pt x="46" y="91"/>
                  </a:lnTo>
                  <a:lnTo>
                    <a:pt x="61" y="96"/>
                  </a:lnTo>
                  <a:lnTo>
                    <a:pt x="81" y="96"/>
                  </a:lnTo>
                  <a:lnTo>
                    <a:pt x="101" y="91"/>
                  </a:lnTo>
                  <a:lnTo>
                    <a:pt x="121" y="86"/>
                  </a:lnTo>
                  <a:lnTo>
                    <a:pt x="137" y="81"/>
                  </a:lnTo>
                  <a:lnTo>
                    <a:pt x="147" y="76"/>
                  </a:lnTo>
                  <a:lnTo>
                    <a:pt x="157" y="71"/>
                  </a:lnTo>
                  <a:lnTo>
                    <a:pt x="162" y="66"/>
                  </a:lnTo>
                  <a:lnTo>
                    <a:pt x="162" y="56"/>
                  </a:lnTo>
                  <a:lnTo>
                    <a:pt x="162" y="46"/>
                  </a:lnTo>
                  <a:lnTo>
                    <a:pt x="162" y="35"/>
                  </a:lnTo>
                  <a:lnTo>
                    <a:pt x="157" y="25"/>
                  </a:lnTo>
                  <a:lnTo>
                    <a:pt x="147" y="20"/>
                  </a:lnTo>
                  <a:lnTo>
                    <a:pt x="137" y="15"/>
                  </a:lnTo>
                  <a:lnTo>
                    <a:pt x="126" y="10"/>
                  </a:lnTo>
                  <a:lnTo>
                    <a:pt x="111" y="5"/>
                  </a:lnTo>
                  <a:lnTo>
                    <a:pt x="96" y="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6" name="フリーフォーム 91"/>
            <p:cNvSpPr>
              <a:spLocks/>
            </p:cNvSpPr>
            <p:nvPr/>
          </p:nvSpPr>
          <p:spPr bwMode="auto">
            <a:xfrm>
              <a:off x="4346" y="2142"/>
              <a:ext cx="162" cy="46"/>
            </a:xfrm>
            <a:custGeom>
              <a:avLst/>
              <a:gdLst>
                <a:gd name="T0" fmla="*/ 162 w 162"/>
                <a:gd name="T1" fmla="*/ 46 h 46"/>
                <a:gd name="T2" fmla="*/ 157 w 162"/>
                <a:gd name="T3" fmla="*/ 46 h 46"/>
                <a:gd name="T4" fmla="*/ 152 w 162"/>
                <a:gd name="T5" fmla="*/ 46 h 46"/>
                <a:gd name="T6" fmla="*/ 147 w 162"/>
                <a:gd name="T7" fmla="*/ 41 h 46"/>
                <a:gd name="T8" fmla="*/ 137 w 162"/>
                <a:gd name="T9" fmla="*/ 35 h 46"/>
                <a:gd name="T10" fmla="*/ 121 w 162"/>
                <a:gd name="T11" fmla="*/ 30 h 46"/>
                <a:gd name="T12" fmla="*/ 111 w 162"/>
                <a:gd name="T13" fmla="*/ 25 h 46"/>
                <a:gd name="T14" fmla="*/ 96 w 162"/>
                <a:gd name="T15" fmla="*/ 20 h 46"/>
                <a:gd name="T16" fmla="*/ 86 w 162"/>
                <a:gd name="T17" fmla="*/ 20 h 46"/>
                <a:gd name="T18" fmla="*/ 71 w 162"/>
                <a:gd name="T19" fmla="*/ 20 h 46"/>
                <a:gd name="T20" fmla="*/ 56 w 162"/>
                <a:gd name="T21" fmla="*/ 25 h 46"/>
                <a:gd name="T22" fmla="*/ 40 w 162"/>
                <a:gd name="T23" fmla="*/ 30 h 46"/>
                <a:gd name="T24" fmla="*/ 30 w 162"/>
                <a:gd name="T25" fmla="*/ 35 h 46"/>
                <a:gd name="T26" fmla="*/ 15 w 162"/>
                <a:gd name="T27" fmla="*/ 41 h 46"/>
                <a:gd name="T28" fmla="*/ 5 w 162"/>
                <a:gd name="T29" fmla="*/ 41 h 46"/>
                <a:gd name="T30" fmla="*/ 0 w 162"/>
                <a:gd name="T31" fmla="*/ 46 h 46"/>
                <a:gd name="T32" fmla="*/ 0 w 162"/>
                <a:gd name="T33" fmla="*/ 46 h 46"/>
                <a:gd name="T34" fmla="*/ 0 w 162"/>
                <a:gd name="T35" fmla="*/ 46 h 46"/>
                <a:gd name="T36" fmla="*/ 0 w 162"/>
                <a:gd name="T37" fmla="*/ 41 h 46"/>
                <a:gd name="T38" fmla="*/ 5 w 162"/>
                <a:gd name="T39" fmla="*/ 30 h 46"/>
                <a:gd name="T40" fmla="*/ 15 w 162"/>
                <a:gd name="T41" fmla="*/ 25 h 46"/>
                <a:gd name="T42" fmla="*/ 25 w 162"/>
                <a:gd name="T43" fmla="*/ 15 h 46"/>
                <a:gd name="T44" fmla="*/ 40 w 162"/>
                <a:gd name="T45" fmla="*/ 10 h 46"/>
                <a:gd name="T46" fmla="*/ 61 w 162"/>
                <a:gd name="T47" fmla="*/ 5 h 46"/>
                <a:gd name="T48" fmla="*/ 86 w 162"/>
                <a:gd name="T49" fmla="*/ 0 h 46"/>
                <a:gd name="T50" fmla="*/ 111 w 162"/>
                <a:gd name="T51" fmla="*/ 5 h 46"/>
                <a:gd name="T52" fmla="*/ 126 w 162"/>
                <a:gd name="T53" fmla="*/ 10 h 46"/>
                <a:gd name="T54" fmla="*/ 142 w 162"/>
                <a:gd name="T55" fmla="*/ 15 h 46"/>
                <a:gd name="T56" fmla="*/ 152 w 162"/>
                <a:gd name="T57" fmla="*/ 25 h 46"/>
                <a:gd name="T58" fmla="*/ 157 w 162"/>
                <a:gd name="T59" fmla="*/ 35 h 46"/>
                <a:gd name="T60" fmla="*/ 157 w 162"/>
                <a:gd name="T61" fmla="*/ 41 h 46"/>
                <a:gd name="T62" fmla="*/ 162 w 162"/>
                <a:gd name="T63" fmla="*/ 46 h 46"/>
                <a:gd name="T64" fmla="*/ 162 w 162"/>
                <a:gd name="T6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46">
                  <a:moveTo>
                    <a:pt x="162" y="46"/>
                  </a:moveTo>
                  <a:lnTo>
                    <a:pt x="157" y="46"/>
                  </a:lnTo>
                  <a:lnTo>
                    <a:pt x="152" y="46"/>
                  </a:lnTo>
                  <a:lnTo>
                    <a:pt x="147" y="41"/>
                  </a:lnTo>
                  <a:lnTo>
                    <a:pt x="137" y="35"/>
                  </a:lnTo>
                  <a:lnTo>
                    <a:pt x="121" y="30"/>
                  </a:lnTo>
                  <a:lnTo>
                    <a:pt x="111" y="25"/>
                  </a:lnTo>
                  <a:lnTo>
                    <a:pt x="96" y="20"/>
                  </a:lnTo>
                  <a:lnTo>
                    <a:pt x="86" y="20"/>
                  </a:lnTo>
                  <a:lnTo>
                    <a:pt x="71" y="20"/>
                  </a:lnTo>
                  <a:lnTo>
                    <a:pt x="56" y="25"/>
                  </a:lnTo>
                  <a:lnTo>
                    <a:pt x="40" y="30"/>
                  </a:lnTo>
                  <a:lnTo>
                    <a:pt x="30" y="35"/>
                  </a:lnTo>
                  <a:lnTo>
                    <a:pt x="15" y="41"/>
                  </a:lnTo>
                  <a:lnTo>
                    <a:pt x="5" y="41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1"/>
                  </a:lnTo>
                  <a:lnTo>
                    <a:pt x="5" y="30"/>
                  </a:lnTo>
                  <a:lnTo>
                    <a:pt x="15" y="25"/>
                  </a:lnTo>
                  <a:lnTo>
                    <a:pt x="25" y="15"/>
                  </a:lnTo>
                  <a:lnTo>
                    <a:pt x="40" y="10"/>
                  </a:lnTo>
                  <a:lnTo>
                    <a:pt x="61" y="5"/>
                  </a:lnTo>
                  <a:lnTo>
                    <a:pt x="86" y="0"/>
                  </a:lnTo>
                  <a:lnTo>
                    <a:pt x="111" y="5"/>
                  </a:lnTo>
                  <a:lnTo>
                    <a:pt x="126" y="10"/>
                  </a:lnTo>
                  <a:lnTo>
                    <a:pt x="142" y="15"/>
                  </a:lnTo>
                  <a:lnTo>
                    <a:pt x="152" y="25"/>
                  </a:lnTo>
                  <a:lnTo>
                    <a:pt x="157" y="35"/>
                  </a:lnTo>
                  <a:lnTo>
                    <a:pt x="157" y="41"/>
                  </a:lnTo>
                  <a:lnTo>
                    <a:pt x="162" y="46"/>
                  </a:lnTo>
                  <a:lnTo>
                    <a:pt x="162" y="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7" name="フリーフォーム 92"/>
            <p:cNvSpPr>
              <a:spLocks/>
            </p:cNvSpPr>
            <p:nvPr/>
          </p:nvSpPr>
          <p:spPr bwMode="auto">
            <a:xfrm>
              <a:off x="4386" y="2228"/>
              <a:ext cx="21" cy="61"/>
            </a:xfrm>
            <a:custGeom>
              <a:avLst/>
              <a:gdLst>
                <a:gd name="T0" fmla="*/ 0 w 21"/>
                <a:gd name="T1" fmla="*/ 0 h 61"/>
                <a:gd name="T2" fmla="*/ 0 w 21"/>
                <a:gd name="T3" fmla="*/ 51 h 61"/>
                <a:gd name="T4" fmla="*/ 0 w 21"/>
                <a:gd name="T5" fmla="*/ 51 h 61"/>
                <a:gd name="T6" fmla="*/ 0 w 21"/>
                <a:gd name="T7" fmla="*/ 51 h 61"/>
                <a:gd name="T8" fmla="*/ 6 w 21"/>
                <a:gd name="T9" fmla="*/ 56 h 61"/>
                <a:gd name="T10" fmla="*/ 6 w 21"/>
                <a:gd name="T11" fmla="*/ 56 h 61"/>
                <a:gd name="T12" fmla="*/ 11 w 21"/>
                <a:gd name="T13" fmla="*/ 56 h 61"/>
                <a:gd name="T14" fmla="*/ 11 w 21"/>
                <a:gd name="T15" fmla="*/ 56 h 61"/>
                <a:gd name="T16" fmla="*/ 16 w 21"/>
                <a:gd name="T17" fmla="*/ 61 h 61"/>
                <a:gd name="T18" fmla="*/ 21 w 21"/>
                <a:gd name="T19" fmla="*/ 61 h 61"/>
                <a:gd name="T20" fmla="*/ 21 w 21"/>
                <a:gd name="T21" fmla="*/ 5 h 61"/>
                <a:gd name="T22" fmla="*/ 0 w 21"/>
                <a:gd name="T2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61">
                  <a:moveTo>
                    <a:pt x="0" y="0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11" y="56"/>
                  </a:lnTo>
                  <a:lnTo>
                    <a:pt x="11" y="56"/>
                  </a:lnTo>
                  <a:lnTo>
                    <a:pt x="16" y="61"/>
                  </a:lnTo>
                  <a:lnTo>
                    <a:pt x="21" y="61"/>
                  </a:lnTo>
                  <a:lnTo>
                    <a:pt x="21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8" name="フリーフォーム 93"/>
            <p:cNvSpPr>
              <a:spLocks/>
            </p:cNvSpPr>
            <p:nvPr/>
          </p:nvSpPr>
          <p:spPr bwMode="auto">
            <a:xfrm>
              <a:off x="4386" y="2147"/>
              <a:ext cx="76" cy="81"/>
            </a:xfrm>
            <a:custGeom>
              <a:avLst/>
              <a:gdLst>
                <a:gd name="T0" fmla="*/ 61 w 76"/>
                <a:gd name="T1" fmla="*/ 0 h 81"/>
                <a:gd name="T2" fmla="*/ 0 w 76"/>
                <a:gd name="T3" fmla="*/ 76 h 81"/>
                <a:gd name="T4" fmla="*/ 16 w 76"/>
                <a:gd name="T5" fmla="*/ 81 h 81"/>
                <a:gd name="T6" fmla="*/ 76 w 76"/>
                <a:gd name="T7" fmla="*/ 0 h 81"/>
                <a:gd name="T8" fmla="*/ 61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61" y="0"/>
                  </a:moveTo>
                  <a:lnTo>
                    <a:pt x="0" y="76"/>
                  </a:lnTo>
                  <a:lnTo>
                    <a:pt x="16" y="81"/>
                  </a:lnTo>
                  <a:lnTo>
                    <a:pt x="76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9" name="フリーフォーム 94"/>
            <p:cNvSpPr>
              <a:spLocks/>
            </p:cNvSpPr>
            <p:nvPr/>
          </p:nvSpPr>
          <p:spPr bwMode="auto">
            <a:xfrm>
              <a:off x="4386" y="2147"/>
              <a:ext cx="66" cy="81"/>
            </a:xfrm>
            <a:custGeom>
              <a:avLst/>
              <a:gdLst>
                <a:gd name="T0" fmla="*/ 61 w 66"/>
                <a:gd name="T1" fmla="*/ 0 h 81"/>
                <a:gd name="T2" fmla="*/ 0 w 66"/>
                <a:gd name="T3" fmla="*/ 81 h 81"/>
                <a:gd name="T4" fmla="*/ 6 w 66"/>
                <a:gd name="T5" fmla="*/ 81 h 81"/>
                <a:gd name="T6" fmla="*/ 66 w 66"/>
                <a:gd name="T7" fmla="*/ 0 h 81"/>
                <a:gd name="T8" fmla="*/ 61 w 6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81">
                  <a:moveTo>
                    <a:pt x="61" y="0"/>
                  </a:moveTo>
                  <a:lnTo>
                    <a:pt x="0" y="81"/>
                  </a:lnTo>
                  <a:lnTo>
                    <a:pt x="6" y="81"/>
                  </a:lnTo>
                  <a:lnTo>
                    <a:pt x="66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0" name="フリーフォーム 95"/>
            <p:cNvSpPr>
              <a:spLocks/>
            </p:cNvSpPr>
            <p:nvPr/>
          </p:nvSpPr>
          <p:spPr bwMode="auto">
            <a:xfrm>
              <a:off x="4402" y="2152"/>
              <a:ext cx="55" cy="76"/>
            </a:xfrm>
            <a:custGeom>
              <a:avLst/>
              <a:gdLst>
                <a:gd name="T0" fmla="*/ 55 w 55"/>
                <a:gd name="T1" fmla="*/ 0 h 76"/>
                <a:gd name="T2" fmla="*/ 0 w 55"/>
                <a:gd name="T3" fmla="*/ 76 h 76"/>
                <a:gd name="T4" fmla="*/ 5 w 55"/>
                <a:gd name="T5" fmla="*/ 76 h 76"/>
                <a:gd name="T6" fmla="*/ 55 w 55"/>
                <a:gd name="T7" fmla="*/ 0 h 76"/>
                <a:gd name="T8" fmla="*/ 55 w 55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76">
                  <a:moveTo>
                    <a:pt x="55" y="0"/>
                  </a:moveTo>
                  <a:lnTo>
                    <a:pt x="0" y="76"/>
                  </a:lnTo>
                  <a:lnTo>
                    <a:pt x="5" y="76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1" name="フリーフォーム 96"/>
            <p:cNvSpPr>
              <a:spLocks noEditPoints="1"/>
            </p:cNvSpPr>
            <p:nvPr/>
          </p:nvSpPr>
          <p:spPr bwMode="auto">
            <a:xfrm>
              <a:off x="4341" y="2137"/>
              <a:ext cx="177" cy="157"/>
            </a:xfrm>
            <a:custGeom>
              <a:avLst/>
              <a:gdLst>
                <a:gd name="T0" fmla="*/ 177 w 177"/>
                <a:gd name="T1" fmla="*/ 46 h 157"/>
                <a:gd name="T2" fmla="*/ 172 w 177"/>
                <a:gd name="T3" fmla="*/ 35 h 157"/>
                <a:gd name="T4" fmla="*/ 167 w 177"/>
                <a:gd name="T5" fmla="*/ 25 h 157"/>
                <a:gd name="T6" fmla="*/ 142 w 177"/>
                <a:gd name="T7" fmla="*/ 10 h 157"/>
                <a:gd name="T8" fmla="*/ 111 w 177"/>
                <a:gd name="T9" fmla="*/ 5 h 157"/>
                <a:gd name="T10" fmla="*/ 71 w 177"/>
                <a:gd name="T11" fmla="*/ 0 h 157"/>
                <a:gd name="T12" fmla="*/ 25 w 177"/>
                <a:gd name="T13" fmla="*/ 15 h 157"/>
                <a:gd name="T14" fmla="*/ 0 w 177"/>
                <a:gd name="T15" fmla="*/ 40 h 157"/>
                <a:gd name="T16" fmla="*/ 0 w 177"/>
                <a:gd name="T17" fmla="*/ 51 h 157"/>
                <a:gd name="T18" fmla="*/ 0 w 177"/>
                <a:gd name="T19" fmla="*/ 51 h 157"/>
                <a:gd name="T20" fmla="*/ 0 w 177"/>
                <a:gd name="T21" fmla="*/ 51 h 157"/>
                <a:gd name="T22" fmla="*/ 0 w 177"/>
                <a:gd name="T23" fmla="*/ 51 h 157"/>
                <a:gd name="T24" fmla="*/ 0 w 177"/>
                <a:gd name="T25" fmla="*/ 51 h 157"/>
                <a:gd name="T26" fmla="*/ 0 w 177"/>
                <a:gd name="T27" fmla="*/ 116 h 157"/>
                <a:gd name="T28" fmla="*/ 0 w 177"/>
                <a:gd name="T29" fmla="*/ 116 h 157"/>
                <a:gd name="T30" fmla="*/ 0 w 177"/>
                <a:gd name="T31" fmla="*/ 116 h 157"/>
                <a:gd name="T32" fmla="*/ 5 w 177"/>
                <a:gd name="T33" fmla="*/ 126 h 157"/>
                <a:gd name="T34" fmla="*/ 30 w 177"/>
                <a:gd name="T35" fmla="*/ 147 h 157"/>
                <a:gd name="T36" fmla="*/ 71 w 177"/>
                <a:gd name="T37" fmla="*/ 157 h 157"/>
                <a:gd name="T38" fmla="*/ 116 w 177"/>
                <a:gd name="T39" fmla="*/ 157 h 157"/>
                <a:gd name="T40" fmla="*/ 152 w 177"/>
                <a:gd name="T41" fmla="*/ 142 h 157"/>
                <a:gd name="T42" fmla="*/ 172 w 177"/>
                <a:gd name="T43" fmla="*/ 121 h 157"/>
                <a:gd name="T44" fmla="*/ 177 w 177"/>
                <a:gd name="T45" fmla="*/ 116 h 157"/>
                <a:gd name="T46" fmla="*/ 177 w 177"/>
                <a:gd name="T47" fmla="*/ 116 h 157"/>
                <a:gd name="T48" fmla="*/ 177 w 177"/>
                <a:gd name="T49" fmla="*/ 56 h 157"/>
                <a:gd name="T50" fmla="*/ 177 w 177"/>
                <a:gd name="T51" fmla="*/ 51 h 157"/>
                <a:gd name="T52" fmla="*/ 177 w 177"/>
                <a:gd name="T53" fmla="*/ 51 h 157"/>
                <a:gd name="T54" fmla="*/ 20 w 177"/>
                <a:gd name="T55" fmla="*/ 35 h 157"/>
                <a:gd name="T56" fmla="*/ 40 w 177"/>
                <a:gd name="T57" fmla="*/ 25 h 157"/>
                <a:gd name="T58" fmla="*/ 66 w 177"/>
                <a:gd name="T59" fmla="*/ 15 h 157"/>
                <a:gd name="T60" fmla="*/ 96 w 177"/>
                <a:gd name="T61" fmla="*/ 15 h 157"/>
                <a:gd name="T62" fmla="*/ 126 w 177"/>
                <a:gd name="T63" fmla="*/ 20 h 157"/>
                <a:gd name="T64" fmla="*/ 152 w 177"/>
                <a:gd name="T65" fmla="*/ 30 h 157"/>
                <a:gd name="T66" fmla="*/ 157 w 177"/>
                <a:gd name="T67" fmla="*/ 40 h 157"/>
                <a:gd name="T68" fmla="*/ 162 w 177"/>
                <a:gd name="T69" fmla="*/ 46 h 157"/>
                <a:gd name="T70" fmla="*/ 162 w 177"/>
                <a:gd name="T71" fmla="*/ 51 h 157"/>
                <a:gd name="T72" fmla="*/ 152 w 177"/>
                <a:gd name="T73" fmla="*/ 76 h 157"/>
                <a:gd name="T74" fmla="*/ 116 w 177"/>
                <a:gd name="T75" fmla="*/ 86 h 157"/>
                <a:gd name="T76" fmla="*/ 76 w 177"/>
                <a:gd name="T77" fmla="*/ 91 h 157"/>
                <a:gd name="T78" fmla="*/ 45 w 177"/>
                <a:gd name="T79" fmla="*/ 86 h 157"/>
                <a:gd name="T80" fmla="*/ 25 w 177"/>
                <a:gd name="T81" fmla="*/ 76 h 157"/>
                <a:gd name="T82" fmla="*/ 15 w 177"/>
                <a:gd name="T83" fmla="*/ 66 h 157"/>
                <a:gd name="T84" fmla="*/ 10 w 177"/>
                <a:gd name="T85" fmla="*/ 61 h 157"/>
                <a:gd name="T86" fmla="*/ 10 w 177"/>
                <a:gd name="T87" fmla="*/ 51 h 157"/>
                <a:gd name="T88" fmla="*/ 10 w 177"/>
                <a:gd name="T89" fmla="*/ 46 h 157"/>
                <a:gd name="T90" fmla="*/ 15 w 177"/>
                <a:gd name="T91" fmla="*/ 40 h 157"/>
                <a:gd name="T92" fmla="*/ 162 w 177"/>
                <a:gd name="T93" fmla="*/ 111 h 157"/>
                <a:gd name="T94" fmla="*/ 147 w 177"/>
                <a:gd name="T95" fmla="*/ 131 h 157"/>
                <a:gd name="T96" fmla="*/ 111 w 177"/>
                <a:gd name="T97" fmla="*/ 142 h 157"/>
                <a:gd name="T98" fmla="*/ 76 w 177"/>
                <a:gd name="T99" fmla="*/ 142 h 157"/>
                <a:gd name="T100" fmla="*/ 40 w 177"/>
                <a:gd name="T101" fmla="*/ 137 h 157"/>
                <a:gd name="T102" fmla="*/ 15 w 177"/>
                <a:gd name="T103" fmla="*/ 116 h 157"/>
                <a:gd name="T104" fmla="*/ 10 w 177"/>
                <a:gd name="T105" fmla="*/ 111 h 157"/>
                <a:gd name="T106" fmla="*/ 10 w 177"/>
                <a:gd name="T107" fmla="*/ 111 h 157"/>
                <a:gd name="T108" fmla="*/ 10 w 177"/>
                <a:gd name="T109" fmla="*/ 111 h 157"/>
                <a:gd name="T110" fmla="*/ 25 w 177"/>
                <a:gd name="T111" fmla="*/ 91 h 157"/>
                <a:gd name="T112" fmla="*/ 56 w 177"/>
                <a:gd name="T113" fmla="*/ 101 h 157"/>
                <a:gd name="T114" fmla="*/ 86 w 177"/>
                <a:gd name="T115" fmla="*/ 106 h 157"/>
                <a:gd name="T116" fmla="*/ 121 w 177"/>
                <a:gd name="T117" fmla="*/ 101 h 157"/>
                <a:gd name="T118" fmla="*/ 152 w 177"/>
                <a:gd name="T119" fmla="*/ 91 h 157"/>
                <a:gd name="T120" fmla="*/ 162 w 177"/>
                <a:gd name="T121" fmla="*/ 111 h 157"/>
                <a:gd name="T122" fmla="*/ 162 w 177"/>
                <a:gd name="T123" fmla="*/ 111 h 157"/>
                <a:gd name="T124" fmla="*/ 162 w 177"/>
                <a:gd name="T125" fmla="*/ 11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57">
                  <a:moveTo>
                    <a:pt x="177" y="51"/>
                  </a:moveTo>
                  <a:lnTo>
                    <a:pt x="177" y="46"/>
                  </a:lnTo>
                  <a:lnTo>
                    <a:pt x="177" y="46"/>
                  </a:lnTo>
                  <a:lnTo>
                    <a:pt x="172" y="40"/>
                  </a:lnTo>
                  <a:lnTo>
                    <a:pt x="172" y="35"/>
                  </a:lnTo>
                  <a:lnTo>
                    <a:pt x="172" y="35"/>
                  </a:lnTo>
                  <a:lnTo>
                    <a:pt x="167" y="30"/>
                  </a:lnTo>
                  <a:lnTo>
                    <a:pt x="167" y="30"/>
                  </a:lnTo>
                  <a:lnTo>
                    <a:pt x="167" y="25"/>
                  </a:lnTo>
                  <a:lnTo>
                    <a:pt x="157" y="20"/>
                  </a:lnTo>
                  <a:lnTo>
                    <a:pt x="152" y="15"/>
                  </a:lnTo>
                  <a:lnTo>
                    <a:pt x="142" y="10"/>
                  </a:lnTo>
                  <a:lnTo>
                    <a:pt x="131" y="10"/>
                  </a:lnTo>
                  <a:lnTo>
                    <a:pt x="121" y="5"/>
                  </a:lnTo>
                  <a:lnTo>
                    <a:pt x="111" y="5"/>
                  </a:lnTo>
                  <a:lnTo>
                    <a:pt x="101" y="0"/>
                  </a:lnTo>
                  <a:lnTo>
                    <a:pt x="86" y="0"/>
                  </a:lnTo>
                  <a:lnTo>
                    <a:pt x="71" y="0"/>
                  </a:lnTo>
                  <a:lnTo>
                    <a:pt x="51" y="5"/>
                  </a:lnTo>
                  <a:lnTo>
                    <a:pt x="35" y="10"/>
                  </a:lnTo>
                  <a:lnTo>
                    <a:pt x="25" y="15"/>
                  </a:lnTo>
                  <a:lnTo>
                    <a:pt x="15" y="25"/>
                  </a:lnTo>
                  <a:lnTo>
                    <a:pt x="5" y="30"/>
                  </a:lnTo>
                  <a:lnTo>
                    <a:pt x="0" y="40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5" y="126"/>
                  </a:lnTo>
                  <a:lnTo>
                    <a:pt x="15" y="137"/>
                  </a:lnTo>
                  <a:lnTo>
                    <a:pt x="20" y="142"/>
                  </a:lnTo>
                  <a:lnTo>
                    <a:pt x="30" y="147"/>
                  </a:lnTo>
                  <a:lnTo>
                    <a:pt x="45" y="152"/>
                  </a:lnTo>
                  <a:lnTo>
                    <a:pt x="56" y="152"/>
                  </a:lnTo>
                  <a:lnTo>
                    <a:pt x="71" y="157"/>
                  </a:lnTo>
                  <a:lnTo>
                    <a:pt x="86" y="157"/>
                  </a:lnTo>
                  <a:lnTo>
                    <a:pt x="101" y="157"/>
                  </a:lnTo>
                  <a:lnTo>
                    <a:pt x="116" y="157"/>
                  </a:lnTo>
                  <a:lnTo>
                    <a:pt x="131" y="152"/>
                  </a:lnTo>
                  <a:lnTo>
                    <a:pt x="142" y="147"/>
                  </a:lnTo>
                  <a:lnTo>
                    <a:pt x="152" y="142"/>
                  </a:lnTo>
                  <a:lnTo>
                    <a:pt x="162" y="137"/>
                  </a:lnTo>
                  <a:lnTo>
                    <a:pt x="167" y="126"/>
                  </a:lnTo>
                  <a:lnTo>
                    <a:pt x="172" y="121"/>
                  </a:lnTo>
                  <a:lnTo>
                    <a:pt x="172" y="121"/>
                  </a:lnTo>
                  <a:lnTo>
                    <a:pt x="177" y="121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56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close/>
                  <a:moveTo>
                    <a:pt x="20" y="35"/>
                  </a:moveTo>
                  <a:lnTo>
                    <a:pt x="25" y="30"/>
                  </a:lnTo>
                  <a:lnTo>
                    <a:pt x="30" y="30"/>
                  </a:lnTo>
                  <a:lnTo>
                    <a:pt x="40" y="25"/>
                  </a:lnTo>
                  <a:lnTo>
                    <a:pt x="45" y="20"/>
                  </a:lnTo>
                  <a:lnTo>
                    <a:pt x="56" y="20"/>
                  </a:lnTo>
                  <a:lnTo>
                    <a:pt x="66" y="15"/>
                  </a:lnTo>
                  <a:lnTo>
                    <a:pt x="76" y="15"/>
                  </a:lnTo>
                  <a:lnTo>
                    <a:pt x="86" y="15"/>
                  </a:lnTo>
                  <a:lnTo>
                    <a:pt x="96" y="15"/>
                  </a:lnTo>
                  <a:lnTo>
                    <a:pt x="106" y="15"/>
                  </a:lnTo>
                  <a:lnTo>
                    <a:pt x="116" y="20"/>
                  </a:lnTo>
                  <a:lnTo>
                    <a:pt x="126" y="20"/>
                  </a:lnTo>
                  <a:lnTo>
                    <a:pt x="136" y="25"/>
                  </a:lnTo>
                  <a:lnTo>
                    <a:pt x="142" y="30"/>
                  </a:lnTo>
                  <a:lnTo>
                    <a:pt x="152" y="30"/>
                  </a:lnTo>
                  <a:lnTo>
                    <a:pt x="157" y="35"/>
                  </a:lnTo>
                  <a:lnTo>
                    <a:pt x="157" y="40"/>
                  </a:lnTo>
                  <a:lnTo>
                    <a:pt x="157" y="40"/>
                  </a:lnTo>
                  <a:lnTo>
                    <a:pt x="162" y="40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51"/>
                  </a:lnTo>
                  <a:lnTo>
                    <a:pt x="162" y="51"/>
                  </a:lnTo>
                  <a:lnTo>
                    <a:pt x="162" y="51"/>
                  </a:lnTo>
                  <a:lnTo>
                    <a:pt x="162" y="61"/>
                  </a:lnTo>
                  <a:lnTo>
                    <a:pt x="157" y="66"/>
                  </a:lnTo>
                  <a:lnTo>
                    <a:pt x="152" y="76"/>
                  </a:lnTo>
                  <a:lnTo>
                    <a:pt x="142" y="81"/>
                  </a:lnTo>
                  <a:lnTo>
                    <a:pt x="131" y="86"/>
                  </a:lnTo>
                  <a:lnTo>
                    <a:pt x="116" y="86"/>
                  </a:lnTo>
                  <a:lnTo>
                    <a:pt x="101" y="91"/>
                  </a:lnTo>
                  <a:lnTo>
                    <a:pt x="86" y="91"/>
                  </a:lnTo>
                  <a:lnTo>
                    <a:pt x="76" y="91"/>
                  </a:lnTo>
                  <a:lnTo>
                    <a:pt x="66" y="91"/>
                  </a:lnTo>
                  <a:lnTo>
                    <a:pt x="56" y="86"/>
                  </a:lnTo>
                  <a:lnTo>
                    <a:pt x="45" y="86"/>
                  </a:lnTo>
                  <a:lnTo>
                    <a:pt x="40" y="81"/>
                  </a:lnTo>
                  <a:lnTo>
                    <a:pt x="30" y="76"/>
                  </a:lnTo>
                  <a:lnTo>
                    <a:pt x="25" y="76"/>
                  </a:lnTo>
                  <a:lnTo>
                    <a:pt x="20" y="71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0" y="61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46"/>
                  </a:lnTo>
                  <a:lnTo>
                    <a:pt x="15" y="46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20" y="35"/>
                  </a:lnTo>
                  <a:close/>
                  <a:moveTo>
                    <a:pt x="162" y="111"/>
                  </a:moveTo>
                  <a:lnTo>
                    <a:pt x="157" y="116"/>
                  </a:lnTo>
                  <a:lnTo>
                    <a:pt x="152" y="126"/>
                  </a:lnTo>
                  <a:lnTo>
                    <a:pt x="147" y="131"/>
                  </a:lnTo>
                  <a:lnTo>
                    <a:pt x="136" y="137"/>
                  </a:lnTo>
                  <a:lnTo>
                    <a:pt x="126" y="137"/>
                  </a:lnTo>
                  <a:lnTo>
                    <a:pt x="111" y="142"/>
                  </a:lnTo>
                  <a:lnTo>
                    <a:pt x="101" y="142"/>
                  </a:lnTo>
                  <a:lnTo>
                    <a:pt x="86" y="142"/>
                  </a:lnTo>
                  <a:lnTo>
                    <a:pt x="76" y="142"/>
                  </a:lnTo>
                  <a:lnTo>
                    <a:pt x="61" y="142"/>
                  </a:lnTo>
                  <a:lnTo>
                    <a:pt x="51" y="137"/>
                  </a:lnTo>
                  <a:lnTo>
                    <a:pt x="40" y="137"/>
                  </a:lnTo>
                  <a:lnTo>
                    <a:pt x="30" y="131"/>
                  </a:lnTo>
                  <a:lnTo>
                    <a:pt x="20" y="126"/>
                  </a:lnTo>
                  <a:lnTo>
                    <a:pt x="15" y="116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81"/>
                  </a:lnTo>
                  <a:lnTo>
                    <a:pt x="20" y="86"/>
                  </a:lnTo>
                  <a:lnTo>
                    <a:pt x="25" y="91"/>
                  </a:lnTo>
                  <a:lnTo>
                    <a:pt x="35" y="96"/>
                  </a:lnTo>
                  <a:lnTo>
                    <a:pt x="45" y="96"/>
                  </a:lnTo>
                  <a:lnTo>
                    <a:pt x="56" y="101"/>
                  </a:lnTo>
                  <a:lnTo>
                    <a:pt x="66" y="101"/>
                  </a:lnTo>
                  <a:lnTo>
                    <a:pt x="76" y="101"/>
                  </a:lnTo>
                  <a:lnTo>
                    <a:pt x="86" y="106"/>
                  </a:lnTo>
                  <a:lnTo>
                    <a:pt x="101" y="101"/>
                  </a:lnTo>
                  <a:lnTo>
                    <a:pt x="111" y="101"/>
                  </a:lnTo>
                  <a:lnTo>
                    <a:pt x="121" y="101"/>
                  </a:lnTo>
                  <a:lnTo>
                    <a:pt x="131" y="96"/>
                  </a:lnTo>
                  <a:lnTo>
                    <a:pt x="142" y="96"/>
                  </a:lnTo>
                  <a:lnTo>
                    <a:pt x="152" y="91"/>
                  </a:lnTo>
                  <a:lnTo>
                    <a:pt x="157" y="86"/>
                  </a:lnTo>
                  <a:lnTo>
                    <a:pt x="162" y="8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2" name="フリーフォーム 97"/>
            <p:cNvSpPr>
              <a:spLocks/>
            </p:cNvSpPr>
            <p:nvPr/>
          </p:nvSpPr>
          <p:spPr bwMode="auto">
            <a:xfrm>
              <a:off x="4250" y="2344"/>
              <a:ext cx="187" cy="91"/>
            </a:xfrm>
            <a:custGeom>
              <a:avLst/>
              <a:gdLst>
                <a:gd name="T0" fmla="*/ 91 w 187"/>
                <a:gd name="T1" fmla="*/ 91 h 91"/>
                <a:gd name="T2" fmla="*/ 111 w 187"/>
                <a:gd name="T3" fmla="*/ 91 h 91"/>
                <a:gd name="T4" fmla="*/ 126 w 187"/>
                <a:gd name="T5" fmla="*/ 86 h 91"/>
                <a:gd name="T6" fmla="*/ 142 w 187"/>
                <a:gd name="T7" fmla="*/ 81 h 91"/>
                <a:gd name="T8" fmla="*/ 157 w 187"/>
                <a:gd name="T9" fmla="*/ 76 h 91"/>
                <a:gd name="T10" fmla="*/ 167 w 187"/>
                <a:gd name="T11" fmla="*/ 71 h 91"/>
                <a:gd name="T12" fmla="*/ 177 w 187"/>
                <a:gd name="T13" fmla="*/ 61 h 91"/>
                <a:gd name="T14" fmla="*/ 182 w 187"/>
                <a:gd name="T15" fmla="*/ 56 h 91"/>
                <a:gd name="T16" fmla="*/ 187 w 187"/>
                <a:gd name="T17" fmla="*/ 46 h 91"/>
                <a:gd name="T18" fmla="*/ 182 w 187"/>
                <a:gd name="T19" fmla="*/ 36 h 91"/>
                <a:gd name="T20" fmla="*/ 177 w 187"/>
                <a:gd name="T21" fmla="*/ 26 h 91"/>
                <a:gd name="T22" fmla="*/ 167 w 187"/>
                <a:gd name="T23" fmla="*/ 20 h 91"/>
                <a:gd name="T24" fmla="*/ 157 w 187"/>
                <a:gd name="T25" fmla="*/ 15 h 91"/>
                <a:gd name="T26" fmla="*/ 142 w 187"/>
                <a:gd name="T27" fmla="*/ 10 h 91"/>
                <a:gd name="T28" fmla="*/ 126 w 187"/>
                <a:gd name="T29" fmla="*/ 5 h 91"/>
                <a:gd name="T30" fmla="*/ 111 w 187"/>
                <a:gd name="T31" fmla="*/ 0 h 91"/>
                <a:gd name="T32" fmla="*/ 91 w 187"/>
                <a:gd name="T33" fmla="*/ 0 h 91"/>
                <a:gd name="T34" fmla="*/ 71 w 187"/>
                <a:gd name="T35" fmla="*/ 0 h 91"/>
                <a:gd name="T36" fmla="*/ 56 w 187"/>
                <a:gd name="T37" fmla="*/ 5 h 91"/>
                <a:gd name="T38" fmla="*/ 40 w 187"/>
                <a:gd name="T39" fmla="*/ 10 h 91"/>
                <a:gd name="T40" fmla="*/ 25 w 187"/>
                <a:gd name="T41" fmla="*/ 15 h 91"/>
                <a:gd name="T42" fmla="*/ 15 w 187"/>
                <a:gd name="T43" fmla="*/ 20 h 91"/>
                <a:gd name="T44" fmla="*/ 5 w 187"/>
                <a:gd name="T45" fmla="*/ 26 h 91"/>
                <a:gd name="T46" fmla="*/ 0 w 187"/>
                <a:gd name="T47" fmla="*/ 36 h 91"/>
                <a:gd name="T48" fmla="*/ 0 w 187"/>
                <a:gd name="T49" fmla="*/ 46 h 91"/>
                <a:gd name="T50" fmla="*/ 0 w 187"/>
                <a:gd name="T51" fmla="*/ 56 h 91"/>
                <a:gd name="T52" fmla="*/ 5 w 187"/>
                <a:gd name="T53" fmla="*/ 61 h 91"/>
                <a:gd name="T54" fmla="*/ 15 w 187"/>
                <a:gd name="T55" fmla="*/ 71 h 91"/>
                <a:gd name="T56" fmla="*/ 25 w 187"/>
                <a:gd name="T57" fmla="*/ 76 h 91"/>
                <a:gd name="T58" fmla="*/ 40 w 187"/>
                <a:gd name="T59" fmla="*/ 81 h 91"/>
                <a:gd name="T60" fmla="*/ 56 w 187"/>
                <a:gd name="T61" fmla="*/ 86 h 91"/>
                <a:gd name="T62" fmla="*/ 71 w 187"/>
                <a:gd name="T63" fmla="*/ 91 h 91"/>
                <a:gd name="T64" fmla="*/ 91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1" y="91"/>
                  </a:moveTo>
                  <a:lnTo>
                    <a:pt x="111" y="91"/>
                  </a:lnTo>
                  <a:lnTo>
                    <a:pt x="126" y="86"/>
                  </a:lnTo>
                  <a:lnTo>
                    <a:pt x="142" y="81"/>
                  </a:lnTo>
                  <a:lnTo>
                    <a:pt x="157" y="76"/>
                  </a:lnTo>
                  <a:lnTo>
                    <a:pt x="167" y="71"/>
                  </a:lnTo>
                  <a:lnTo>
                    <a:pt x="177" y="61"/>
                  </a:lnTo>
                  <a:lnTo>
                    <a:pt x="182" y="56"/>
                  </a:lnTo>
                  <a:lnTo>
                    <a:pt x="187" y="46"/>
                  </a:lnTo>
                  <a:lnTo>
                    <a:pt x="182" y="36"/>
                  </a:lnTo>
                  <a:lnTo>
                    <a:pt x="177" y="26"/>
                  </a:lnTo>
                  <a:lnTo>
                    <a:pt x="167" y="20"/>
                  </a:lnTo>
                  <a:lnTo>
                    <a:pt x="157" y="15"/>
                  </a:lnTo>
                  <a:lnTo>
                    <a:pt x="142" y="10"/>
                  </a:lnTo>
                  <a:lnTo>
                    <a:pt x="126" y="5"/>
                  </a:lnTo>
                  <a:lnTo>
                    <a:pt x="111" y="0"/>
                  </a:lnTo>
                  <a:lnTo>
                    <a:pt x="91" y="0"/>
                  </a:lnTo>
                  <a:lnTo>
                    <a:pt x="71" y="0"/>
                  </a:lnTo>
                  <a:lnTo>
                    <a:pt x="56" y="5"/>
                  </a:lnTo>
                  <a:lnTo>
                    <a:pt x="40" y="10"/>
                  </a:lnTo>
                  <a:lnTo>
                    <a:pt x="25" y="15"/>
                  </a:lnTo>
                  <a:lnTo>
                    <a:pt x="15" y="20"/>
                  </a:lnTo>
                  <a:lnTo>
                    <a:pt x="5" y="26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1"/>
                  </a:lnTo>
                  <a:lnTo>
                    <a:pt x="15" y="71"/>
                  </a:lnTo>
                  <a:lnTo>
                    <a:pt x="25" y="76"/>
                  </a:lnTo>
                  <a:lnTo>
                    <a:pt x="40" y="81"/>
                  </a:lnTo>
                  <a:lnTo>
                    <a:pt x="56" y="86"/>
                  </a:lnTo>
                  <a:lnTo>
                    <a:pt x="71" y="91"/>
                  </a:lnTo>
                  <a:lnTo>
                    <a:pt x="91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3" name="フリーフォーム 98"/>
            <p:cNvSpPr>
              <a:spLocks/>
            </p:cNvSpPr>
            <p:nvPr/>
          </p:nvSpPr>
          <p:spPr bwMode="auto">
            <a:xfrm>
              <a:off x="4265" y="2319"/>
              <a:ext cx="167" cy="101"/>
            </a:xfrm>
            <a:custGeom>
              <a:avLst/>
              <a:gdLst>
                <a:gd name="T0" fmla="*/ 0 w 167"/>
                <a:gd name="T1" fmla="*/ 5 h 101"/>
                <a:gd name="T2" fmla="*/ 0 w 167"/>
                <a:gd name="T3" fmla="*/ 66 h 101"/>
                <a:gd name="T4" fmla="*/ 0 w 167"/>
                <a:gd name="T5" fmla="*/ 66 h 101"/>
                <a:gd name="T6" fmla="*/ 5 w 167"/>
                <a:gd name="T7" fmla="*/ 71 h 101"/>
                <a:gd name="T8" fmla="*/ 10 w 167"/>
                <a:gd name="T9" fmla="*/ 76 h 101"/>
                <a:gd name="T10" fmla="*/ 15 w 167"/>
                <a:gd name="T11" fmla="*/ 81 h 101"/>
                <a:gd name="T12" fmla="*/ 30 w 167"/>
                <a:gd name="T13" fmla="*/ 91 h 101"/>
                <a:gd name="T14" fmla="*/ 41 w 167"/>
                <a:gd name="T15" fmla="*/ 96 h 101"/>
                <a:gd name="T16" fmla="*/ 61 w 167"/>
                <a:gd name="T17" fmla="*/ 101 h 101"/>
                <a:gd name="T18" fmla="*/ 81 w 167"/>
                <a:gd name="T19" fmla="*/ 101 h 101"/>
                <a:gd name="T20" fmla="*/ 106 w 167"/>
                <a:gd name="T21" fmla="*/ 96 h 101"/>
                <a:gd name="T22" fmla="*/ 121 w 167"/>
                <a:gd name="T23" fmla="*/ 96 h 101"/>
                <a:gd name="T24" fmla="*/ 137 w 167"/>
                <a:gd name="T25" fmla="*/ 86 h 101"/>
                <a:gd name="T26" fmla="*/ 147 w 167"/>
                <a:gd name="T27" fmla="*/ 81 h 101"/>
                <a:gd name="T28" fmla="*/ 157 w 167"/>
                <a:gd name="T29" fmla="*/ 76 h 101"/>
                <a:gd name="T30" fmla="*/ 162 w 167"/>
                <a:gd name="T31" fmla="*/ 66 h 101"/>
                <a:gd name="T32" fmla="*/ 162 w 167"/>
                <a:gd name="T33" fmla="*/ 66 h 101"/>
                <a:gd name="T34" fmla="*/ 167 w 167"/>
                <a:gd name="T35" fmla="*/ 61 h 101"/>
                <a:gd name="T36" fmla="*/ 162 w 167"/>
                <a:gd name="T37" fmla="*/ 0 h 101"/>
                <a:gd name="T38" fmla="*/ 0 w 167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7" h="101">
                  <a:moveTo>
                    <a:pt x="0" y="5"/>
                  </a:moveTo>
                  <a:lnTo>
                    <a:pt x="0" y="66"/>
                  </a:lnTo>
                  <a:lnTo>
                    <a:pt x="0" y="66"/>
                  </a:lnTo>
                  <a:lnTo>
                    <a:pt x="5" y="71"/>
                  </a:lnTo>
                  <a:lnTo>
                    <a:pt x="10" y="76"/>
                  </a:lnTo>
                  <a:lnTo>
                    <a:pt x="15" y="81"/>
                  </a:lnTo>
                  <a:lnTo>
                    <a:pt x="30" y="91"/>
                  </a:lnTo>
                  <a:lnTo>
                    <a:pt x="41" y="96"/>
                  </a:lnTo>
                  <a:lnTo>
                    <a:pt x="61" y="101"/>
                  </a:lnTo>
                  <a:lnTo>
                    <a:pt x="81" y="101"/>
                  </a:lnTo>
                  <a:lnTo>
                    <a:pt x="106" y="96"/>
                  </a:lnTo>
                  <a:lnTo>
                    <a:pt x="121" y="96"/>
                  </a:lnTo>
                  <a:lnTo>
                    <a:pt x="137" y="86"/>
                  </a:lnTo>
                  <a:lnTo>
                    <a:pt x="147" y="81"/>
                  </a:lnTo>
                  <a:lnTo>
                    <a:pt x="157" y="76"/>
                  </a:lnTo>
                  <a:lnTo>
                    <a:pt x="162" y="66"/>
                  </a:lnTo>
                  <a:lnTo>
                    <a:pt x="162" y="66"/>
                  </a:lnTo>
                  <a:lnTo>
                    <a:pt x="167" y="61"/>
                  </a:lnTo>
                  <a:lnTo>
                    <a:pt x="16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4" name="フリーフォーム 99"/>
            <p:cNvSpPr>
              <a:spLocks/>
            </p:cNvSpPr>
            <p:nvPr/>
          </p:nvSpPr>
          <p:spPr bwMode="auto">
            <a:xfrm>
              <a:off x="4265" y="2274"/>
              <a:ext cx="162" cy="90"/>
            </a:xfrm>
            <a:custGeom>
              <a:avLst/>
              <a:gdLst>
                <a:gd name="T0" fmla="*/ 86 w 162"/>
                <a:gd name="T1" fmla="*/ 0 h 90"/>
                <a:gd name="T2" fmla="*/ 81 w 162"/>
                <a:gd name="T3" fmla="*/ 0 h 90"/>
                <a:gd name="T4" fmla="*/ 71 w 162"/>
                <a:gd name="T5" fmla="*/ 0 h 90"/>
                <a:gd name="T6" fmla="*/ 61 w 162"/>
                <a:gd name="T7" fmla="*/ 5 h 90"/>
                <a:gd name="T8" fmla="*/ 46 w 162"/>
                <a:gd name="T9" fmla="*/ 5 h 90"/>
                <a:gd name="T10" fmla="*/ 30 w 162"/>
                <a:gd name="T11" fmla="*/ 10 h 90"/>
                <a:gd name="T12" fmla="*/ 20 w 162"/>
                <a:gd name="T13" fmla="*/ 15 h 90"/>
                <a:gd name="T14" fmla="*/ 10 w 162"/>
                <a:gd name="T15" fmla="*/ 25 h 90"/>
                <a:gd name="T16" fmla="*/ 0 w 162"/>
                <a:gd name="T17" fmla="*/ 35 h 90"/>
                <a:gd name="T18" fmla="*/ 0 w 162"/>
                <a:gd name="T19" fmla="*/ 45 h 90"/>
                <a:gd name="T20" fmla="*/ 5 w 162"/>
                <a:gd name="T21" fmla="*/ 55 h 90"/>
                <a:gd name="T22" fmla="*/ 10 w 162"/>
                <a:gd name="T23" fmla="*/ 65 h 90"/>
                <a:gd name="T24" fmla="*/ 15 w 162"/>
                <a:gd name="T25" fmla="*/ 75 h 90"/>
                <a:gd name="T26" fmla="*/ 30 w 162"/>
                <a:gd name="T27" fmla="*/ 80 h 90"/>
                <a:gd name="T28" fmla="*/ 46 w 162"/>
                <a:gd name="T29" fmla="*/ 90 h 90"/>
                <a:gd name="T30" fmla="*/ 61 w 162"/>
                <a:gd name="T31" fmla="*/ 90 h 90"/>
                <a:gd name="T32" fmla="*/ 81 w 162"/>
                <a:gd name="T33" fmla="*/ 90 h 90"/>
                <a:gd name="T34" fmla="*/ 101 w 162"/>
                <a:gd name="T35" fmla="*/ 90 h 90"/>
                <a:gd name="T36" fmla="*/ 121 w 162"/>
                <a:gd name="T37" fmla="*/ 85 h 90"/>
                <a:gd name="T38" fmla="*/ 137 w 162"/>
                <a:gd name="T39" fmla="*/ 80 h 90"/>
                <a:gd name="T40" fmla="*/ 147 w 162"/>
                <a:gd name="T41" fmla="*/ 75 h 90"/>
                <a:gd name="T42" fmla="*/ 157 w 162"/>
                <a:gd name="T43" fmla="*/ 70 h 90"/>
                <a:gd name="T44" fmla="*/ 162 w 162"/>
                <a:gd name="T45" fmla="*/ 60 h 90"/>
                <a:gd name="T46" fmla="*/ 162 w 162"/>
                <a:gd name="T47" fmla="*/ 55 h 90"/>
                <a:gd name="T48" fmla="*/ 162 w 162"/>
                <a:gd name="T49" fmla="*/ 45 h 90"/>
                <a:gd name="T50" fmla="*/ 162 w 162"/>
                <a:gd name="T51" fmla="*/ 35 h 90"/>
                <a:gd name="T52" fmla="*/ 157 w 162"/>
                <a:gd name="T53" fmla="*/ 25 h 90"/>
                <a:gd name="T54" fmla="*/ 147 w 162"/>
                <a:gd name="T55" fmla="*/ 20 h 90"/>
                <a:gd name="T56" fmla="*/ 137 w 162"/>
                <a:gd name="T57" fmla="*/ 10 h 90"/>
                <a:gd name="T58" fmla="*/ 127 w 162"/>
                <a:gd name="T59" fmla="*/ 5 h 90"/>
                <a:gd name="T60" fmla="*/ 111 w 162"/>
                <a:gd name="T61" fmla="*/ 5 h 90"/>
                <a:gd name="T62" fmla="*/ 96 w 162"/>
                <a:gd name="T63" fmla="*/ 0 h 90"/>
                <a:gd name="T64" fmla="*/ 86 w 162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90">
                  <a:moveTo>
                    <a:pt x="86" y="0"/>
                  </a:moveTo>
                  <a:lnTo>
                    <a:pt x="81" y="0"/>
                  </a:lnTo>
                  <a:lnTo>
                    <a:pt x="71" y="0"/>
                  </a:lnTo>
                  <a:lnTo>
                    <a:pt x="61" y="5"/>
                  </a:lnTo>
                  <a:lnTo>
                    <a:pt x="46" y="5"/>
                  </a:lnTo>
                  <a:lnTo>
                    <a:pt x="30" y="10"/>
                  </a:lnTo>
                  <a:lnTo>
                    <a:pt x="20" y="15"/>
                  </a:lnTo>
                  <a:lnTo>
                    <a:pt x="10" y="25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5" y="55"/>
                  </a:lnTo>
                  <a:lnTo>
                    <a:pt x="10" y="65"/>
                  </a:lnTo>
                  <a:lnTo>
                    <a:pt x="15" y="75"/>
                  </a:lnTo>
                  <a:lnTo>
                    <a:pt x="30" y="80"/>
                  </a:lnTo>
                  <a:lnTo>
                    <a:pt x="46" y="90"/>
                  </a:lnTo>
                  <a:lnTo>
                    <a:pt x="61" y="90"/>
                  </a:lnTo>
                  <a:lnTo>
                    <a:pt x="81" y="90"/>
                  </a:lnTo>
                  <a:lnTo>
                    <a:pt x="101" y="90"/>
                  </a:lnTo>
                  <a:lnTo>
                    <a:pt x="121" y="85"/>
                  </a:lnTo>
                  <a:lnTo>
                    <a:pt x="137" y="80"/>
                  </a:lnTo>
                  <a:lnTo>
                    <a:pt x="147" y="75"/>
                  </a:lnTo>
                  <a:lnTo>
                    <a:pt x="157" y="70"/>
                  </a:lnTo>
                  <a:lnTo>
                    <a:pt x="162" y="60"/>
                  </a:lnTo>
                  <a:lnTo>
                    <a:pt x="162" y="55"/>
                  </a:lnTo>
                  <a:lnTo>
                    <a:pt x="162" y="45"/>
                  </a:lnTo>
                  <a:lnTo>
                    <a:pt x="162" y="35"/>
                  </a:lnTo>
                  <a:lnTo>
                    <a:pt x="157" y="25"/>
                  </a:lnTo>
                  <a:lnTo>
                    <a:pt x="147" y="20"/>
                  </a:lnTo>
                  <a:lnTo>
                    <a:pt x="137" y="10"/>
                  </a:lnTo>
                  <a:lnTo>
                    <a:pt x="127" y="5"/>
                  </a:lnTo>
                  <a:lnTo>
                    <a:pt x="111" y="5"/>
                  </a:lnTo>
                  <a:lnTo>
                    <a:pt x="96" y="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5" name="フリーフォーム 100"/>
            <p:cNvSpPr>
              <a:spLocks/>
            </p:cNvSpPr>
            <p:nvPr/>
          </p:nvSpPr>
          <p:spPr bwMode="auto">
            <a:xfrm>
              <a:off x="4265" y="2274"/>
              <a:ext cx="162" cy="45"/>
            </a:xfrm>
            <a:custGeom>
              <a:avLst/>
              <a:gdLst>
                <a:gd name="T0" fmla="*/ 162 w 162"/>
                <a:gd name="T1" fmla="*/ 45 h 45"/>
                <a:gd name="T2" fmla="*/ 157 w 162"/>
                <a:gd name="T3" fmla="*/ 45 h 45"/>
                <a:gd name="T4" fmla="*/ 152 w 162"/>
                <a:gd name="T5" fmla="*/ 40 h 45"/>
                <a:gd name="T6" fmla="*/ 147 w 162"/>
                <a:gd name="T7" fmla="*/ 35 h 45"/>
                <a:gd name="T8" fmla="*/ 137 w 162"/>
                <a:gd name="T9" fmla="*/ 30 h 45"/>
                <a:gd name="T10" fmla="*/ 121 w 162"/>
                <a:gd name="T11" fmla="*/ 25 h 45"/>
                <a:gd name="T12" fmla="*/ 111 w 162"/>
                <a:gd name="T13" fmla="*/ 20 h 45"/>
                <a:gd name="T14" fmla="*/ 96 w 162"/>
                <a:gd name="T15" fmla="*/ 20 h 45"/>
                <a:gd name="T16" fmla="*/ 86 w 162"/>
                <a:gd name="T17" fmla="*/ 20 h 45"/>
                <a:gd name="T18" fmla="*/ 71 w 162"/>
                <a:gd name="T19" fmla="*/ 20 h 45"/>
                <a:gd name="T20" fmla="*/ 56 w 162"/>
                <a:gd name="T21" fmla="*/ 20 h 45"/>
                <a:gd name="T22" fmla="*/ 41 w 162"/>
                <a:gd name="T23" fmla="*/ 25 h 45"/>
                <a:gd name="T24" fmla="*/ 30 w 162"/>
                <a:gd name="T25" fmla="*/ 30 h 45"/>
                <a:gd name="T26" fmla="*/ 15 w 162"/>
                <a:gd name="T27" fmla="*/ 35 h 45"/>
                <a:gd name="T28" fmla="*/ 5 w 162"/>
                <a:gd name="T29" fmla="*/ 40 h 45"/>
                <a:gd name="T30" fmla="*/ 0 w 162"/>
                <a:gd name="T31" fmla="*/ 45 h 45"/>
                <a:gd name="T32" fmla="*/ 0 w 162"/>
                <a:gd name="T33" fmla="*/ 45 h 45"/>
                <a:gd name="T34" fmla="*/ 0 w 162"/>
                <a:gd name="T35" fmla="*/ 40 h 45"/>
                <a:gd name="T36" fmla="*/ 0 w 162"/>
                <a:gd name="T37" fmla="*/ 35 h 45"/>
                <a:gd name="T38" fmla="*/ 5 w 162"/>
                <a:gd name="T39" fmla="*/ 30 h 45"/>
                <a:gd name="T40" fmla="*/ 15 w 162"/>
                <a:gd name="T41" fmla="*/ 20 h 45"/>
                <a:gd name="T42" fmla="*/ 25 w 162"/>
                <a:gd name="T43" fmla="*/ 15 h 45"/>
                <a:gd name="T44" fmla="*/ 41 w 162"/>
                <a:gd name="T45" fmla="*/ 5 h 45"/>
                <a:gd name="T46" fmla="*/ 61 w 162"/>
                <a:gd name="T47" fmla="*/ 0 h 45"/>
                <a:gd name="T48" fmla="*/ 86 w 162"/>
                <a:gd name="T49" fmla="*/ 0 h 45"/>
                <a:gd name="T50" fmla="*/ 111 w 162"/>
                <a:gd name="T51" fmla="*/ 0 h 45"/>
                <a:gd name="T52" fmla="*/ 127 w 162"/>
                <a:gd name="T53" fmla="*/ 5 h 45"/>
                <a:gd name="T54" fmla="*/ 142 w 162"/>
                <a:gd name="T55" fmla="*/ 15 h 45"/>
                <a:gd name="T56" fmla="*/ 152 w 162"/>
                <a:gd name="T57" fmla="*/ 25 h 45"/>
                <a:gd name="T58" fmla="*/ 157 w 162"/>
                <a:gd name="T59" fmla="*/ 30 h 45"/>
                <a:gd name="T60" fmla="*/ 157 w 162"/>
                <a:gd name="T61" fmla="*/ 40 h 45"/>
                <a:gd name="T62" fmla="*/ 162 w 162"/>
                <a:gd name="T63" fmla="*/ 45 h 45"/>
                <a:gd name="T64" fmla="*/ 162 w 162"/>
                <a:gd name="T6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45">
                  <a:moveTo>
                    <a:pt x="162" y="45"/>
                  </a:moveTo>
                  <a:lnTo>
                    <a:pt x="157" y="45"/>
                  </a:lnTo>
                  <a:lnTo>
                    <a:pt x="152" y="40"/>
                  </a:lnTo>
                  <a:lnTo>
                    <a:pt x="147" y="35"/>
                  </a:lnTo>
                  <a:lnTo>
                    <a:pt x="137" y="30"/>
                  </a:lnTo>
                  <a:lnTo>
                    <a:pt x="121" y="25"/>
                  </a:lnTo>
                  <a:lnTo>
                    <a:pt x="111" y="20"/>
                  </a:lnTo>
                  <a:lnTo>
                    <a:pt x="96" y="20"/>
                  </a:lnTo>
                  <a:lnTo>
                    <a:pt x="86" y="20"/>
                  </a:lnTo>
                  <a:lnTo>
                    <a:pt x="71" y="20"/>
                  </a:lnTo>
                  <a:lnTo>
                    <a:pt x="56" y="20"/>
                  </a:lnTo>
                  <a:lnTo>
                    <a:pt x="41" y="25"/>
                  </a:lnTo>
                  <a:lnTo>
                    <a:pt x="30" y="30"/>
                  </a:lnTo>
                  <a:lnTo>
                    <a:pt x="15" y="35"/>
                  </a:lnTo>
                  <a:lnTo>
                    <a:pt x="5" y="4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5" y="30"/>
                  </a:lnTo>
                  <a:lnTo>
                    <a:pt x="15" y="20"/>
                  </a:lnTo>
                  <a:lnTo>
                    <a:pt x="25" y="15"/>
                  </a:lnTo>
                  <a:lnTo>
                    <a:pt x="41" y="5"/>
                  </a:lnTo>
                  <a:lnTo>
                    <a:pt x="61" y="0"/>
                  </a:lnTo>
                  <a:lnTo>
                    <a:pt x="86" y="0"/>
                  </a:lnTo>
                  <a:lnTo>
                    <a:pt x="111" y="0"/>
                  </a:lnTo>
                  <a:lnTo>
                    <a:pt x="127" y="5"/>
                  </a:lnTo>
                  <a:lnTo>
                    <a:pt x="142" y="15"/>
                  </a:lnTo>
                  <a:lnTo>
                    <a:pt x="152" y="25"/>
                  </a:lnTo>
                  <a:lnTo>
                    <a:pt x="157" y="30"/>
                  </a:lnTo>
                  <a:lnTo>
                    <a:pt x="157" y="40"/>
                  </a:lnTo>
                  <a:lnTo>
                    <a:pt x="162" y="45"/>
                  </a:lnTo>
                  <a:lnTo>
                    <a:pt x="162" y="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6" name="フリーフォーム 101"/>
            <p:cNvSpPr>
              <a:spLocks/>
            </p:cNvSpPr>
            <p:nvPr/>
          </p:nvSpPr>
          <p:spPr bwMode="auto">
            <a:xfrm>
              <a:off x="4306" y="2359"/>
              <a:ext cx="20" cy="56"/>
            </a:xfrm>
            <a:custGeom>
              <a:avLst/>
              <a:gdLst>
                <a:gd name="T0" fmla="*/ 0 w 20"/>
                <a:gd name="T1" fmla="*/ 0 h 56"/>
                <a:gd name="T2" fmla="*/ 0 w 20"/>
                <a:gd name="T3" fmla="*/ 51 h 56"/>
                <a:gd name="T4" fmla="*/ 0 w 20"/>
                <a:gd name="T5" fmla="*/ 51 h 56"/>
                <a:gd name="T6" fmla="*/ 0 w 20"/>
                <a:gd name="T7" fmla="*/ 51 h 56"/>
                <a:gd name="T8" fmla="*/ 5 w 20"/>
                <a:gd name="T9" fmla="*/ 51 h 56"/>
                <a:gd name="T10" fmla="*/ 5 w 20"/>
                <a:gd name="T11" fmla="*/ 56 h 56"/>
                <a:gd name="T12" fmla="*/ 10 w 20"/>
                <a:gd name="T13" fmla="*/ 56 h 56"/>
                <a:gd name="T14" fmla="*/ 10 w 20"/>
                <a:gd name="T15" fmla="*/ 56 h 56"/>
                <a:gd name="T16" fmla="*/ 15 w 20"/>
                <a:gd name="T17" fmla="*/ 56 h 56"/>
                <a:gd name="T18" fmla="*/ 20 w 20"/>
                <a:gd name="T19" fmla="*/ 56 h 56"/>
                <a:gd name="T20" fmla="*/ 20 w 20"/>
                <a:gd name="T21" fmla="*/ 0 h 56"/>
                <a:gd name="T22" fmla="*/ 0 w 20"/>
                <a:gd name="T2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56">
                  <a:moveTo>
                    <a:pt x="0" y="0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5" y="51"/>
                  </a:lnTo>
                  <a:lnTo>
                    <a:pt x="5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20" y="56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7" name="フリーフォーム 102"/>
            <p:cNvSpPr>
              <a:spLocks/>
            </p:cNvSpPr>
            <p:nvPr/>
          </p:nvSpPr>
          <p:spPr bwMode="auto">
            <a:xfrm>
              <a:off x="4306" y="2279"/>
              <a:ext cx="75" cy="80"/>
            </a:xfrm>
            <a:custGeom>
              <a:avLst/>
              <a:gdLst>
                <a:gd name="T0" fmla="*/ 60 w 75"/>
                <a:gd name="T1" fmla="*/ 0 h 80"/>
                <a:gd name="T2" fmla="*/ 0 w 75"/>
                <a:gd name="T3" fmla="*/ 75 h 80"/>
                <a:gd name="T4" fmla="*/ 15 w 75"/>
                <a:gd name="T5" fmla="*/ 80 h 80"/>
                <a:gd name="T6" fmla="*/ 75 w 75"/>
                <a:gd name="T7" fmla="*/ 0 h 80"/>
                <a:gd name="T8" fmla="*/ 60 w 75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0">
                  <a:moveTo>
                    <a:pt x="60" y="0"/>
                  </a:moveTo>
                  <a:lnTo>
                    <a:pt x="0" y="75"/>
                  </a:lnTo>
                  <a:lnTo>
                    <a:pt x="15" y="80"/>
                  </a:lnTo>
                  <a:lnTo>
                    <a:pt x="75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8" name="フリーフォーム 103"/>
            <p:cNvSpPr>
              <a:spLocks/>
            </p:cNvSpPr>
            <p:nvPr/>
          </p:nvSpPr>
          <p:spPr bwMode="auto">
            <a:xfrm>
              <a:off x="4306" y="2279"/>
              <a:ext cx="65" cy="80"/>
            </a:xfrm>
            <a:custGeom>
              <a:avLst/>
              <a:gdLst>
                <a:gd name="T0" fmla="*/ 60 w 65"/>
                <a:gd name="T1" fmla="*/ 0 h 80"/>
                <a:gd name="T2" fmla="*/ 0 w 65"/>
                <a:gd name="T3" fmla="*/ 75 h 80"/>
                <a:gd name="T4" fmla="*/ 5 w 65"/>
                <a:gd name="T5" fmla="*/ 80 h 80"/>
                <a:gd name="T6" fmla="*/ 65 w 65"/>
                <a:gd name="T7" fmla="*/ 0 h 80"/>
                <a:gd name="T8" fmla="*/ 60 w 65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80">
                  <a:moveTo>
                    <a:pt x="60" y="0"/>
                  </a:moveTo>
                  <a:lnTo>
                    <a:pt x="0" y="75"/>
                  </a:lnTo>
                  <a:lnTo>
                    <a:pt x="5" y="80"/>
                  </a:lnTo>
                  <a:lnTo>
                    <a:pt x="65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9" name="フリーフォーム 104"/>
            <p:cNvSpPr>
              <a:spLocks/>
            </p:cNvSpPr>
            <p:nvPr/>
          </p:nvSpPr>
          <p:spPr bwMode="auto">
            <a:xfrm>
              <a:off x="4321" y="2284"/>
              <a:ext cx="55" cy="75"/>
            </a:xfrm>
            <a:custGeom>
              <a:avLst/>
              <a:gdLst>
                <a:gd name="T0" fmla="*/ 55 w 55"/>
                <a:gd name="T1" fmla="*/ 0 h 75"/>
                <a:gd name="T2" fmla="*/ 0 w 55"/>
                <a:gd name="T3" fmla="*/ 75 h 75"/>
                <a:gd name="T4" fmla="*/ 5 w 55"/>
                <a:gd name="T5" fmla="*/ 75 h 75"/>
                <a:gd name="T6" fmla="*/ 55 w 55"/>
                <a:gd name="T7" fmla="*/ 0 h 75"/>
                <a:gd name="T8" fmla="*/ 55 w 55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75">
                  <a:moveTo>
                    <a:pt x="55" y="0"/>
                  </a:moveTo>
                  <a:lnTo>
                    <a:pt x="0" y="75"/>
                  </a:lnTo>
                  <a:lnTo>
                    <a:pt x="5" y="75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0" name="フリーフォーム 105"/>
            <p:cNvSpPr>
              <a:spLocks noEditPoints="1"/>
            </p:cNvSpPr>
            <p:nvPr/>
          </p:nvSpPr>
          <p:spPr bwMode="auto">
            <a:xfrm>
              <a:off x="4260" y="2268"/>
              <a:ext cx="177" cy="157"/>
            </a:xfrm>
            <a:custGeom>
              <a:avLst/>
              <a:gdLst>
                <a:gd name="T0" fmla="*/ 177 w 177"/>
                <a:gd name="T1" fmla="*/ 41 h 157"/>
                <a:gd name="T2" fmla="*/ 172 w 177"/>
                <a:gd name="T3" fmla="*/ 36 h 157"/>
                <a:gd name="T4" fmla="*/ 167 w 177"/>
                <a:gd name="T5" fmla="*/ 26 h 157"/>
                <a:gd name="T6" fmla="*/ 142 w 177"/>
                <a:gd name="T7" fmla="*/ 11 h 157"/>
                <a:gd name="T8" fmla="*/ 111 w 177"/>
                <a:gd name="T9" fmla="*/ 0 h 157"/>
                <a:gd name="T10" fmla="*/ 71 w 177"/>
                <a:gd name="T11" fmla="*/ 0 h 157"/>
                <a:gd name="T12" fmla="*/ 25 w 177"/>
                <a:gd name="T13" fmla="*/ 16 h 157"/>
                <a:gd name="T14" fmla="*/ 0 w 177"/>
                <a:gd name="T15" fmla="*/ 41 h 157"/>
                <a:gd name="T16" fmla="*/ 0 w 177"/>
                <a:gd name="T17" fmla="*/ 51 h 157"/>
                <a:gd name="T18" fmla="*/ 0 w 177"/>
                <a:gd name="T19" fmla="*/ 51 h 157"/>
                <a:gd name="T20" fmla="*/ 0 w 177"/>
                <a:gd name="T21" fmla="*/ 51 h 157"/>
                <a:gd name="T22" fmla="*/ 0 w 177"/>
                <a:gd name="T23" fmla="*/ 51 h 157"/>
                <a:gd name="T24" fmla="*/ 0 w 177"/>
                <a:gd name="T25" fmla="*/ 51 h 157"/>
                <a:gd name="T26" fmla="*/ 0 w 177"/>
                <a:gd name="T27" fmla="*/ 112 h 157"/>
                <a:gd name="T28" fmla="*/ 0 w 177"/>
                <a:gd name="T29" fmla="*/ 117 h 157"/>
                <a:gd name="T30" fmla="*/ 0 w 177"/>
                <a:gd name="T31" fmla="*/ 117 h 157"/>
                <a:gd name="T32" fmla="*/ 5 w 177"/>
                <a:gd name="T33" fmla="*/ 127 h 157"/>
                <a:gd name="T34" fmla="*/ 30 w 177"/>
                <a:gd name="T35" fmla="*/ 147 h 157"/>
                <a:gd name="T36" fmla="*/ 71 w 177"/>
                <a:gd name="T37" fmla="*/ 157 h 157"/>
                <a:gd name="T38" fmla="*/ 116 w 177"/>
                <a:gd name="T39" fmla="*/ 152 h 157"/>
                <a:gd name="T40" fmla="*/ 152 w 177"/>
                <a:gd name="T41" fmla="*/ 142 h 157"/>
                <a:gd name="T42" fmla="*/ 172 w 177"/>
                <a:gd name="T43" fmla="*/ 117 h 157"/>
                <a:gd name="T44" fmla="*/ 177 w 177"/>
                <a:gd name="T45" fmla="*/ 117 h 157"/>
                <a:gd name="T46" fmla="*/ 177 w 177"/>
                <a:gd name="T47" fmla="*/ 117 h 157"/>
                <a:gd name="T48" fmla="*/ 177 w 177"/>
                <a:gd name="T49" fmla="*/ 51 h 157"/>
                <a:gd name="T50" fmla="*/ 177 w 177"/>
                <a:gd name="T51" fmla="*/ 51 h 157"/>
                <a:gd name="T52" fmla="*/ 177 w 177"/>
                <a:gd name="T53" fmla="*/ 51 h 157"/>
                <a:gd name="T54" fmla="*/ 20 w 177"/>
                <a:gd name="T55" fmla="*/ 36 h 157"/>
                <a:gd name="T56" fmla="*/ 41 w 177"/>
                <a:gd name="T57" fmla="*/ 21 h 157"/>
                <a:gd name="T58" fmla="*/ 66 w 177"/>
                <a:gd name="T59" fmla="*/ 16 h 157"/>
                <a:gd name="T60" fmla="*/ 96 w 177"/>
                <a:gd name="T61" fmla="*/ 16 h 157"/>
                <a:gd name="T62" fmla="*/ 126 w 177"/>
                <a:gd name="T63" fmla="*/ 21 h 157"/>
                <a:gd name="T64" fmla="*/ 152 w 177"/>
                <a:gd name="T65" fmla="*/ 31 h 157"/>
                <a:gd name="T66" fmla="*/ 157 w 177"/>
                <a:gd name="T67" fmla="*/ 41 h 157"/>
                <a:gd name="T68" fmla="*/ 162 w 177"/>
                <a:gd name="T69" fmla="*/ 46 h 157"/>
                <a:gd name="T70" fmla="*/ 162 w 177"/>
                <a:gd name="T71" fmla="*/ 51 h 157"/>
                <a:gd name="T72" fmla="*/ 152 w 177"/>
                <a:gd name="T73" fmla="*/ 71 h 157"/>
                <a:gd name="T74" fmla="*/ 116 w 177"/>
                <a:gd name="T75" fmla="*/ 86 h 157"/>
                <a:gd name="T76" fmla="*/ 76 w 177"/>
                <a:gd name="T77" fmla="*/ 86 h 157"/>
                <a:gd name="T78" fmla="*/ 46 w 177"/>
                <a:gd name="T79" fmla="*/ 81 h 157"/>
                <a:gd name="T80" fmla="*/ 25 w 177"/>
                <a:gd name="T81" fmla="*/ 71 h 157"/>
                <a:gd name="T82" fmla="*/ 15 w 177"/>
                <a:gd name="T83" fmla="*/ 66 h 157"/>
                <a:gd name="T84" fmla="*/ 10 w 177"/>
                <a:gd name="T85" fmla="*/ 56 h 157"/>
                <a:gd name="T86" fmla="*/ 10 w 177"/>
                <a:gd name="T87" fmla="*/ 51 h 157"/>
                <a:gd name="T88" fmla="*/ 10 w 177"/>
                <a:gd name="T89" fmla="*/ 46 h 157"/>
                <a:gd name="T90" fmla="*/ 15 w 177"/>
                <a:gd name="T91" fmla="*/ 41 h 157"/>
                <a:gd name="T92" fmla="*/ 162 w 177"/>
                <a:gd name="T93" fmla="*/ 112 h 157"/>
                <a:gd name="T94" fmla="*/ 147 w 177"/>
                <a:gd name="T95" fmla="*/ 127 h 157"/>
                <a:gd name="T96" fmla="*/ 111 w 177"/>
                <a:gd name="T97" fmla="*/ 142 h 157"/>
                <a:gd name="T98" fmla="*/ 76 w 177"/>
                <a:gd name="T99" fmla="*/ 142 h 157"/>
                <a:gd name="T100" fmla="*/ 41 w 177"/>
                <a:gd name="T101" fmla="*/ 132 h 157"/>
                <a:gd name="T102" fmla="*/ 15 w 177"/>
                <a:gd name="T103" fmla="*/ 117 h 157"/>
                <a:gd name="T104" fmla="*/ 10 w 177"/>
                <a:gd name="T105" fmla="*/ 112 h 157"/>
                <a:gd name="T106" fmla="*/ 10 w 177"/>
                <a:gd name="T107" fmla="*/ 107 h 157"/>
                <a:gd name="T108" fmla="*/ 10 w 177"/>
                <a:gd name="T109" fmla="*/ 107 h 157"/>
                <a:gd name="T110" fmla="*/ 25 w 177"/>
                <a:gd name="T111" fmla="*/ 86 h 157"/>
                <a:gd name="T112" fmla="*/ 56 w 177"/>
                <a:gd name="T113" fmla="*/ 96 h 157"/>
                <a:gd name="T114" fmla="*/ 86 w 177"/>
                <a:gd name="T115" fmla="*/ 102 h 157"/>
                <a:gd name="T116" fmla="*/ 121 w 177"/>
                <a:gd name="T117" fmla="*/ 96 h 157"/>
                <a:gd name="T118" fmla="*/ 152 w 177"/>
                <a:gd name="T119" fmla="*/ 86 h 157"/>
                <a:gd name="T120" fmla="*/ 162 w 177"/>
                <a:gd name="T121" fmla="*/ 107 h 157"/>
                <a:gd name="T122" fmla="*/ 162 w 177"/>
                <a:gd name="T123" fmla="*/ 107 h 157"/>
                <a:gd name="T124" fmla="*/ 162 w 177"/>
                <a:gd name="T125" fmla="*/ 11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57">
                  <a:moveTo>
                    <a:pt x="177" y="51"/>
                  </a:moveTo>
                  <a:lnTo>
                    <a:pt x="177" y="46"/>
                  </a:lnTo>
                  <a:lnTo>
                    <a:pt x="177" y="41"/>
                  </a:lnTo>
                  <a:lnTo>
                    <a:pt x="172" y="41"/>
                  </a:lnTo>
                  <a:lnTo>
                    <a:pt x="172" y="36"/>
                  </a:lnTo>
                  <a:lnTo>
                    <a:pt x="172" y="36"/>
                  </a:lnTo>
                  <a:lnTo>
                    <a:pt x="167" y="31"/>
                  </a:lnTo>
                  <a:lnTo>
                    <a:pt x="167" y="26"/>
                  </a:lnTo>
                  <a:lnTo>
                    <a:pt x="167" y="26"/>
                  </a:lnTo>
                  <a:lnTo>
                    <a:pt x="157" y="21"/>
                  </a:lnTo>
                  <a:lnTo>
                    <a:pt x="152" y="16"/>
                  </a:lnTo>
                  <a:lnTo>
                    <a:pt x="142" y="11"/>
                  </a:lnTo>
                  <a:lnTo>
                    <a:pt x="132" y="6"/>
                  </a:lnTo>
                  <a:lnTo>
                    <a:pt x="121" y="6"/>
                  </a:lnTo>
                  <a:lnTo>
                    <a:pt x="111" y="0"/>
                  </a:lnTo>
                  <a:lnTo>
                    <a:pt x="101" y="0"/>
                  </a:lnTo>
                  <a:lnTo>
                    <a:pt x="86" y="0"/>
                  </a:lnTo>
                  <a:lnTo>
                    <a:pt x="71" y="0"/>
                  </a:lnTo>
                  <a:lnTo>
                    <a:pt x="51" y="6"/>
                  </a:lnTo>
                  <a:lnTo>
                    <a:pt x="35" y="11"/>
                  </a:lnTo>
                  <a:lnTo>
                    <a:pt x="25" y="16"/>
                  </a:lnTo>
                  <a:lnTo>
                    <a:pt x="15" y="21"/>
                  </a:lnTo>
                  <a:lnTo>
                    <a:pt x="5" y="31"/>
                  </a:lnTo>
                  <a:lnTo>
                    <a:pt x="0" y="4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5" y="127"/>
                  </a:lnTo>
                  <a:lnTo>
                    <a:pt x="15" y="132"/>
                  </a:lnTo>
                  <a:lnTo>
                    <a:pt x="20" y="142"/>
                  </a:lnTo>
                  <a:lnTo>
                    <a:pt x="30" y="147"/>
                  </a:lnTo>
                  <a:lnTo>
                    <a:pt x="46" y="152"/>
                  </a:lnTo>
                  <a:lnTo>
                    <a:pt x="56" y="152"/>
                  </a:lnTo>
                  <a:lnTo>
                    <a:pt x="71" y="157"/>
                  </a:lnTo>
                  <a:lnTo>
                    <a:pt x="86" y="157"/>
                  </a:lnTo>
                  <a:lnTo>
                    <a:pt x="101" y="157"/>
                  </a:lnTo>
                  <a:lnTo>
                    <a:pt x="116" y="152"/>
                  </a:lnTo>
                  <a:lnTo>
                    <a:pt x="132" y="152"/>
                  </a:lnTo>
                  <a:lnTo>
                    <a:pt x="142" y="147"/>
                  </a:lnTo>
                  <a:lnTo>
                    <a:pt x="152" y="142"/>
                  </a:lnTo>
                  <a:lnTo>
                    <a:pt x="162" y="132"/>
                  </a:lnTo>
                  <a:lnTo>
                    <a:pt x="167" y="127"/>
                  </a:lnTo>
                  <a:lnTo>
                    <a:pt x="172" y="117"/>
                  </a:lnTo>
                  <a:lnTo>
                    <a:pt x="172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2"/>
                  </a:lnTo>
                  <a:lnTo>
                    <a:pt x="177" y="112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close/>
                  <a:moveTo>
                    <a:pt x="20" y="36"/>
                  </a:moveTo>
                  <a:lnTo>
                    <a:pt x="25" y="31"/>
                  </a:lnTo>
                  <a:lnTo>
                    <a:pt x="30" y="26"/>
                  </a:lnTo>
                  <a:lnTo>
                    <a:pt x="41" y="21"/>
                  </a:lnTo>
                  <a:lnTo>
                    <a:pt x="46" y="21"/>
                  </a:lnTo>
                  <a:lnTo>
                    <a:pt x="56" y="16"/>
                  </a:lnTo>
                  <a:lnTo>
                    <a:pt x="66" y="16"/>
                  </a:lnTo>
                  <a:lnTo>
                    <a:pt x="76" y="16"/>
                  </a:lnTo>
                  <a:lnTo>
                    <a:pt x="86" y="16"/>
                  </a:lnTo>
                  <a:lnTo>
                    <a:pt x="96" y="16"/>
                  </a:lnTo>
                  <a:lnTo>
                    <a:pt x="106" y="16"/>
                  </a:lnTo>
                  <a:lnTo>
                    <a:pt x="116" y="16"/>
                  </a:lnTo>
                  <a:lnTo>
                    <a:pt x="126" y="21"/>
                  </a:lnTo>
                  <a:lnTo>
                    <a:pt x="137" y="21"/>
                  </a:lnTo>
                  <a:lnTo>
                    <a:pt x="142" y="26"/>
                  </a:lnTo>
                  <a:lnTo>
                    <a:pt x="152" y="31"/>
                  </a:lnTo>
                  <a:lnTo>
                    <a:pt x="157" y="36"/>
                  </a:lnTo>
                  <a:lnTo>
                    <a:pt x="157" y="36"/>
                  </a:lnTo>
                  <a:lnTo>
                    <a:pt x="157" y="41"/>
                  </a:lnTo>
                  <a:lnTo>
                    <a:pt x="162" y="41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51"/>
                  </a:lnTo>
                  <a:lnTo>
                    <a:pt x="162" y="51"/>
                  </a:lnTo>
                  <a:lnTo>
                    <a:pt x="162" y="61"/>
                  </a:lnTo>
                  <a:lnTo>
                    <a:pt x="157" y="66"/>
                  </a:lnTo>
                  <a:lnTo>
                    <a:pt x="152" y="71"/>
                  </a:lnTo>
                  <a:lnTo>
                    <a:pt x="142" y="76"/>
                  </a:lnTo>
                  <a:lnTo>
                    <a:pt x="132" y="81"/>
                  </a:lnTo>
                  <a:lnTo>
                    <a:pt x="116" y="86"/>
                  </a:lnTo>
                  <a:lnTo>
                    <a:pt x="101" y="86"/>
                  </a:lnTo>
                  <a:lnTo>
                    <a:pt x="86" y="91"/>
                  </a:lnTo>
                  <a:lnTo>
                    <a:pt x="76" y="86"/>
                  </a:lnTo>
                  <a:lnTo>
                    <a:pt x="66" y="86"/>
                  </a:lnTo>
                  <a:lnTo>
                    <a:pt x="56" y="86"/>
                  </a:lnTo>
                  <a:lnTo>
                    <a:pt x="46" y="81"/>
                  </a:lnTo>
                  <a:lnTo>
                    <a:pt x="41" y="81"/>
                  </a:lnTo>
                  <a:lnTo>
                    <a:pt x="30" y="76"/>
                  </a:lnTo>
                  <a:lnTo>
                    <a:pt x="25" y="71"/>
                  </a:lnTo>
                  <a:lnTo>
                    <a:pt x="20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5" y="46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36"/>
                  </a:lnTo>
                  <a:lnTo>
                    <a:pt x="20" y="36"/>
                  </a:lnTo>
                  <a:close/>
                  <a:moveTo>
                    <a:pt x="162" y="112"/>
                  </a:moveTo>
                  <a:lnTo>
                    <a:pt x="157" y="117"/>
                  </a:lnTo>
                  <a:lnTo>
                    <a:pt x="152" y="122"/>
                  </a:lnTo>
                  <a:lnTo>
                    <a:pt x="147" y="127"/>
                  </a:lnTo>
                  <a:lnTo>
                    <a:pt x="137" y="132"/>
                  </a:lnTo>
                  <a:lnTo>
                    <a:pt x="126" y="137"/>
                  </a:lnTo>
                  <a:lnTo>
                    <a:pt x="111" y="142"/>
                  </a:lnTo>
                  <a:lnTo>
                    <a:pt x="101" y="142"/>
                  </a:lnTo>
                  <a:lnTo>
                    <a:pt x="86" y="142"/>
                  </a:lnTo>
                  <a:lnTo>
                    <a:pt x="76" y="142"/>
                  </a:lnTo>
                  <a:lnTo>
                    <a:pt x="61" y="142"/>
                  </a:lnTo>
                  <a:lnTo>
                    <a:pt x="51" y="137"/>
                  </a:lnTo>
                  <a:lnTo>
                    <a:pt x="41" y="132"/>
                  </a:lnTo>
                  <a:lnTo>
                    <a:pt x="30" y="127"/>
                  </a:lnTo>
                  <a:lnTo>
                    <a:pt x="20" y="122"/>
                  </a:lnTo>
                  <a:lnTo>
                    <a:pt x="15" y="117"/>
                  </a:lnTo>
                  <a:lnTo>
                    <a:pt x="10" y="112"/>
                  </a:lnTo>
                  <a:lnTo>
                    <a:pt x="10" y="112"/>
                  </a:lnTo>
                  <a:lnTo>
                    <a:pt x="10" y="112"/>
                  </a:lnTo>
                  <a:lnTo>
                    <a:pt x="10" y="112"/>
                  </a:lnTo>
                  <a:lnTo>
                    <a:pt x="10" y="112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0" y="76"/>
                  </a:lnTo>
                  <a:lnTo>
                    <a:pt x="20" y="81"/>
                  </a:lnTo>
                  <a:lnTo>
                    <a:pt x="25" y="86"/>
                  </a:lnTo>
                  <a:lnTo>
                    <a:pt x="35" y="91"/>
                  </a:lnTo>
                  <a:lnTo>
                    <a:pt x="46" y="96"/>
                  </a:lnTo>
                  <a:lnTo>
                    <a:pt x="56" y="96"/>
                  </a:lnTo>
                  <a:lnTo>
                    <a:pt x="66" y="102"/>
                  </a:lnTo>
                  <a:lnTo>
                    <a:pt x="76" y="102"/>
                  </a:lnTo>
                  <a:lnTo>
                    <a:pt x="86" y="102"/>
                  </a:lnTo>
                  <a:lnTo>
                    <a:pt x="101" y="102"/>
                  </a:lnTo>
                  <a:lnTo>
                    <a:pt x="111" y="102"/>
                  </a:lnTo>
                  <a:lnTo>
                    <a:pt x="121" y="96"/>
                  </a:lnTo>
                  <a:lnTo>
                    <a:pt x="132" y="96"/>
                  </a:lnTo>
                  <a:lnTo>
                    <a:pt x="142" y="91"/>
                  </a:lnTo>
                  <a:lnTo>
                    <a:pt x="152" y="86"/>
                  </a:lnTo>
                  <a:lnTo>
                    <a:pt x="157" y="81"/>
                  </a:lnTo>
                  <a:lnTo>
                    <a:pt x="162" y="76"/>
                  </a:lnTo>
                  <a:lnTo>
                    <a:pt x="162" y="107"/>
                  </a:lnTo>
                  <a:lnTo>
                    <a:pt x="162" y="107"/>
                  </a:lnTo>
                  <a:lnTo>
                    <a:pt x="162" y="107"/>
                  </a:lnTo>
                  <a:lnTo>
                    <a:pt x="162" y="107"/>
                  </a:lnTo>
                  <a:lnTo>
                    <a:pt x="162" y="107"/>
                  </a:lnTo>
                  <a:lnTo>
                    <a:pt x="162" y="112"/>
                  </a:lnTo>
                  <a:lnTo>
                    <a:pt x="162" y="112"/>
                  </a:lnTo>
                  <a:lnTo>
                    <a:pt x="162" y="112"/>
                  </a:lnTo>
                  <a:lnTo>
                    <a:pt x="162" y="11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1" name="フリーフォーム 106"/>
            <p:cNvSpPr>
              <a:spLocks/>
            </p:cNvSpPr>
            <p:nvPr/>
          </p:nvSpPr>
          <p:spPr bwMode="auto">
            <a:xfrm>
              <a:off x="4568" y="2213"/>
              <a:ext cx="188" cy="91"/>
            </a:xfrm>
            <a:custGeom>
              <a:avLst/>
              <a:gdLst>
                <a:gd name="T0" fmla="*/ 97 w 188"/>
                <a:gd name="T1" fmla="*/ 91 h 91"/>
                <a:gd name="T2" fmla="*/ 112 w 188"/>
                <a:gd name="T3" fmla="*/ 91 h 91"/>
                <a:gd name="T4" fmla="*/ 132 w 188"/>
                <a:gd name="T5" fmla="*/ 86 h 91"/>
                <a:gd name="T6" fmla="*/ 147 w 188"/>
                <a:gd name="T7" fmla="*/ 86 h 91"/>
                <a:gd name="T8" fmla="*/ 162 w 188"/>
                <a:gd name="T9" fmla="*/ 76 h 91"/>
                <a:gd name="T10" fmla="*/ 172 w 188"/>
                <a:gd name="T11" fmla="*/ 71 h 91"/>
                <a:gd name="T12" fmla="*/ 182 w 188"/>
                <a:gd name="T13" fmla="*/ 66 h 91"/>
                <a:gd name="T14" fmla="*/ 188 w 188"/>
                <a:gd name="T15" fmla="*/ 55 h 91"/>
                <a:gd name="T16" fmla="*/ 188 w 188"/>
                <a:gd name="T17" fmla="*/ 45 h 91"/>
                <a:gd name="T18" fmla="*/ 188 w 188"/>
                <a:gd name="T19" fmla="*/ 35 h 91"/>
                <a:gd name="T20" fmla="*/ 182 w 188"/>
                <a:gd name="T21" fmla="*/ 30 h 91"/>
                <a:gd name="T22" fmla="*/ 172 w 188"/>
                <a:gd name="T23" fmla="*/ 20 h 91"/>
                <a:gd name="T24" fmla="*/ 162 w 188"/>
                <a:gd name="T25" fmla="*/ 15 h 91"/>
                <a:gd name="T26" fmla="*/ 147 w 188"/>
                <a:gd name="T27" fmla="*/ 10 h 91"/>
                <a:gd name="T28" fmla="*/ 132 w 188"/>
                <a:gd name="T29" fmla="*/ 5 h 91"/>
                <a:gd name="T30" fmla="*/ 112 w 188"/>
                <a:gd name="T31" fmla="*/ 5 h 91"/>
                <a:gd name="T32" fmla="*/ 97 w 188"/>
                <a:gd name="T33" fmla="*/ 0 h 91"/>
                <a:gd name="T34" fmla="*/ 76 w 188"/>
                <a:gd name="T35" fmla="*/ 5 h 91"/>
                <a:gd name="T36" fmla="*/ 61 w 188"/>
                <a:gd name="T37" fmla="*/ 5 h 91"/>
                <a:gd name="T38" fmla="*/ 41 w 188"/>
                <a:gd name="T39" fmla="*/ 10 h 91"/>
                <a:gd name="T40" fmla="*/ 31 w 188"/>
                <a:gd name="T41" fmla="*/ 15 h 91"/>
                <a:gd name="T42" fmla="*/ 16 w 188"/>
                <a:gd name="T43" fmla="*/ 20 h 91"/>
                <a:gd name="T44" fmla="*/ 11 w 188"/>
                <a:gd name="T45" fmla="*/ 30 h 91"/>
                <a:gd name="T46" fmla="*/ 6 w 188"/>
                <a:gd name="T47" fmla="*/ 35 h 91"/>
                <a:gd name="T48" fmla="*/ 0 w 188"/>
                <a:gd name="T49" fmla="*/ 45 h 91"/>
                <a:gd name="T50" fmla="*/ 6 w 188"/>
                <a:gd name="T51" fmla="*/ 55 h 91"/>
                <a:gd name="T52" fmla="*/ 11 w 188"/>
                <a:gd name="T53" fmla="*/ 66 h 91"/>
                <a:gd name="T54" fmla="*/ 16 w 188"/>
                <a:gd name="T55" fmla="*/ 71 h 91"/>
                <a:gd name="T56" fmla="*/ 31 w 188"/>
                <a:gd name="T57" fmla="*/ 76 h 91"/>
                <a:gd name="T58" fmla="*/ 41 w 188"/>
                <a:gd name="T59" fmla="*/ 86 h 91"/>
                <a:gd name="T60" fmla="*/ 61 w 188"/>
                <a:gd name="T61" fmla="*/ 86 h 91"/>
                <a:gd name="T62" fmla="*/ 76 w 188"/>
                <a:gd name="T63" fmla="*/ 91 h 91"/>
                <a:gd name="T64" fmla="*/ 97 w 188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8" h="91">
                  <a:moveTo>
                    <a:pt x="97" y="91"/>
                  </a:moveTo>
                  <a:lnTo>
                    <a:pt x="112" y="91"/>
                  </a:lnTo>
                  <a:lnTo>
                    <a:pt x="132" y="86"/>
                  </a:lnTo>
                  <a:lnTo>
                    <a:pt x="147" y="86"/>
                  </a:lnTo>
                  <a:lnTo>
                    <a:pt x="162" y="76"/>
                  </a:lnTo>
                  <a:lnTo>
                    <a:pt x="172" y="71"/>
                  </a:lnTo>
                  <a:lnTo>
                    <a:pt x="182" y="66"/>
                  </a:lnTo>
                  <a:lnTo>
                    <a:pt x="188" y="55"/>
                  </a:lnTo>
                  <a:lnTo>
                    <a:pt x="188" y="45"/>
                  </a:lnTo>
                  <a:lnTo>
                    <a:pt x="188" y="35"/>
                  </a:lnTo>
                  <a:lnTo>
                    <a:pt x="182" y="30"/>
                  </a:lnTo>
                  <a:lnTo>
                    <a:pt x="172" y="20"/>
                  </a:lnTo>
                  <a:lnTo>
                    <a:pt x="162" y="15"/>
                  </a:lnTo>
                  <a:lnTo>
                    <a:pt x="147" y="10"/>
                  </a:lnTo>
                  <a:lnTo>
                    <a:pt x="132" y="5"/>
                  </a:lnTo>
                  <a:lnTo>
                    <a:pt x="112" y="5"/>
                  </a:lnTo>
                  <a:lnTo>
                    <a:pt x="97" y="0"/>
                  </a:lnTo>
                  <a:lnTo>
                    <a:pt x="76" y="5"/>
                  </a:lnTo>
                  <a:lnTo>
                    <a:pt x="61" y="5"/>
                  </a:lnTo>
                  <a:lnTo>
                    <a:pt x="41" y="10"/>
                  </a:lnTo>
                  <a:lnTo>
                    <a:pt x="31" y="15"/>
                  </a:lnTo>
                  <a:lnTo>
                    <a:pt x="16" y="20"/>
                  </a:lnTo>
                  <a:lnTo>
                    <a:pt x="11" y="30"/>
                  </a:lnTo>
                  <a:lnTo>
                    <a:pt x="6" y="35"/>
                  </a:lnTo>
                  <a:lnTo>
                    <a:pt x="0" y="45"/>
                  </a:lnTo>
                  <a:lnTo>
                    <a:pt x="6" y="55"/>
                  </a:lnTo>
                  <a:lnTo>
                    <a:pt x="11" y="66"/>
                  </a:lnTo>
                  <a:lnTo>
                    <a:pt x="16" y="71"/>
                  </a:lnTo>
                  <a:lnTo>
                    <a:pt x="31" y="76"/>
                  </a:lnTo>
                  <a:lnTo>
                    <a:pt x="41" y="86"/>
                  </a:lnTo>
                  <a:lnTo>
                    <a:pt x="61" y="86"/>
                  </a:lnTo>
                  <a:lnTo>
                    <a:pt x="76" y="91"/>
                  </a:lnTo>
                  <a:lnTo>
                    <a:pt x="97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2" name="フリーフォーム 107"/>
            <p:cNvSpPr>
              <a:spLocks/>
            </p:cNvSpPr>
            <p:nvPr/>
          </p:nvSpPr>
          <p:spPr bwMode="auto">
            <a:xfrm>
              <a:off x="4584" y="2188"/>
              <a:ext cx="166" cy="101"/>
            </a:xfrm>
            <a:custGeom>
              <a:avLst/>
              <a:gdLst>
                <a:gd name="T0" fmla="*/ 0 w 166"/>
                <a:gd name="T1" fmla="*/ 5 h 101"/>
                <a:gd name="T2" fmla="*/ 0 w 166"/>
                <a:gd name="T3" fmla="*/ 65 h 101"/>
                <a:gd name="T4" fmla="*/ 5 w 166"/>
                <a:gd name="T5" fmla="*/ 65 h 101"/>
                <a:gd name="T6" fmla="*/ 5 w 166"/>
                <a:gd name="T7" fmla="*/ 70 h 101"/>
                <a:gd name="T8" fmla="*/ 10 w 166"/>
                <a:gd name="T9" fmla="*/ 75 h 101"/>
                <a:gd name="T10" fmla="*/ 20 w 166"/>
                <a:gd name="T11" fmla="*/ 86 h 101"/>
                <a:gd name="T12" fmla="*/ 30 w 166"/>
                <a:gd name="T13" fmla="*/ 91 h 101"/>
                <a:gd name="T14" fmla="*/ 45 w 166"/>
                <a:gd name="T15" fmla="*/ 96 h 101"/>
                <a:gd name="T16" fmla="*/ 65 w 166"/>
                <a:gd name="T17" fmla="*/ 101 h 101"/>
                <a:gd name="T18" fmla="*/ 86 w 166"/>
                <a:gd name="T19" fmla="*/ 101 h 101"/>
                <a:gd name="T20" fmla="*/ 106 w 166"/>
                <a:gd name="T21" fmla="*/ 101 h 101"/>
                <a:gd name="T22" fmla="*/ 126 w 166"/>
                <a:gd name="T23" fmla="*/ 96 h 101"/>
                <a:gd name="T24" fmla="*/ 141 w 166"/>
                <a:gd name="T25" fmla="*/ 91 h 101"/>
                <a:gd name="T26" fmla="*/ 151 w 166"/>
                <a:gd name="T27" fmla="*/ 80 h 101"/>
                <a:gd name="T28" fmla="*/ 156 w 166"/>
                <a:gd name="T29" fmla="*/ 75 h 101"/>
                <a:gd name="T30" fmla="*/ 161 w 166"/>
                <a:gd name="T31" fmla="*/ 70 h 101"/>
                <a:gd name="T32" fmla="*/ 166 w 166"/>
                <a:gd name="T33" fmla="*/ 65 h 101"/>
                <a:gd name="T34" fmla="*/ 166 w 166"/>
                <a:gd name="T35" fmla="*/ 65 h 101"/>
                <a:gd name="T36" fmla="*/ 166 w 166"/>
                <a:gd name="T37" fmla="*/ 0 h 101"/>
                <a:gd name="T38" fmla="*/ 0 w 166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6" h="101">
                  <a:moveTo>
                    <a:pt x="0" y="5"/>
                  </a:moveTo>
                  <a:lnTo>
                    <a:pt x="0" y="65"/>
                  </a:lnTo>
                  <a:lnTo>
                    <a:pt x="5" y="65"/>
                  </a:lnTo>
                  <a:lnTo>
                    <a:pt x="5" y="70"/>
                  </a:lnTo>
                  <a:lnTo>
                    <a:pt x="10" y="75"/>
                  </a:lnTo>
                  <a:lnTo>
                    <a:pt x="20" y="86"/>
                  </a:lnTo>
                  <a:lnTo>
                    <a:pt x="30" y="91"/>
                  </a:lnTo>
                  <a:lnTo>
                    <a:pt x="45" y="96"/>
                  </a:lnTo>
                  <a:lnTo>
                    <a:pt x="65" y="101"/>
                  </a:lnTo>
                  <a:lnTo>
                    <a:pt x="86" y="101"/>
                  </a:lnTo>
                  <a:lnTo>
                    <a:pt x="106" y="101"/>
                  </a:lnTo>
                  <a:lnTo>
                    <a:pt x="126" y="96"/>
                  </a:lnTo>
                  <a:lnTo>
                    <a:pt x="141" y="91"/>
                  </a:lnTo>
                  <a:lnTo>
                    <a:pt x="151" y="80"/>
                  </a:lnTo>
                  <a:lnTo>
                    <a:pt x="156" y="75"/>
                  </a:lnTo>
                  <a:lnTo>
                    <a:pt x="161" y="70"/>
                  </a:lnTo>
                  <a:lnTo>
                    <a:pt x="166" y="65"/>
                  </a:lnTo>
                  <a:lnTo>
                    <a:pt x="166" y="65"/>
                  </a:lnTo>
                  <a:lnTo>
                    <a:pt x="16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3" name="フリーフォーム 108"/>
            <p:cNvSpPr>
              <a:spLocks/>
            </p:cNvSpPr>
            <p:nvPr/>
          </p:nvSpPr>
          <p:spPr bwMode="auto">
            <a:xfrm>
              <a:off x="4589" y="2142"/>
              <a:ext cx="161" cy="96"/>
            </a:xfrm>
            <a:custGeom>
              <a:avLst/>
              <a:gdLst>
                <a:gd name="T0" fmla="*/ 81 w 161"/>
                <a:gd name="T1" fmla="*/ 0 h 96"/>
                <a:gd name="T2" fmla="*/ 81 w 161"/>
                <a:gd name="T3" fmla="*/ 0 h 96"/>
                <a:gd name="T4" fmla="*/ 70 w 161"/>
                <a:gd name="T5" fmla="*/ 5 h 96"/>
                <a:gd name="T6" fmla="*/ 60 w 161"/>
                <a:gd name="T7" fmla="*/ 5 h 96"/>
                <a:gd name="T8" fmla="*/ 45 w 161"/>
                <a:gd name="T9" fmla="*/ 10 h 96"/>
                <a:gd name="T10" fmla="*/ 30 w 161"/>
                <a:gd name="T11" fmla="*/ 15 h 96"/>
                <a:gd name="T12" fmla="*/ 15 w 161"/>
                <a:gd name="T13" fmla="*/ 20 h 96"/>
                <a:gd name="T14" fmla="*/ 5 w 161"/>
                <a:gd name="T15" fmla="*/ 25 h 96"/>
                <a:gd name="T16" fmla="*/ 0 w 161"/>
                <a:gd name="T17" fmla="*/ 35 h 96"/>
                <a:gd name="T18" fmla="*/ 0 w 161"/>
                <a:gd name="T19" fmla="*/ 46 h 96"/>
                <a:gd name="T20" fmla="*/ 0 w 161"/>
                <a:gd name="T21" fmla="*/ 56 h 96"/>
                <a:gd name="T22" fmla="*/ 5 w 161"/>
                <a:gd name="T23" fmla="*/ 66 h 96"/>
                <a:gd name="T24" fmla="*/ 15 w 161"/>
                <a:gd name="T25" fmla="*/ 76 h 96"/>
                <a:gd name="T26" fmla="*/ 25 w 161"/>
                <a:gd name="T27" fmla="*/ 86 h 96"/>
                <a:gd name="T28" fmla="*/ 40 w 161"/>
                <a:gd name="T29" fmla="*/ 91 h 96"/>
                <a:gd name="T30" fmla="*/ 60 w 161"/>
                <a:gd name="T31" fmla="*/ 96 h 96"/>
                <a:gd name="T32" fmla="*/ 81 w 161"/>
                <a:gd name="T33" fmla="*/ 96 h 96"/>
                <a:gd name="T34" fmla="*/ 101 w 161"/>
                <a:gd name="T35" fmla="*/ 91 h 96"/>
                <a:gd name="T36" fmla="*/ 116 w 161"/>
                <a:gd name="T37" fmla="*/ 86 h 96"/>
                <a:gd name="T38" fmla="*/ 131 w 161"/>
                <a:gd name="T39" fmla="*/ 81 h 96"/>
                <a:gd name="T40" fmla="*/ 146 w 161"/>
                <a:gd name="T41" fmla="*/ 76 h 96"/>
                <a:gd name="T42" fmla="*/ 151 w 161"/>
                <a:gd name="T43" fmla="*/ 71 h 96"/>
                <a:gd name="T44" fmla="*/ 161 w 161"/>
                <a:gd name="T45" fmla="*/ 66 h 96"/>
                <a:gd name="T46" fmla="*/ 161 w 161"/>
                <a:gd name="T47" fmla="*/ 56 h 96"/>
                <a:gd name="T48" fmla="*/ 161 w 161"/>
                <a:gd name="T49" fmla="*/ 46 h 96"/>
                <a:gd name="T50" fmla="*/ 156 w 161"/>
                <a:gd name="T51" fmla="*/ 35 h 96"/>
                <a:gd name="T52" fmla="*/ 151 w 161"/>
                <a:gd name="T53" fmla="*/ 25 h 96"/>
                <a:gd name="T54" fmla="*/ 146 w 161"/>
                <a:gd name="T55" fmla="*/ 20 h 96"/>
                <a:gd name="T56" fmla="*/ 136 w 161"/>
                <a:gd name="T57" fmla="*/ 15 h 96"/>
                <a:gd name="T58" fmla="*/ 121 w 161"/>
                <a:gd name="T59" fmla="*/ 10 h 96"/>
                <a:gd name="T60" fmla="*/ 111 w 161"/>
                <a:gd name="T61" fmla="*/ 5 h 96"/>
                <a:gd name="T62" fmla="*/ 96 w 161"/>
                <a:gd name="T63" fmla="*/ 0 h 96"/>
                <a:gd name="T64" fmla="*/ 81 w 161"/>
                <a:gd name="T6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" h="96">
                  <a:moveTo>
                    <a:pt x="81" y="0"/>
                  </a:moveTo>
                  <a:lnTo>
                    <a:pt x="81" y="0"/>
                  </a:lnTo>
                  <a:lnTo>
                    <a:pt x="70" y="5"/>
                  </a:lnTo>
                  <a:lnTo>
                    <a:pt x="60" y="5"/>
                  </a:lnTo>
                  <a:lnTo>
                    <a:pt x="45" y="10"/>
                  </a:lnTo>
                  <a:lnTo>
                    <a:pt x="30" y="15"/>
                  </a:lnTo>
                  <a:lnTo>
                    <a:pt x="15" y="20"/>
                  </a:lnTo>
                  <a:lnTo>
                    <a:pt x="5" y="25"/>
                  </a:lnTo>
                  <a:lnTo>
                    <a:pt x="0" y="35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6"/>
                  </a:lnTo>
                  <a:lnTo>
                    <a:pt x="15" y="76"/>
                  </a:lnTo>
                  <a:lnTo>
                    <a:pt x="25" y="86"/>
                  </a:lnTo>
                  <a:lnTo>
                    <a:pt x="40" y="91"/>
                  </a:lnTo>
                  <a:lnTo>
                    <a:pt x="60" y="96"/>
                  </a:lnTo>
                  <a:lnTo>
                    <a:pt x="81" y="96"/>
                  </a:lnTo>
                  <a:lnTo>
                    <a:pt x="101" y="91"/>
                  </a:lnTo>
                  <a:lnTo>
                    <a:pt x="116" y="86"/>
                  </a:lnTo>
                  <a:lnTo>
                    <a:pt x="131" y="81"/>
                  </a:lnTo>
                  <a:lnTo>
                    <a:pt x="146" y="76"/>
                  </a:lnTo>
                  <a:lnTo>
                    <a:pt x="151" y="71"/>
                  </a:lnTo>
                  <a:lnTo>
                    <a:pt x="161" y="66"/>
                  </a:lnTo>
                  <a:lnTo>
                    <a:pt x="161" y="56"/>
                  </a:lnTo>
                  <a:lnTo>
                    <a:pt x="161" y="46"/>
                  </a:lnTo>
                  <a:lnTo>
                    <a:pt x="156" y="35"/>
                  </a:lnTo>
                  <a:lnTo>
                    <a:pt x="151" y="25"/>
                  </a:lnTo>
                  <a:lnTo>
                    <a:pt x="146" y="20"/>
                  </a:lnTo>
                  <a:lnTo>
                    <a:pt x="136" y="15"/>
                  </a:lnTo>
                  <a:lnTo>
                    <a:pt x="121" y="10"/>
                  </a:lnTo>
                  <a:lnTo>
                    <a:pt x="111" y="5"/>
                  </a:lnTo>
                  <a:lnTo>
                    <a:pt x="96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4" name="フリーフォーム 109"/>
            <p:cNvSpPr>
              <a:spLocks/>
            </p:cNvSpPr>
            <p:nvPr/>
          </p:nvSpPr>
          <p:spPr bwMode="auto">
            <a:xfrm>
              <a:off x="4584" y="2142"/>
              <a:ext cx="161" cy="46"/>
            </a:xfrm>
            <a:custGeom>
              <a:avLst/>
              <a:gdLst>
                <a:gd name="T0" fmla="*/ 161 w 161"/>
                <a:gd name="T1" fmla="*/ 46 h 46"/>
                <a:gd name="T2" fmla="*/ 161 w 161"/>
                <a:gd name="T3" fmla="*/ 46 h 46"/>
                <a:gd name="T4" fmla="*/ 156 w 161"/>
                <a:gd name="T5" fmla="*/ 46 h 46"/>
                <a:gd name="T6" fmla="*/ 146 w 161"/>
                <a:gd name="T7" fmla="*/ 41 h 46"/>
                <a:gd name="T8" fmla="*/ 136 w 161"/>
                <a:gd name="T9" fmla="*/ 35 h 46"/>
                <a:gd name="T10" fmla="*/ 126 w 161"/>
                <a:gd name="T11" fmla="*/ 30 h 46"/>
                <a:gd name="T12" fmla="*/ 111 w 161"/>
                <a:gd name="T13" fmla="*/ 25 h 46"/>
                <a:gd name="T14" fmla="*/ 101 w 161"/>
                <a:gd name="T15" fmla="*/ 20 h 46"/>
                <a:gd name="T16" fmla="*/ 86 w 161"/>
                <a:gd name="T17" fmla="*/ 20 h 46"/>
                <a:gd name="T18" fmla="*/ 75 w 161"/>
                <a:gd name="T19" fmla="*/ 20 h 46"/>
                <a:gd name="T20" fmla="*/ 60 w 161"/>
                <a:gd name="T21" fmla="*/ 25 h 46"/>
                <a:gd name="T22" fmla="*/ 45 w 161"/>
                <a:gd name="T23" fmla="*/ 30 h 46"/>
                <a:gd name="T24" fmla="*/ 30 w 161"/>
                <a:gd name="T25" fmla="*/ 35 h 46"/>
                <a:gd name="T26" fmla="*/ 20 w 161"/>
                <a:gd name="T27" fmla="*/ 41 h 46"/>
                <a:gd name="T28" fmla="*/ 10 w 161"/>
                <a:gd name="T29" fmla="*/ 41 h 46"/>
                <a:gd name="T30" fmla="*/ 5 w 161"/>
                <a:gd name="T31" fmla="*/ 46 h 46"/>
                <a:gd name="T32" fmla="*/ 0 w 161"/>
                <a:gd name="T33" fmla="*/ 46 h 46"/>
                <a:gd name="T34" fmla="*/ 5 w 161"/>
                <a:gd name="T35" fmla="*/ 46 h 46"/>
                <a:gd name="T36" fmla="*/ 5 w 161"/>
                <a:gd name="T37" fmla="*/ 41 h 46"/>
                <a:gd name="T38" fmla="*/ 10 w 161"/>
                <a:gd name="T39" fmla="*/ 30 h 46"/>
                <a:gd name="T40" fmla="*/ 15 w 161"/>
                <a:gd name="T41" fmla="*/ 25 h 46"/>
                <a:gd name="T42" fmla="*/ 30 w 161"/>
                <a:gd name="T43" fmla="*/ 15 h 46"/>
                <a:gd name="T44" fmla="*/ 40 w 161"/>
                <a:gd name="T45" fmla="*/ 10 h 46"/>
                <a:gd name="T46" fmla="*/ 60 w 161"/>
                <a:gd name="T47" fmla="*/ 5 h 46"/>
                <a:gd name="T48" fmla="*/ 86 w 161"/>
                <a:gd name="T49" fmla="*/ 0 h 46"/>
                <a:gd name="T50" fmla="*/ 111 w 161"/>
                <a:gd name="T51" fmla="*/ 5 h 46"/>
                <a:gd name="T52" fmla="*/ 131 w 161"/>
                <a:gd name="T53" fmla="*/ 10 h 46"/>
                <a:gd name="T54" fmla="*/ 146 w 161"/>
                <a:gd name="T55" fmla="*/ 15 h 46"/>
                <a:gd name="T56" fmla="*/ 151 w 161"/>
                <a:gd name="T57" fmla="*/ 25 h 46"/>
                <a:gd name="T58" fmla="*/ 161 w 161"/>
                <a:gd name="T59" fmla="*/ 35 h 46"/>
                <a:gd name="T60" fmla="*/ 161 w 161"/>
                <a:gd name="T61" fmla="*/ 41 h 46"/>
                <a:gd name="T62" fmla="*/ 161 w 161"/>
                <a:gd name="T63" fmla="*/ 46 h 46"/>
                <a:gd name="T64" fmla="*/ 161 w 161"/>
                <a:gd name="T6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" h="46">
                  <a:moveTo>
                    <a:pt x="161" y="46"/>
                  </a:moveTo>
                  <a:lnTo>
                    <a:pt x="161" y="46"/>
                  </a:lnTo>
                  <a:lnTo>
                    <a:pt x="156" y="46"/>
                  </a:lnTo>
                  <a:lnTo>
                    <a:pt x="146" y="41"/>
                  </a:lnTo>
                  <a:lnTo>
                    <a:pt x="136" y="35"/>
                  </a:lnTo>
                  <a:lnTo>
                    <a:pt x="126" y="30"/>
                  </a:lnTo>
                  <a:lnTo>
                    <a:pt x="111" y="25"/>
                  </a:lnTo>
                  <a:lnTo>
                    <a:pt x="101" y="20"/>
                  </a:lnTo>
                  <a:lnTo>
                    <a:pt x="86" y="20"/>
                  </a:lnTo>
                  <a:lnTo>
                    <a:pt x="75" y="20"/>
                  </a:lnTo>
                  <a:lnTo>
                    <a:pt x="60" y="25"/>
                  </a:lnTo>
                  <a:lnTo>
                    <a:pt x="45" y="30"/>
                  </a:lnTo>
                  <a:lnTo>
                    <a:pt x="30" y="35"/>
                  </a:lnTo>
                  <a:lnTo>
                    <a:pt x="20" y="41"/>
                  </a:lnTo>
                  <a:lnTo>
                    <a:pt x="10" y="41"/>
                  </a:lnTo>
                  <a:lnTo>
                    <a:pt x="5" y="46"/>
                  </a:lnTo>
                  <a:lnTo>
                    <a:pt x="0" y="46"/>
                  </a:lnTo>
                  <a:lnTo>
                    <a:pt x="5" y="46"/>
                  </a:lnTo>
                  <a:lnTo>
                    <a:pt x="5" y="41"/>
                  </a:lnTo>
                  <a:lnTo>
                    <a:pt x="10" y="30"/>
                  </a:lnTo>
                  <a:lnTo>
                    <a:pt x="15" y="25"/>
                  </a:lnTo>
                  <a:lnTo>
                    <a:pt x="30" y="15"/>
                  </a:lnTo>
                  <a:lnTo>
                    <a:pt x="40" y="10"/>
                  </a:lnTo>
                  <a:lnTo>
                    <a:pt x="60" y="5"/>
                  </a:lnTo>
                  <a:lnTo>
                    <a:pt x="86" y="0"/>
                  </a:lnTo>
                  <a:lnTo>
                    <a:pt x="111" y="5"/>
                  </a:lnTo>
                  <a:lnTo>
                    <a:pt x="131" y="10"/>
                  </a:lnTo>
                  <a:lnTo>
                    <a:pt x="146" y="15"/>
                  </a:lnTo>
                  <a:lnTo>
                    <a:pt x="151" y="25"/>
                  </a:lnTo>
                  <a:lnTo>
                    <a:pt x="161" y="35"/>
                  </a:lnTo>
                  <a:lnTo>
                    <a:pt x="161" y="41"/>
                  </a:lnTo>
                  <a:lnTo>
                    <a:pt x="161" y="46"/>
                  </a:lnTo>
                  <a:lnTo>
                    <a:pt x="161" y="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5" name="フリーフォーム 110"/>
            <p:cNvSpPr>
              <a:spLocks/>
            </p:cNvSpPr>
            <p:nvPr/>
          </p:nvSpPr>
          <p:spPr bwMode="auto">
            <a:xfrm>
              <a:off x="4624" y="2228"/>
              <a:ext cx="20" cy="61"/>
            </a:xfrm>
            <a:custGeom>
              <a:avLst/>
              <a:gdLst>
                <a:gd name="T0" fmla="*/ 0 w 20"/>
                <a:gd name="T1" fmla="*/ 0 h 61"/>
                <a:gd name="T2" fmla="*/ 0 w 20"/>
                <a:gd name="T3" fmla="*/ 51 h 61"/>
                <a:gd name="T4" fmla="*/ 5 w 20"/>
                <a:gd name="T5" fmla="*/ 51 h 61"/>
                <a:gd name="T6" fmla="*/ 5 w 20"/>
                <a:gd name="T7" fmla="*/ 51 h 61"/>
                <a:gd name="T8" fmla="*/ 5 w 20"/>
                <a:gd name="T9" fmla="*/ 56 h 61"/>
                <a:gd name="T10" fmla="*/ 10 w 20"/>
                <a:gd name="T11" fmla="*/ 56 h 61"/>
                <a:gd name="T12" fmla="*/ 10 w 20"/>
                <a:gd name="T13" fmla="*/ 56 h 61"/>
                <a:gd name="T14" fmla="*/ 15 w 20"/>
                <a:gd name="T15" fmla="*/ 56 h 61"/>
                <a:gd name="T16" fmla="*/ 20 w 20"/>
                <a:gd name="T17" fmla="*/ 61 h 61"/>
                <a:gd name="T18" fmla="*/ 20 w 20"/>
                <a:gd name="T19" fmla="*/ 61 h 61"/>
                <a:gd name="T20" fmla="*/ 20 w 20"/>
                <a:gd name="T21" fmla="*/ 5 h 61"/>
                <a:gd name="T22" fmla="*/ 0 w 20"/>
                <a:gd name="T2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61">
                  <a:moveTo>
                    <a:pt x="0" y="0"/>
                  </a:moveTo>
                  <a:lnTo>
                    <a:pt x="0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6" name="フリーフォーム 111"/>
            <p:cNvSpPr>
              <a:spLocks/>
            </p:cNvSpPr>
            <p:nvPr/>
          </p:nvSpPr>
          <p:spPr bwMode="auto">
            <a:xfrm>
              <a:off x="4629" y="2147"/>
              <a:ext cx="71" cy="81"/>
            </a:xfrm>
            <a:custGeom>
              <a:avLst/>
              <a:gdLst>
                <a:gd name="T0" fmla="*/ 61 w 71"/>
                <a:gd name="T1" fmla="*/ 0 h 81"/>
                <a:gd name="T2" fmla="*/ 0 w 71"/>
                <a:gd name="T3" fmla="*/ 76 h 81"/>
                <a:gd name="T4" fmla="*/ 15 w 71"/>
                <a:gd name="T5" fmla="*/ 81 h 81"/>
                <a:gd name="T6" fmla="*/ 71 w 71"/>
                <a:gd name="T7" fmla="*/ 0 h 81"/>
                <a:gd name="T8" fmla="*/ 61 w 71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1">
                  <a:moveTo>
                    <a:pt x="61" y="0"/>
                  </a:moveTo>
                  <a:lnTo>
                    <a:pt x="0" y="76"/>
                  </a:lnTo>
                  <a:lnTo>
                    <a:pt x="15" y="81"/>
                  </a:lnTo>
                  <a:lnTo>
                    <a:pt x="71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7" name="フリーフォーム 112"/>
            <p:cNvSpPr>
              <a:spLocks/>
            </p:cNvSpPr>
            <p:nvPr/>
          </p:nvSpPr>
          <p:spPr bwMode="auto">
            <a:xfrm>
              <a:off x="4629" y="2147"/>
              <a:ext cx="61" cy="81"/>
            </a:xfrm>
            <a:custGeom>
              <a:avLst/>
              <a:gdLst>
                <a:gd name="T0" fmla="*/ 56 w 61"/>
                <a:gd name="T1" fmla="*/ 0 h 81"/>
                <a:gd name="T2" fmla="*/ 0 w 61"/>
                <a:gd name="T3" fmla="*/ 81 h 81"/>
                <a:gd name="T4" fmla="*/ 0 w 61"/>
                <a:gd name="T5" fmla="*/ 81 h 81"/>
                <a:gd name="T6" fmla="*/ 61 w 61"/>
                <a:gd name="T7" fmla="*/ 0 h 81"/>
                <a:gd name="T8" fmla="*/ 56 w 61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81">
                  <a:moveTo>
                    <a:pt x="56" y="0"/>
                  </a:moveTo>
                  <a:lnTo>
                    <a:pt x="0" y="81"/>
                  </a:lnTo>
                  <a:lnTo>
                    <a:pt x="0" y="81"/>
                  </a:lnTo>
                  <a:lnTo>
                    <a:pt x="61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8" name="フリーフォーム 113"/>
            <p:cNvSpPr>
              <a:spLocks/>
            </p:cNvSpPr>
            <p:nvPr/>
          </p:nvSpPr>
          <p:spPr bwMode="auto">
            <a:xfrm>
              <a:off x="4644" y="2152"/>
              <a:ext cx="56" cy="76"/>
            </a:xfrm>
            <a:custGeom>
              <a:avLst/>
              <a:gdLst>
                <a:gd name="T0" fmla="*/ 51 w 56"/>
                <a:gd name="T1" fmla="*/ 0 h 76"/>
                <a:gd name="T2" fmla="*/ 0 w 56"/>
                <a:gd name="T3" fmla="*/ 76 h 76"/>
                <a:gd name="T4" fmla="*/ 0 w 56"/>
                <a:gd name="T5" fmla="*/ 76 h 76"/>
                <a:gd name="T6" fmla="*/ 56 w 56"/>
                <a:gd name="T7" fmla="*/ 0 h 76"/>
                <a:gd name="T8" fmla="*/ 51 w 5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6">
                  <a:moveTo>
                    <a:pt x="51" y="0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56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9" name="フリーフォーム 114"/>
            <p:cNvSpPr>
              <a:spLocks noEditPoints="1"/>
            </p:cNvSpPr>
            <p:nvPr/>
          </p:nvSpPr>
          <p:spPr bwMode="auto">
            <a:xfrm>
              <a:off x="4579" y="2137"/>
              <a:ext cx="182" cy="157"/>
            </a:xfrm>
            <a:custGeom>
              <a:avLst/>
              <a:gdLst>
                <a:gd name="T0" fmla="*/ 177 w 182"/>
                <a:gd name="T1" fmla="*/ 46 h 157"/>
                <a:gd name="T2" fmla="*/ 171 w 182"/>
                <a:gd name="T3" fmla="*/ 35 h 157"/>
                <a:gd name="T4" fmla="*/ 166 w 182"/>
                <a:gd name="T5" fmla="*/ 25 h 157"/>
                <a:gd name="T6" fmla="*/ 146 w 182"/>
                <a:gd name="T7" fmla="*/ 10 h 157"/>
                <a:gd name="T8" fmla="*/ 116 w 182"/>
                <a:gd name="T9" fmla="*/ 5 h 157"/>
                <a:gd name="T10" fmla="*/ 70 w 182"/>
                <a:gd name="T11" fmla="*/ 0 h 157"/>
                <a:gd name="T12" fmla="*/ 25 w 182"/>
                <a:gd name="T13" fmla="*/ 15 h 157"/>
                <a:gd name="T14" fmla="*/ 5 w 182"/>
                <a:gd name="T15" fmla="*/ 40 h 157"/>
                <a:gd name="T16" fmla="*/ 0 w 182"/>
                <a:gd name="T17" fmla="*/ 51 h 157"/>
                <a:gd name="T18" fmla="*/ 0 w 182"/>
                <a:gd name="T19" fmla="*/ 51 h 157"/>
                <a:gd name="T20" fmla="*/ 0 w 182"/>
                <a:gd name="T21" fmla="*/ 51 h 157"/>
                <a:gd name="T22" fmla="*/ 0 w 182"/>
                <a:gd name="T23" fmla="*/ 51 h 157"/>
                <a:gd name="T24" fmla="*/ 0 w 182"/>
                <a:gd name="T25" fmla="*/ 51 h 157"/>
                <a:gd name="T26" fmla="*/ 0 w 182"/>
                <a:gd name="T27" fmla="*/ 116 h 157"/>
                <a:gd name="T28" fmla="*/ 0 w 182"/>
                <a:gd name="T29" fmla="*/ 116 h 157"/>
                <a:gd name="T30" fmla="*/ 5 w 182"/>
                <a:gd name="T31" fmla="*/ 116 h 157"/>
                <a:gd name="T32" fmla="*/ 10 w 182"/>
                <a:gd name="T33" fmla="*/ 126 h 157"/>
                <a:gd name="T34" fmla="*/ 35 w 182"/>
                <a:gd name="T35" fmla="*/ 147 h 157"/>
                <a:gd name="T36" fmla="*/ 75 w 182"/>
                <a:gd name="T37" fmla="*/ 157 h 157"/>
                <a:gd name="T38" fmla="*/ 121 w 182"/>
                <a:gd name="T39" fmla="*/ 157 h 157"/>
                <a:gd name="T40" fmla="*/ 156 w 182"/>
                <a:gd name="T41" fmla="*/ 142 h 157"/>
                <a:gd name="T42" fmla="*/ 177 w 182"/>
                <a:gd name="T43" fmla="*/ 121 h 157"/>
                <a:gd name="T44" fmla="*/ 177 w 182"/>
                <a:gd name="T45" fmla="*/ 116 h 157"/>
                <a:gd name="T46" fmla="*/ 182 w 182"/>
                <a:gd name="T47" fmla="*/ 116 h 157"/>
                <a:gd name="T48" fmla="*/ 182 w 182"/>
                <a:gd name="T49" fmla="*/ 56 h 157"/>
                <a:gd name="T50" fmla="*/ 182 w 182"/>
                <a:gd name="T51" fmla="*/ 51 h 157"/>
                <a:gd name="T52" fmla="*/ 182 w 182"/>
                <a:gd name="T53" fmla="*/ 51 h 157"/>
                <a:gd name="T54" fmla="*/ 20 w 182"/>
                <a:gd name="T55" fmla="*/ 35 h 157"/>
                <a:gd name="T56" fmla="*/ 40 w 182"/>
                <a:gd name="T57" fmla="*/ 25 h 157"/>
                <a:gd name="T58" fmla="*/ 70 w 182"/>
                <a:gd name="T59" fmla="*/ 15 h 157"/>
                <a:gd name="T60" fmla="*/ 101 w 182"/>
                <a:gd name="T61" fmla="*/ 15 h 157"/>
                <a:gd name="T62" fmla="*/ 131 w 182"/>
                <a:gd name="T63" fmla="*/ 20 h 157"/>
                <a:gd name="T64" fmla="*/ 151 w 182"/>
                <a:gd name="T65" fmla="*/ 30 h 157"/>
                <a:gd name="T66" fmla="*/ 161 w 182"/>
                <a:gd name="T67" fmla="*/ 40 h 157"/>
                <a:gd name="T68" fmla="*/ 166 w 182"/>
                <a:gd name="T69" fmla="*/ 46 h 157"/>
                <a:gd name="T70" fmla="*/ 166 w 182"/>
                <a:gd name="T71" fmla="*/ 51 h 157"/>
                <a:gd name="T72" fmla="*/ 151 w 182"/>
                <a:gd name="T73" fmla="*/ 76 h 157"/>
                <a:gd name="T74" fmla="*/ 121 w 182"/>
                <a:gd name="T75" fmla="*/ 86 h 157"/>
                <a:gd name="T76" fmla="*/ 80 w 182"/>
                <a:gd name="T77" fmla="*/ 91 h 157"/>
                <a:gd name="T78" fmla="*/ 50 w 182"/>
                <a:gd name="T79" fmla="*/ 86 h 157"/>
                <a:gd name="T80" fmla="*/ 30 w 182"/>
                <a:gd name="T81" fmla="*/ 76 h 157"/>
                <a:gd name="T82" fmla="*/ 20 w 182"/>
                <a:gd name="T83" fmla="*/ 66 h 157"/>
                <a:gd name="T84" fmla="*/ 15 w 182"/>
                <a:gd name="T85" fmla="*/ 61 h 157"/>
                <a:gd name="T86" fmla="*/ 15 w 182"/>
                <a:gd name="T87" fmla="*/ 51 h 157"/>
                <a:gd name="T88" fmla="*/ 15 w 182"/>
                <a:gd name="T89" fmla="*/ 46 h 157"/>
                <a:gd name="T90" fmla="*/ 20 w 182"/>
                <a:gd name="T91" fmla="*/ 40 h 157"/>
                <a:gd name="T92" fmla="*/ 166 w 182"/>
                <a:gd name="T93" fmla="*/ 111 h 157"/>
                <a:gd name="T94" fmla="*/ 146 w 182"/>
                <a:gd name="T95" fmla="*/ 131 h 157"/>
                <a:gd name="T96" fmla="*/ 116 w 182"/>
                <a:gd name="T97" fmla="*/ 142 h 157"/>
                <a:gd name="T98" fmla="*/ 75 w 182"/>
                <a:gd name="T99" fmla="*/ 142 h 157"/>
                <a:gd name="T100" fmla="*/ 40 w 182"/>
                <a:gd name="T101" fmla="*/ 137 h 157"/>
                <a:gd name="T102" fmla="*/ 20 w 182"/>
                <a:gd name="T103" fmla="*/ 116 h 157"/>
                <a:gd name="T104" fmla="*/ 15 w 182"/>
                <a:gd name="T105" fmla="*/ 111 h 157"/>
                <a:gd name="T106" fmla="*/ 15 w 182"/>
                <a:gd name="T107" fmla="*/ 111 h 157"/>
                <a:gd name="T108" fmla="*/ 15 w 182"/>
                <a:gd name="T109" fmla="*/ 111 h 157"/>
                <a:gd name="T110" fmla="*/ 30 w 182"/>
                <a:gd name="T111" fmla="*/ 91 h 157"/>
                <a:gd name="T112" fmla="*/ 55 w 182"/>
                <a:gd name="T113" fmla="*/ 101 h 157"/>
                <a:gd name="T114" fmla="*/ 91 w 182"/>
                <a:gd name="T115" fmla="*/ 106 h 157"/>
                <a:gd name="T116" fmla="*/ 126 w 182"/>
                <a:gd name="T117" fmla="*/ 101 h 157"/>
                <a:gd name="T118" fmla="*/ 151 w 182"/>
                <a:gd name="T119" fmla="*/ 91 h 157"/>
                <a:gd name="T120" fmla="*/ 166 w 182"/>
                <a:gd name="T121" fmla="*/ 111 h 157"/>
                <a:gd name="T122" fmla="*/ 166 w 182"/>
                <a:gd name="T123" fmla="*/ 111 h 157"/>
                <a:gd name="T124" fmla="*/ 166 w 182"/>
                <a:gd name="T125" fmla="*/ 11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2" h="157">
                  <a:moveTo>
                    <a:pt x="177" y="51"/>
                  </a:moveTo>
                  <a:lnTo>
                    <a:pt x="177" y="46"/>
                  </a:lnTo>
                  <a:lnTo>
                    <a:pt x="177" y="46"/>
                  </a:lnTo>
                  <a:lnTo>
                    <a:pt x="177" y="40"/>
                  </a:lnTo>
                  <a:lnTo>
                    <a:pt x="177" y="35"/>
                  </a:lnTo>
                  <a:lnTo>
                    <a:pt x="171" y="35"/>
                  </a:lnTo>
                  <a:lnTo>
                    <a:pt x="171" y="30"/>
                  </a:lnTo>
                  <a:lnTo>
                    <a:pt x="171" y="30"/>
                  </a:lnTo>
                  <a:lnTo>
                    <a:pt x="166" y="25"/>
                  </a:lnTo>
                  <a:lnTo>
                    <a:pt x="161" y="20"/>
                  </a:lnTo>
                  <a:lnTo>
                    <a:pt x="151" y="15"/>
                  </a:lnTo>
                  <a:lnTo>
                    <a:pt x="146" y="10"/>
                  </a:lnTo>
                  <a:lnTo>
                    <a:pt x="136" y="10"/>
                  </a:lnTo>
                  <a:lnTo>
                    <a:pt x="126" y="5"/>
                  </a:lnTo>
                  <a:lnTo>
                    <a:pt x="116" y="5"/>
                  </a:lnTo>
                  <a:lnTo>
                    <a:pt x="101" y="0"/>
                  </a:lnTo>
                  <a:lnTo>
                    <a:pt x="91" y="0"/>
                  </a:lnTo>
                  <a:lnTo>
                    <a:pt x="70" y="0"/>
                  </a:lnTo>
                  <a:lnTo>
                    <a:pt x="55" y="5"/>
                  </a:lnTo>
                  <a:lnTo>
                    <a:pt x="40" y="10"/>
                  </a:lnTo>
                  <a:lnTo>
                    <a:pt x="25" y="15"/>
                  </a:lnTo>
                  <a:lnTo>
                    <a:pt x="15" y="25"/>
                  </a:lnTo>
                  <a:lnTo>
                    <a:pt x="10" y="30"/>
                  </a:lnTo>
                  <a:lnTo>
                    <a:pt x="5" y="40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5" y="116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10" y="126"/>
                  </a:lnTo>
                  <a:lnTo>
                    <a:pt x="15" y="137"/>
                  </a:lnTo>
                  <a:lnTo>
                    <a:pt x="25" y="142"/>
                  </a:lnTo>
                  <a:lnTo>
                    <a:pt x="35" y="147"/>
                  </a:lnTo>
                  <a:lnTo>
                    <a:pt x="45" y="152"/>
                  </a:lnTo>
                  <a:lnTo>
                    <a:pt x="60" y="152"/>
                  </a:lnTo>
                  <a:lnTo>
                    <a:pt x="75" y="157"/>
                  </a:lnTo>
                  <a:lnTo>
                    <a:pt x="91" y="157"/>
                  </a:lnTo>
                  <a:lnTo>
                    <a:pt x="106" y="157"/>
                  </a:lnTo>
                  <a:lnTo>
                    <a:pt x="121" y="157"/>
                  </a:lnTo>
                  <a:lnTo>
                    <a:pt x="131" y="152"/>
                  </a:lnTo>
                  <a:lnTo>
                    <a:pt x="146" y="147"/>
                  </a:lnTo>
                  <a:lnTo>
                    <a:pt x="156" y="142"/>
                  </a:lnTo>
                  <a:lnTo>
                    <a:pt x="161" y="137"/>
                  </a:lnTo>
                  <a:lnTo>
                    <a:pt x="171" y="126"/>
                  </a:lnTo>
                  <a:lnTo>
                    <a:pt x="177" y="121"/>
                  </a:lnTo>
                  <a:lnTo>
                    <a:pt x="177" y="121"/>
                  </a:lnTo>
                  <a:lnTo>
                    <a:pt x="177" y="121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56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77" y="51"/>
                  </a:lnTo>
                  <a:close/>
                  <a:moveTo>
                    <a:pt x="20" y="35"/>
                  </a:moveTo>
                  <a:lnTo>
                    <a:pt x="30" y="30"/>
                  </a:lnTo>
                  <a:lnTo>
                    <a:pt x="35" y="30"/>
                  </a:lnTo>
                  <a:lnTo>
                    <a:pt x="40" y="25"/>
                  </a:lnTo>
                  <a:lnTo>
                    <a:pt x="50" y="20"/>
                  </a:lnTo>
                  <a:lnTo>
                    <a:pt x="60" y="20"/>
                  </a:lnTo>
                  <a:lnTo>
                    <a:pt x="70" y="15"/>
                  </a:lnTo>
                  <a:lnTo>
                    <a:pt x="80" y="15"/>
                  </a:lnTo>
                  <a:lnTo>
                    <a:pt x="91" y="15"/>
                  </a:lnTo>
                  <a:lnTo>
                    <a:pt x="101" y="15"/>
                  </a:lnTo>
                  <a:lnTo>
                    <a:pt x="111" y="15"/>
                  </a:lnTo>
                  <a:lnTo>
                    <a:pt x="121" y="20"/>
                  </a:lnTo>
                  <a:lnTo>
                    <a:pt x="131" y="20"/>
                  </a:lnTo>
                  <a:lnTo>
                    <a:pt x="136" y="25"/>
                  </a:lnTo>
                  <a:lnTo>
                    <a:pt x="146" y="30"/>
                  </a:lnTo>
                  <a:lnTo>
                    <a:pt x="151" y="30"/>
                  </a:lnTo>
                  <a:lnTo>
                    <a:pt x="156" y="35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46"/>
                  </a:lnTo>
                  <a:lnTo>
                    <a:pt x="166" y="46"/>
                  </a:lnTo>
                  <a:lnTo>
                    <a:pt x="166" y="51"/>
                  </a:lnTo>
                  <a:lnTo>
                    <a:pt x="166" y="51"/>
                  </a:lnTo>
                  <a:lnTo>
                    <a:pt x="166" y="51"/>
                  </a:lnTo>
                  <a:lnTo>
                    <a:pt x="166" y="61"/>
                  </a:lnTo>
                  <a:lnTo>
                    <a:pt x="161" y="66"/>
                  </a:lnTo>
                  <a:lnTo>
                    <a:pt x="151" y="76"/>
                  </a:lnTo>
                  <a:lnTo>
                    <a:pt x="141" y="81"/>
                  </a:lnTo>
                  <a:lnTo>
                    <a:pt x="131" y="86"/>
                  </a:lnTo>
                  <a:lnTo>
                    <a:pt x="121" y="86"/>
                  </a:lnTo>
                  <a:lnTo>
                    <a:pt x="106" y="91"/>
                  </a:lnTo>
                  <a:lnTo>
                    <a:pt x="91" y="91"/>
                  </a:lnTo>
                  <a:lnTo>
                    <a:pt x="80" y="91"/>
                  </a:lnTo>
                  <a:lnTo>
                    <a:pt x="70" y="91"/>
                  </a:lnTo>
                  <a:lnTo>
                    <a:pt x="60" y="86"/>
                  </a:lnTo>
                  <a:lnTo>
                    <a:pt x="50" y="86"/>
                  </a:lnTo>
                  <a:lnTo>
                    <a:pt x="40" y="81"/>
                  </a:lnTo>
                  <a:lnTo>
                    <a:pt x="35" y="76"/>
                  </a:lnTo>
                  <a:lnTo>
                    <a:pt x="30" y="76"/>
                  </a:lnTo>
                  <a:lnTo>
                    <a:pt x="20" y="7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35"/>
                  </a:lnTo>
                  <a:close/>
                  <a:moveTo>
                    <a:pt x="166" y="111"/>
                  </a:moveTo>
                  <a:lnTo>
                    <a:pt x="161" y="116"/>
                  </a:lnTo>
                  <a:lnTo>
                    <a:pt x="156" y="126"/>
                  </a:lnTo>
                  <a:lnTo>
                    <a:pt x="146" y="131"/>
                  </a:lnTo>
                  <a:lnTo>
                    <a:pt x="141" y="137"/>
                  </a:lnTo>
                  <a:lnTo>
                    <a:pt x="126" y="137"/>
                  </a:lnTo>
                  <a:lnTo>
                    <a:pt x="116" y="142"/>
                  </a:lnTo>
                  <a:lnTo>
                    <a:pt x="106" y="142"/>
                  </a:lnTo>
                  <a:lnTo>
                    <a:pt x="91" y="142"/>
                  </a:lnTo>
                  <a:lnTo>
                    <a:pt x="75" y="142"/>
                  </a:lnTo>
                  <a:lnTo>
                    <a:pt x="65" y="142"/>
                  </a:lnTo>
                  <a:lnTo>
                    <a:pt x="50" y="137"/>
                  </a:lnTo>
                  <a:lnTo>
                    <a:pt x="40" y="137"/>
                  </a:lnTo>
                  <a:lnTo>
                    <a:pt x="30" y="131"/>
                  </a:lnTo>
                  <a:lnTo>
                    <a:pt x="25" y="126"/>
                  </a:lnTo>
                  <a:lnTo>
                    <a:pt x="20" y="116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81"/>
                  </a:lnTo>
                  <a:lnTo>
                    <a:pt x="20" y="86"/>
                  </a:lnTo>
                  <a:lnTo>
                    <a:pt x="30" y="91"/>
                  </a:lnTo>
                  <a:lnTo>
                    <a:pt x="35" y="96"/>
                  </a:lnTo>
                  <a:lnTo>
                    <a:pt x="45" y="96"/>
                  </a:lnTo>
                  <a:lnTo>
                    <a:pt x="55" y="101"/>
                  </a:lnTo>
                  <a:lnTo>
                    <a:pt x="65" y="101"/>
                  </a:lnTo>
                  <a:lnTo>
                    <a:pt x="80" y="101"/>
                  </a:lnTo>
                  <a:lnTo>
                    <a:pt x="91" y="106"/>
                  </a:lnTo>
                  <a:lnTo>
                    <a:pt x="101" y="101"/>
                  </a:lnTo>
                  <a:lnTo>
                    <a:pt x="111" y="101"/>
                  </a:lnTo>
                  <a:lnTo>
                    <a:pt x="126" y="101"/>
                  </a:lnTo>
                  <a:lnTo>
                    <a:pt x="136" y="96"/>
                  </a:lnTo>
                  <a:lnTo>
                    <a:pt x="141" y="96"/>
                  </a:lnTo>
                  <a:lnTo>
                    <a:pt x="151" y="91"/>
                  </a:lnTo>
                  <a:lnTo>
                    <a:pt x="161" y="86"/>
                  </a:lnTo>
                  <a:lnTo>
                    <a:pt x="166" y="8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0" name="フリーフォーム 115"/>
            <p:cNvSpPr>
              <a:spLocks/>
            </p:cNvSpPr>
            <p:nvPr/>
          </p:nvSpPr>
          <p:spPr bwMode="auto">
            <a:xfrm>
              <a:off x="4488" y="2344"/>
              <a:ext cx="187" cy="91"/>
            </a:xfrm>
            <a:custGeom>
              <a:avLst/>
              <a:gdLst>
                <a:gd name="T0" fmla="*/ 96 w 187"/>
                <a:gd name="T1" fmla="*/ 91 h 91"/>
                <a:gd name="T2" fmla="*/ 111 w 187"/>
                <a:gd name="T3" fmla="*/ 91 h 91"/>
                <a:gd name="T4" fmla="*/ 131 w 187"/>
                <a:gd name="T5" fmla="*/ 86 h 91"/>
                <a:gd name="T6" fmla="*/ 146 w 187"/>
                <a:gd name="T7" fmla="*/ 81 h 91"/>
                <a:gd name="T8" fmla="*/ 161 w 187"/>
                <a:gd name="T9" fmla="*/ 76 h 91"/>
                <a:gd name="T10" fmla="*/ 171 w 187"/>
                <a:gd name="T11" fmla="*/ 71 h 91"/>
                <a:gd name="T12" fmla="*/ 182 w 187"/>
                <a:gd name="T13" fmla="*/ 61 h 91"/>
                <a:gd name="T14" fmla="*/ 187 w 187"/>
                <a:gd name="T15" fmla="*/ 56 h 91"/>
                <a:gd name="T16" fmla="*/ 187 w 187"/>
                <a:gd name="T17" fmla="*/ 46 h 91"/>
                <a:gd name="T18" fmla="*/ 187 w 187"/>
                <a:gd name="T19" fmla="*/ 36 h 91"/>
                <a:gd name="T20" fmla="*/ 182 w 187"/>
                <a:gd name="T21" fmla="*/ 26 h 91"/>
                <a:gd name="T22" fmla="*/ 171 w 187"/>
                <a:gd name="T23" fmla="*/ 20 h 91"/>
                <a:gd name="T24" fmla="*/ 161 w 187"/>
                <a:gd name="T25" fmla="*/ 15 h 91"/>
                <a:gd name="T26" fmla="*/ 146 w 187"/>
                <a:gd name="T27" fmla="*/ 10 h 91"/>
                <a:gd name="T28" fmla="*/ 131 w 187"/>
                <a:gd name="T29" fmla="*/ 5 h 91"/>
                <a:gd name="T30" fmla="*/ 111 w 187"/>
                <a:gd name="T31" fmla="*/ 0 h 91"/>
                <a:gd name="T32" fmla="*/ 96 w 187"/>
                <a:gd name="T33" fmla="*/ 0 h 91"/>
                <a:gd name="T34" fmla="*/ 75 w 187"/>
                <a:gd name="T35" fmla="*/ 0 h 91"/>
                <a:gd name="T36" fmla="*/ 60 w 187"/>
                <a:gd name="T37" fmla="*/ 5 h 91"/>
                <a:gd name="T38" fmla="*/ 40 w 187"/>
                <a:gd name="T39" fmla="*/ 10 h 91"/>
                <a:gd name="T40" fmla="*/ 30 w 187"/>
                <a:gd name="T41" fmla="*/ 15 h 91"/>
                <a:gd name="T42" fmla="*/ 15 w 187"/>
                <a:gd name="T43" fmla="*/ 20 h 91"/>
                <a:gd name="T44" fmla="*/ 10 w 187"/>
                <a:gd name="T45" fmla="*/ 26 h 91"/>
                <a:gd name="T46" fmla="*/ 5 w 187"/>
                <a:gd name="T47" fmla="*/ 36 h 91"/>
                <a:gd name="T48" fmla="*/ 0 w 187"/>
                <a:gd name="T49" fmla="*/ 46 h 91"/>
                <a:gd name="T50" fmla="*/ 5 w 187"/>
                <a:gd name="T51" fmla="*/ 56 h 91"/>
                <a:gd name="T52" fmla="*/ 10 w 187"/>
                <a:gd name="T53" fmla="*/ 61 h 91"/>
                <a:gd name="T54" fmla="*/ 15 w 187"/>
                <a:gd name="T55" fmla="*/ 71 h 91"/>
                <a:gd name="T56" fmla="*/ 30 w 187"/>
                <a:gd name="T57" fmla="*/ 76 h 91"/>
                <a:gd name="T58" fmla="*/ 40 w 187"/>
                <a:gd name="T59" fmla="*/ 81 h 91"/>
                <a:gd name="T60" fmla="*/ 60 w 187"/>
                <a:gd name="T61" fmla="*/ 86 h 91"/>
                <a:gd name="T62" fmla="*/ 75 w 187"/>
                <a:gd name="T63" fmla="*/ 91 h 91"/>
                <a:gd name="T64" fmla="*/ 96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6" y="91"/>
                  </a:moveTo>
                  <a:lnTo>
                    <a:pt x="111" y="91"/>
                  </a:lnTo>
                  <a:lnTo>
                    <a:pt x="131" y="86"/>
                  </a:lnTo>
                  <a:lnTo>
                    <a:pt x="146" y="81"/>
                  </a:lnTo>
                  <a:lnTo>
                    <a:pt x="161" y="76"/>
                  </a:lnTo>
                  <a:lnTo>
                    <a:pt x="171" y="71"/>
                  </a:lnTo>
                  <a:lnTo>
                    <a:pt x="182" y="61"/>
                  </a:lnTo>
                  <a:lnTo>
                    <a:pt x="187" y="56"/>
                  </a:lnTo>
                  <a:lnTo>
                    <a:pt x="187" y="46"/>
                  </a:lnTo>
                  <a:lnTo>
                    <a:pt x="187" y="36"/>
                  </a:lnTo>
                  <a:lnTo>
                    <a:pt x="182" y="26"/>
                  </a:lnTo>
                  <a:lnTo>
                    <a:pt x="171" y="20"/>
                  </a:lnTo>
                  <a:lnTo>
                    <a:pt x="161" y="15"/>
                  </a:lnTo>
                  <a:lnTo>
                    <a:pt x="146" y="10"/>
                  </a:lnTo>
                  <a:lnTo>
                    <a:pt x="131" y="5"/>
                  </a:lnTo>
                  <a:lnTo>
                    <a:pt x="111" y="0"/>
                  </a:lnTo>
                  <a:lnTo>
                    <a:pt x="96" y="0"/>
                  </a:lnTo>
                  <a:lnTo>
                    <a:pt x="75" y="0"/>
                  </a:lnTo>
                  <a:lnTo>
                    <a:pt x="60" y="5"/>
                  </a:lnTo>
                  <a:lnTo>
                    <a:pt x="40" y="10"/>
                  </a:lnTo>
                  <a:lnTo>
                    <a:pt x="30" y="15"/>
                  </a:lnTo>
                  <a:lnTo>
                    <a:pt x="15" y="20"/>
                  </a:lnTo>
                  <a:lnTo>
                    <a:pt x="10" y="26"/>
                  </a:lnTo>
                  <a:lnTo>
                    <a:pt x="5" y="36"/>
                  </a:lnTo>
                  <a:lnTo>
                    <a:pt x="0" y="46"/>
                  </a:lnTo>
                  <a:lnTo>
                    <a:pt x="5" y="56"/>
                  </a:lnTo>
                  <a:lnTo>
                    <a:pt x="10" y="61"/>
                  </a:lnTo>
                  <a:lnTo>
                    <a:pt x="15" y="71"/>
                  </a:lnTo>
                  <a:lnTo>
                    <a:pt x="30" y="76"/>
                  </a:lnTo>
                  <a:lnTo>
                    <a:pt x="40" y="81"/>
                  </a:lnTo>
                  <a:lnTo>
                    <a:pt x="60" y="86"/>
                  </a:lnTo>
                  <a:lnTo>
                    <a:pt x="75" y="91"/>
                  </a:lnTo>
                  <a:lnTo>
                    <a:pt x="96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1" name="フリーフォーム 116"/>
            <p:cNvSpPr>
              <a:spLocks/>
            </p:cNvSpPr>
            <p:nvPr/>
          </p:nvSpPr>
          <p:spPr bwMode="auto">
            <a:xfrm>
              <a:off x="4503" y="2319"/>
              <a:ext cx="167" cy="101"/>
            </a:xfrm>
            <a:custGeom>
              <a:avLst/>
              <a:gdLst>
                <a:gd name="T0" fmla="*/ 0 w 167"/>
                <a:gd name="T1" fmla="*/ 5 h 101"/>
                <a:gd name="T2" fmla="*/ 0 w 167"/>
                <a:gd name="T3" fmla="*/ 66 h 101"/>
                <a:gd name="T4" fmla="*/ 5 w 167"/>
                <a:gd name="T5" fmla="*/ 66 h 101"/>
                <a:gd name="T6" fmla="*/ 5 w 167"/>
                <a:gd name="T7" fmla="*/ 71 h 101"/>
                <a:gd name="T8" fmla="*/ 10 w 167"/>
                <a:gd name="T9" fmla="*/ 76 h 101"/>
                <a:gd name="T10" fmla="*/ 20 w 167"/>
                <a:gd name="T11" fmla="*/ 81 h 101"/>
                <a:gd name="T12" fmla="*/ 30 w 167"/>
                <a:gd name="T13" fmla="*/ 91 h 101"/>
                <a:gd name="T14" fmla="*/ 45 w 167"/>
                <a:gd name="T15" fmla="*/ 96 h 101"/>
                <a:gd name="T16" fmla="*/ 65 w 167"/>
                <a:gd name="T17" fmla="*/ 101 h 101"/>
                <a:gd name="T18" fmla="*/ 86 w 167"/>
                <a:gd name="T19" fmla="*/ 101 h 101"/>
                <a:gd name="T20" fmla="*/ 106 w 167"/>
                <a:gd name="T21" fmla="*/ 96 h 101"/>
                <a:gd name="T22" fmla="*/ 126 w 167"/>
                <a:gd name="T23" fmla="*/ 96 h 101"/>
                <a:gd name="T24" fmla="*/ 141 w 167"/>
                <a:gd name="T25" fmla="*/ 86 h 101"/>
                <a:gd name="T26" fmla="*/ 151 w 167"/>
                <a:gd name="T27" fmla="*/ 81 h 101"/>
                <a:gd name="T28" fmla="*/ 156 w 167"/>
                <a:gd name="T29" fmla="*/ 76 h 101"/>
                <a:gd name="T30" fmla="*/ 162 w 167"/>
                <a:gd name="T31" fmla="*/ 66 h 101"/>
                <a:gd name="T32" fmla="*/ 167 w 167"/>
                <a:gd name="T33" fmla="*/ 66 h 101"/>
                <a:gd name="T34" fmla="*/ 167 w 167"/>
                <a:gd name="T35" fmla="*/ 61 h 101"/>
                <a:gd name="T36" fmla="*/ 167 w 167"/>
                <a:gd name="T37" fmla="*/ 0 h 101"/>
                <a:gd name="T38" fmla="*/ 0 w 167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7" h="101">
                  <a:moveTo>
                    <a:pt x="0" y="5"/>
                  </a:moveTo>
                  <a:lnTo>
                    <a:pt x="0" y="66"/>
                  </a:lnTo>
                  <a:lnTo>
                    <a:pt x="5" y="66"/>
                  </a:lnTo>
                  <a:lnTo>
                    <a:pt x="5" y="71"/>
                  </a:lnTo>
                  <a:lnTo>
                    <a:pt x="10" y="76"/>
                  </a:lnTo>
                  <a:lnTo>
                    <a:pt x="20" y="81"/>
                  </a:lnTo>
                  <a:lnTo>
                    <a:pt x="30" y="91"/>
                  </a:lnTo>
                  <a:lnTo>
                    <a:pt x="45" y="96"/>
                  </a:lnTo>
                  <a:lnTo>
                    <a:pt x="65" y="101"/>
                  </a:lnTo>
                  <a:lnTo>
                    <a:pt x="86" y="101"/>
                  </a:lnTo>
                  <a:lnTo>
                    <a:pt x="106" y="96"/>
                  </a:lnTo>
                  <a:lnTo>
                    <a:pt x="126" y="96"/>
                  </a:lnTo>
                  <a:lnTo>
                    <a:pt x="141" y="86"/>
                  </a:lnTo>
                  <a:lnTo>
                    <a:pt x="151" y="81"/>
                  </a:lnTo>
                  <a:lnTo>
                    <a:pt x="156" y="76"/>
                  </a:lnTo>
                  <a:lnTo>
                    <a:pt x="162" y="66"/>
                  </a:lnTo>
                  <a:lnTo>
                    <a:pt x="167" y="66"/>
                  </a:lnTo>
                  <a:lnTo>
                    <a:pt x="167" y="61"/>
                  </a:lnTo>
                  <a:lnTo>
                    <a:pt x="16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2" name="フリーフォーム 117"/>
            <p:cNvSpPr>
              <a:spLocks/>
            </p:cNvSpPr>
            <p:nvPr/>
          </p:nvSpPr>
          <p:spPr bwMode="auto">
            <a:xfrm>
              <a:off x="4508" y="2274"/>
              <a:ext cx="162" cy="90"/>
            </a:xfrm>
            <a:custGeom>
              <a:avLst/>
              <a:gdLst>
                <a:gd name="T0" fmla="*/ 81 w 162"/>
                <a:gd name="T1" fmla="*/ 0 h 90"/>
                <a:gd name="T2" fmla="*/ 81 w 162"/>
                <a:gd name="T3" fmla="*/ 0 h 90"/>
                <a:gd name="T4" fmla="*/ 71 w 162"/>
                <a:gd name="T5" fmla="*/ 0 h 90"/>
                <a:gd name="T6" fmla="*/ 60 w 162"/>
                <a:gd name="T7" fmla="*/ 5 h 90"/>
                <a:gd name="T8" fmla="*/ 45 w 162"/>
                <a:gd name="T9" fmla="*/ 5 h 90"/>
                <a:gd name="T10" fmla="*/ 30 w 162"/>
                <a:gd name="T11" fmla="*/ 10 h 90"/>
                <a:gd name="T12" fmla="*/ 15 w 162"/>
                <a:gd name="T13" fmla="*/ 15 h 90"/>
                <a:gd name="T14" fmla="*/ 5 w 162"/>
                <a:gd name="T15" fmla="*/ 25 h 90"/>
                <a:gd name="T16" fmla="*/ 0 w 162"/>
                <a:gd name="T17" fmla="*/ 35 h 90"/>
                <a:gd name="T18" fmla="*/ 0 w 162"/>
                <a:gd name="T19" fmla="*/ 45 h 90"/>
                <a:gd name="T20" fmla="*/ 0 w 162"/>
                <a:gd name="T21" fmla="*/ 55 h 90"/>
                <a:gd name="T22" fmla="*/ 5 w 162"/>
                <a:gd name="T23" fmla="*/ 65 h 90"/>
                <a:gd name="T24" fmla="*/ 15 w 162"/>
                <a:gd name="T25" fmla="*/ 75 h 90"/>
                <a:gd name="T26" fmla="*/ 25 w 162"/>
                <a:gd name="T27" fmla="*/ 80 h 90"/>
                <a:gd name="T28" fmla="*/ 40 w 162"/>
                <a:gd name="T29" fmla="*/ 90 h 90"/>
                <a:gd name="T30" fmla="*/ 60 w 162"/>
                <a:gd name="T31" fmla="*/ 90 h 90"/>
                <a:gd name="T32" fmla="*/ 81 w 162"/>
                <a:gd name="T33" fmla="*/ 90 h 90"/>
                <a:gd name="T34" fmla="*/ 101 w 162"/>
                <a:gd name="T35" fmla="*/ 90 h 90"/>
                <a:gd name="T36" fmla="*/ 116 w 162"/>
                <a:gd name="T37" fmla="*/ 85 h 90"/>
                <a:gd name="T38" fmla="*/ 131 w 162"/>
                <a:gd name="T39" fmla="*/ 80 h 90"/>
                <a:gd name="T40" fmla="*/ 146 w 162"/>
                <a:gd name="T41" fmla="*/ 75 h 90"/>
                <a:gd name="T42" fmla="*/ 151 w 162"/>
                <a:gd name="T43" fmla="*/ 70 h 90"/>
                <a:gd name="T44" fmla="*/ 162 w 162"/>
                <a:gd name="T45" fmla="*/ 60 h 90"/>
                <a:gd name="T46" fmla="*/ 162 w 162"/>
                <a:gd name="T47" fmla="*/ 55 h 90"/>
                <a:gd name="T48" fmla="*/ 162 w 162"/>
                <a:gd name="T49" fmla="*/ 45 h 90"/>
                <a:gd name="T50" fmla="*/ 157 w 162"/>
                <a:gd name="T51" fmla="*/ 35 h 90"/>
                <a:gd name="T52" fmla="*/ 151 w 162"/>
                <a:gd name="T53" fmla="*/ 25 h 90"/>
                <a:gd name="T54" fmla="*/ 146 w 162"/>
                <a:gd name="T55" fmla="*/ 20 h 90"/>
                <a:gd name="T56" fmla="*/ 136 w 162"/>
                <a:gd name="T57" fmla="*/ 10 h 90"/>
                <a:gd name="T58" fmla="*/ 121 w 162"/>
                <a:gd name="T59" fmla="*/ 5 h 90"/>
                <a:gd name="T60" fmla="*/ 111 w 162"/>
                <a:gd name="T61" fmla="*/ 5 h 90"/>
                <a:gd name="T62" fmla="*/ 96 w 162"/>
                <a:gd name="T63" fmla="*/ 0 h 90"/>
                <a:gd name="T64" fmla="*/ 81 w 162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90">
                  <a:moveTo>
                    <a:pt x="81" y="0"/>
                  </a:moveTo>
                  <a:lnTo>
                    <a:pt x="81" y="0"/>
                  </a:lnTo>
                  <a:lnTo>
                    <a:pt x="71" y="0"/>
                  </a:lnTo>
                  <a:lnTo>
                    <a:pt x="60" y="5"/>
                  </a:lnTo>
                  <a:lnTo>
                    <a:pt x="45" y="5"/>
                  </a:lnTo>
                  <a:lnTo>
                    <a:pt x="30" y="10"/>
                  </a:lnTo>
                  <a:lnTo>
                    <a:pt x="15" y="15"/>
                  </a:lnTo>
                  <a:lnTo>
                    <a:pt x="5" y="25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15" y="75"/>
                  </a:lnTo>
                  <a:lnTo>
                    <a:pt x="25" y="80"/>
                  </a:lnTo>
                  <a:lnTo>
                    <a:pt x="40" y="90"/>
                  </a:lnTo>
                  <a:lnTo>
                    <a:pt x="60" y="90"/>
                  </a:lnTo>
                  <a:lnTo>
                    <a:pt x="81" y="90"/>
                  </a:lnTo>
                  <a:lnTo>
                    <a:pt x="101" y="90"/>
                  </a:lnTo>
                  <a:lnTo>
                    <a:pt x="116" y="85"/>
                  </a:lnTo>
                  <a:lnTo>
                    <a:pt x="131" y="80"/>
                  </a:lnTo>
                  <a:lnTo>
                    <a:pt x="146" y="75"/>
                  </a:lnTo>
                  <a:lnTo>
                    <a:pt x="151" y="70"/>
                  </a:lnTo>
                  <a:lnTo>
                    <a:pt x="162" y="60"/>
                  </a:lnTo>
                  <a:lnTo>
                    <a:pt x="162" y="55"/>
                  </a:lnTo>
                  <a:lnTo>
                    <a:pt x="162" y="45"/>
                  </a:lnTo>
                  <a:lnTo>
                    <a:pt x="157" y="35"/>
                  </a:lnTo>
                  <a:lnTo>
                    <a:pt x="151" y="25"/>
                  </a:lnTo>
                  <a:lnTo>
                    <a:pt x="146" y="20"/>
                  </a:lnTo>
                  <a:lnTo>
                    <a:pt x="136" y="10"/>
                  </a:lnTo>
                  <a:lnTo>
                    <a:pt x="121" y="5"/>
                  </a:lnTo>
                  <a:lnTo>
                    <a:pt x="111" y="5"/>
                  </a:lnTo>
                  <a:lnTo>
                    <a:pt x="96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3" name="フリーフォーム 118"/>
            <p:cNvSpPr>
              <a:spLocks/>
            </p:cNvSpPr>
            <p:nvPr/>
          </p:nvSpPr>
          <p:spPr bwMode="auto">
            <a:xfrm>
              <a:off x="4503" y="2274"/>
              <a:ext cx="162" cy="45"/>
            </a:xfrm>
            <a:custGeom>
              <a:avLst/>
              <a:gdLst>
                <a:gd name="T0" fmla="*/ 162 w 162"/>
                <a:gd name="T1" fmla="*/ 45 h 45"/>
                <a:gd name="T2" fmla="*/ 162 w 162"/>
                <a:gd name="T3" fmla="*/ 45 h 45"/>
                <a:gd name="T4" fmla="*/ 156 w 162"/>
                <a:gd name="T5" fmla="*/ 40 h 45"/>
                <a:gd name="T6" fmla="*/ 146 w 162"/>
                <a:gd name="T7" fmla="*/ 35 h 45"/>
                <a:gd name="T8" fmla="*/ 136 w 162"/>
                <a:gd name="T9" fmla="*/ 30 h 45"/>
                <a:gd name="T10" fmla="*/ 126 w 162"/>
                <a:gd name="T11" fmla="*/ 25 h 45"/>
                <a:gd name="T12" fmla="*/ 111 w 162"/>
                <a:gd name="T13" fmla="*/ 20 h 45"/>
                <a:gd name="T14" fmla="*/ 101 w 162"/>
                <a:gd name="T15" fmla="*/ 20 h 45"/>
                <a:gd name="T16" fmla="*/ 86 w 162"/>
                <a:gd name="T17" fmla="*/ 20 h 45"/>
                <a:gd name="T18" fmla="*/ 76 w 162"/>
                <a:gd name="T19" fmla="*/ 20 h 45"/>
                <a:gd name="T20" fmla="*/ 60 w 162"/>
                <a:gd name="T21" fmla="*/ 20 h 45"/>
                <a:gd name="T22" fmla="*/ 45 w 162"/>
                <a:gd name="T23" fmla="*/ 25 h 45"/>
                <a:gd name="T24" fmla="*/ 30 w 162"/>
                <a:gd name="T25" fmla="*/ 30 h 45"/>
                <a:gd name="T26" fmla="*/ 20 w 162"/>
                <a:gd name="T27" fmla="*/ 35 h 45"/>
                <a:gd name="T28" fmla="*/ 10 w 162"/>
                <a:gd name="T29" fmla="*/ 40 h 45"/>
                <a:gd name="T30" fmla="*/ 5 w 162"/>
                <a:gd name="T31" fmla="*/ 45 h 45"/>
                <a:gd name="T32" fmla="*/ 0 w 162"/>
                <a:gd name="T33" fmla="*/ 45 h 45"/>
                <a:gd name="T34" fmla="*/ 5 w 162"/>
                <a:gd name="T35" fmla="*/ 40 h 45"/>
                <a:gd name="T36" fmla="*/ 5 w 162"/>
                <a:gd name="T37" fmla="*/ 35 h 45"/>
                <a:gd name="T38" fmla="*/ 10 w 162"/>
                <a:gd name="T39" fmla="*/ 30 h 45"/>
                <a:gd name="T40" fmla="*/ 15 w 162"/>
                <a:gd name="T41" fmla="*/ 20 h 45"/>
                <a:gd name="T42" fmla="*/ 30 w 162"/>
                <a:gd name="T43" fmla="*/ 15 h 45"/>
                <a:gd name="T44" fmla="*/ 40 w 162"/>
                <a:gd name="T45" fmla="*/ 5 h 45"/>
                <a:gd name="T46" fmla="*/ 60 w 162"/>
                <a:gd name="T47" fmla="*/ 0 h 45"/>
                <a:gd name="T48" fmla="*/ 86 w 162"/>
                <a:gd name="T49" fmla="*/ 0 h 45"/>
                <a:gd name="T50" fmla="*/ 111 w 162"/>
                <a:gd name="T51" fmla="*/ 0 h 45"/>
                <a:gd name="T52" fmla="*/ 131 w 162"/>
                <a:gd name="T53" fmla="*/ 5 h 45"/>
                <a:gd name="T54" fmla="*/ 146 w 162"/>
                <a:gd name="T55" fmla="*/ 15 h 45"/>
                <a:gd name="T56" fmla="*/ 151 w 162"/>
                <a:gd name="T57" fmla="*/ 25 h 45"/>
                <a:gd name="T58" fmla="*/ 162 w 162"/>
                <a:gd name="T59" fmla="*/ 30 h 45"/>
                <a:gd name="T60" fmla="*/ 162 w 162"/>
                <a:gd name="T61" fmla="*/ 40 h 45"/>
                <a:gd name="T62" fmla="*/ 162 w 162"/>
                <a:gd name="T63" fmla="*/ 45 h 45"/>
                <a:gd name="T64" fmla="*/ 162 w 162"/>
                <a:gd name="T6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45">
                  <a:moveTo>
                    <a:pt x="162" y="45"/>
                  </a:moveTo>
                  <a:lnTo>
                    <a:pt x="162" y="45"/>
                  </a:lnTo>
                  <a:lnTo>
                    <a:pt x="156" y="40"/>
                  </a:lnTo>
                  <a:lnTo>
                    <a:pt x="146" y="35"/>
                  </a:lnTo>
                  <a:lnTo>
                    <a:pt x="136" y="30"/>
                  </a:lnTo>
                  <a:lnTo>
                    <a:pt x="126" y="25"/>
                  </a:lnTo>
                  <a:lnTo>
                    <a:pt x="111" y="20"/>
                  </a:lnTo>
                  <a:lnTo>
                    <a:pt x="101" y="20"/>
                  </a:lnTo>
                  <a:lnTo>
                    <a:pt x="86" y="20"/>
                  </a:lnTo>
                  <a:lnTo>
                    <a:pt x="76" y="20"/>
                  </a:lnTo>
                  <a:lnTo>
                    <a:pt x="60" y="20"/>
                  </a:lnTo>
                  <a:lnTo>
                    <a:pt x="45" y="25"/>
                  </a:lnTo>
                  <a:lnTo>
                    <a:pt x="30" y="30"/>
                  </a:lnTo>
                  <a:lnTo>
                    <a:pt x="20" y="35"/>
                  </a:lnTo>
                  <a:lnTo>
                    <a:pt x="10" y="40"/>
                  </a:lnTo>
                  <a:lnTo>
                    <a:pt x="5" y="45"/>
                  </a:lnTo>
                  <a:lnTo>
                    <a:pt x="0" y="45"/>
                  </a:lnTo>
                  <a:lnTo>
                    <a:pt x="5" y="40"/>
                  </a:lnTo>
                  <a:lnTo>
                    <a:pt x="5" y="35"/>
                  </a:lnTo>
                  <a:lnTo>
                    <a:pt x="10" y="30"/>
                  </a:lnTo>
                  <a:lnTo>
                    <a:pt x="15" y="20"/>
                  </a:lnTo>
                  <a:lnTo>
                    <a:pt x="30" y="15"/>
                  </a:lnTo>
                  <a:lnTo>
                    <a:pt x="40" y="5"/>
                  </a:lnTo>
                  <a:lnTo>
                    <a:pt x="60" y="0"/>
                  </a:lnTo>
                  <a:lnTo>
                    <a:pt x="86" y="0"/>
                  </a:lnTo>
                  <a:lnTo>
                    <a:pt x="111" y="0"/>
                  </a:lnTo>
                  <a:lnTo>
                    <a:pt x="131" y="5"/>
                  </a:lnTo>
                  <a:lnTo>
                    <a:pt x="146" y="15"/>
                  </a:lnTo>
                  <a:lnTo>
                    <a:pt x="151" y="25"/>
                  </a:lnTo>
                  <a:lnTo>
                    <a:pt x="162" y="30"/>
                  </a:lnTo>
                  <a:lnTo>
                    <a:pt x="162" y="40"/>
                  </a:lnTo>
                  <a:lnTo>
                    <a:pt x="162" y="45"/>
                  </a:lnTo>
                  <a:lnTo>
                    <a:pt x="162" y="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4" name="フリーフォーム 119"/>
            <p:cNvSpPr>
              <a:spLocks/>
            </p:cNvSpPr>
            <p:nvPr/>
          </p:nvSpPr>
          <p:spPr bwMode="auto">
            <a:xfrm>
              <a:off x="4543" y="2359"/>
              <a:ext cx="20" cy="56"/>
            </a:xfrm>
            <a:custGeom>
              <a:avLst/>
              <a:gdLst>
                <a:gd name="T0" fmla="*/ 0 w 20"/>
                <a:gd name="T1" fmla="*/ 0 h 56"/>
                <a:gd name="T2" fmla="*/ 0 w 20"/>
                <a:gd name="T3" fmla="*/ 51 h 56"/>
                <a:gd name="T4" fmla="*/ 5 w 20"/>
                <a:gd name="T5" fmla="*/ 51 h 56"/>
                <a:gd name="T6" fmla="*/ 5 w 20"/>
                <a:gd name="T7" fmla="*/ 51 h 56"/>
                <a:gd name="T8" fmla="*/ 5 w 20"/>
                <a:gd name="T9" fmla="*/ 51 h 56"/>
                <a:gd name="T10" fmla="*/ 10 w 20"/>
                <a:gd name="T11" fmla="*/ 56 h 56"/>
                <a:gd name="T12" fmla="*/ 10 w 20"/>
                <a:gd name="T13" fmla="*/ 56 h 56"/>
                <a:gd name="T14" fmla="*/ 15 w 20"/>
                <a:gd name="T15" fmla="*/ 56 h 56"/>
                <a:gd name="T16" fmla="*/ 20 w 20"/>
                <a:gd name="T17" fmla="*/ 56 h 56"/>
                <a:gd name="T18" fmla="*/ 20 w 20"/>
                <a:gd name="T19" fmla="*/ 56 h 56"/>
                <a:gd name="T20" fmla="*/ 20 w 20"/>
                <a:gd name="T21" fmla="*/ 0 h 56"/>
                <a:gd name="T22" fmla="*/ 0 w 20"/>
                <a:gd name="T2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56">
                  <a:moveTo>
                    <a:pt x="0" y="0"/>
                  </a:moveTo>
                  <a:lnTo>
                    <a:pt x="0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5" name="フリーフォーム 120"/>
            <p:cNvSpPr>
              <a:spLocks/>
            </p:cNvSpPr>
            <p:nvPr/>
          </p:nvSpPr>
          <p:spPr bwMode="auto">
            <a:xfrm>
              <a:off x="4548" y="2279"/>
              <a:ext cx="71" cy="80"/>
            </a:xfrm>
            <a:custGeom>
              <a:avLst/>
              <a:gdLst>
                <a:gd name="T0" fmla="*/ 61 w 71"/>
                <a:gd name="T1" fmla="*/ 0 h 80"/>
                <a:gd name="T2" fmla="*/ 0 w 71"/>
                <a:gd name="T3" fmla="*/ 75 h 80"/>
                <a:gd name="T4" fmla="*/ 15 w 71"/>
                <a:gd name="T5" fmla="*/ 80 h 80"/>
                <a:gd name="T6" fmla="*/ 71 w 71"/>
                <a:gd name="T7" fmla="*/ 0 h 80"/>
                <a:gd name="T8" fmla="*/ 61 w 71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0">
                  <a:moveTo>
                    <a:pt x="61" y="0"/>
                  </a:moveTo>
                  <a:lnTo>
                    <a:pt x="0" y="75"/>
                  </a:lnTo>
                  <a:lnTo>
                    <a:pt x="15" y="80"/>
                  </a:lnTo>
                  <a:lnTo>
                    <a:pt x="71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6" name="フリーフォーム 121"/>
            <p:cNvSpPr>
              <a:spLocks/>
            </p:cNvSpPr>
            <p:nvPr/>
          </p:nvSpPr>
          <p:spPr bwMode="auto">
            <a:xfrm>
              <a:off x="4548" y="2279"/>
              <a:ext cx="61" cy="80"/>
            </a:xfrm>
            <a:custGeom>
              <a:avLst/>
              <a:gdLst>
                <a:gd name="T0" fmla="*/ 56 w 61"/>
                <a:gd name="T1" fmla="*/ 0 h 80"/>
                <a:gd name="T2" fmla="*/ 0 w 61"/>
                <a:gd name="T3" fmla="*/ 75 h 80"/>
                <a:gd name="T4" fmla="*/ 0 w 61"/>
                <a:gd name="T5" fmla="*/ 80 h 80"/>
                <a:gd name="T6" fmla="*/ 61 w 61"/>
                <a:gd name="T7" fmla="*/ 0 h 80"/>
                <a:gd name="T8" fmla="*/ 56 w 61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80">
                  <a:moveTo>
                    <a:pt x="56" y="0"/>
                  </a:moveTo>
                  <a:lnTo>
                    <a:pt x="0" y="75"/>
                  </a:lnTo>
                  <a:lnTo>
                    <a:pt x="0" y="80"/>
                  </a:lnTo>
                  <a:lnTo>
                    <a:pt x="61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7" name="フリーフォーム 122"/>
            <p:cNvSpPr>
              <a:spLocks/>
            </p:cNvSpPr>
            <p:nvPr/>
          </p:nvSpPr>
          <p:spPr bwMode="auto">
            <a:xfrm>
              <a:off x="4563" y="2284"/>
              <a:ext cx="56" cy="75"/>
            </a:xfrm>
            <a:custGeom>
              <a:avLst/>
              <a:gdLst>
                <a:gd name="T0" fmla="*/ 51 w 56"/>
                <a:gd name="T1" fmla="*/ 0 h 75"/>
                <a:gd name="T2" fmla="*/ 0 w 56"/>
                <a:gd name="T3" fmla="*/ 75 h 75"/>
                <a:gd name="T4" fmla="*/ 0 w 56"/>
                <a:gd name="T5" fmla="*/ 75 h 75"/>
                <a:gd name="T6" fmla="*/ 56 w 56"/>
                <a:gd name="T7" fmla="*/ 0 h 75"/>
                <a:gd name="T8" fmla="*/ 51 w 56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5">
                  <a:moveTo>
                    <a:pt x="51" y="0"/>
                  </a:moveTo>
                  <a:lnTo>
                    <a:pt x="0" y="75"/>
                  </a:lnTo>
                  <a:lnTo>
                    <a:pt x="0" y="75"/>
                  </a:lnTo>
                  <a:lnTo>
                    <a:pt x="56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8" name="フリーフォーム 123"/>
            <p:cNvSpPr>
              <a:spLocks noEditPoints="1"/>
            </p:cNvSpPr>
            <p:nvPr/>
          </p:nvSpPr>
          <p:spPr bwMode="auto">
            <a:xfrm>
              <a:off x="4498" y="2268"/>
              <a:ext cx="182" cy="157"/>
            </a:xfrm>
            <a:custGeom>
              <a:avLst/>
              <a:gdLst>
                <a:gd name="T0" fmla="*/ 177 w 182"/>
                <a:gd name="T1" fmla="*/ 41 h 157"/>
                <a:gd name="T2" fmla="*/ 177 w 182"/>
                <a:gd name="T3" fmla="*/ 36 h 157"/>
                <a:gd name="T4" fmla="*/ 167 w 182"/>
                <a:gd name="T5" fmla="*/ 26 h 157"/>
                <a:gd name="T6" fmla="*/ 146 w 182"/>
                <a:gd name="T7" fmla="*/ 11 h 157"/>
                <a:gd name="T8" fmla="*/ 116 w 182"/>
                <a:gd name="T9" fmla="*/ 0 h 157"/>
                <a:gd name="T10" fmla="*/ 70 w 182"/>
                <a:gd name="T11" fmla="*/ 0 h 157"/>
                <a:gd name="T12" fmla="*/ 25 w 182"/>
                <a:gd name="T13" fmla="*/ 16 h 157"/>
                <a:gd name="T14" fmla="*/ 5 w 182"/>
                <a:gd name="T15" fmla="*/ 41 h 157"/>
                <a:gd name="T16" fmla="*/ 0 w 182"/>
                <a:gd name="T17" fmla="*/ 51 h 157"/>
                <a:gd name="T18" fmla="*/ 0 w 182"/>
                <a:gd name="T19" fmla="*/ 51 h 157"/>
                <a:gd name="T20" fmla="*/ 0 w 182"/>
                <a:gd name="T21" fmla="*/ 51 h 157"/>
                <a:gd name="T22" fmla="*/ 0 w 182"/>
                <a:gd name="T23" fmla="*/ 51 h 157"/>
                <a:gd name="T24" fmla="*/ 0 w 182"/>
                <a:gd name="T25" fmla="*/ 51 h 157"/>
                <a:gd name="T26" fmla="*/ 0 w 182"/>
                <a:gd name="T27" fmla="*/ 112 h 157"/>
                <a:gd name="T28" fmla="*/ 0 w 182"/>
                <a:gd name="T29" fmla="*/ 117 h 157"/>
                <a:gd name="T30" fmla="*/ 5 w 182"/>
                <a:gd name="T31" fmla="*/ 117 h 157"/>
                <a:gd name="T32" fmla="*/ 10 w 182"/>
                <a:gd name="T33" fmla="*/ 127 h 157"/>
                <a:gd name="T34" fmla="*/ 35 w 182"/>
                <a:gd name="T35" fmla="*/ 147 h 157"/>
                <a:gd name="T36" fmla="*/ 76 w 182"/>
                <a:gd name="T37" fmla="*/ 157 h 157"/>
                <a:gd name="T38" fmla="*/ 121 w 182"/>
                <a:gd name="T39" fmla="*/ 152 h 157"/>
                <a:gd name="T40" fmla="*/ 156 w 182"/>
                <a:gd name="T41" fmla="*/ 142 h 157"/>
                <a:gd name="T42" fmla="*/ 177 w 182"/>
                <a:gd name="T43" fmla="*/ 117 h 157"/>
                <a:gd name="T44" fmla="*/ 177 w 182"/>
                <a:gd name="T45" fmla="*/ 117 h 157"/>
                <a:gd name="T46" fmla="*/ 182 w 182"/>
                <a:gd name="T47" fmla="*/ 117 h 157"/>
                <a:gd name="T48" fmla="*/ 182 w 182"/>
                <a:gd name="T49" fmla="*/ 51 h 157"/>
                <a:gd name="T50" fmla="*/ 182 w 182"/>
                <a:gd name="T51" fmla="*/ 51 h 157"/>
                <a:gd name="T52" fmla="*/ 182 w 182"/>
                <a:gd name="T53" fmla="*/ 51 h 157"/>
                <a:gd name="T54" fmla="*/ 20 w 182"/>
                <a:gd name="T55" fmla="*/ 36 h 157"/>
                <a:gd name="T56" fmla="*/ 40 w 182"/>
                <a:gd name="T57" fmla="*/ 21 h 157"/>
                <a:gd name="T58" fmla="*/ 70 w 182"/>
                <a:gd name="T59" fmla="*/ 16 h 157"/>
                <a:gd name="T60" fmla="*/ 101 w 182"/>
                <a:gd name="T61" fmla="*/ 16 h 157"/>
                <a:gd name="T62" fmla="*/ 131 w 182"/>
                <a:gd name="T63" fmla="*/ 21 h 157"/>
                <a:gd name="T64" fmla="*/ 151 w 182"/>
                <a:gd name="T65" fmla="*/ 31 h 157"/>
                <a:gd name="T66" fmla="*/ 161 w 182"/>
                <a:gd name="T67" fmla="*/ 41 h 157"/>
                <a:gd name="T68" fmla="*/ 167 w 182"/>
                <a:gd name="T69" fmla="*/ 46 h 157"/>
                <a:gd name="T70" fmla="*/ 167 w 182"/>
                <a:gd name="T71" fmla="*/ 51 h 157"/>
                <a:gd name="T72" fmla="*/ 151 w 182"/>
                <a:gd name="T73" fmla="*/ 71 h 157"/>
                <a:gd name="T74" fmla="*/ 121 w 182"/>
                <a:gd name="T75" fmla="*/ 86 h 157"/>
                <a:gd name="T76" fmla="*/ 81 w 182"/>
                <a:gd name="T77" fmla="*/ 86 h 157"/>
                <a:gd name="T78" fmla="*/ 50 w 182"/>
                <a:gd name="T79" fmla="*/ 81 h 157"/>
                <a:gd name="T80" fmla="*/ 30 w 182"/>
                <a:gd name="T81" fmla="*/ 71 h 157"/>
                <a:gd name="T82" fmla="*/ 20 w 182"/>
                <a:gd name="T83" fmla="*/ 66 h 157"/>
                <a:gd name="T84" fmla="*/ 15 w 182"/>
                <a:gd name="T85" fmla="*/ 56 h 157"/>
                <a:gd name="T86" fmla="*/ 15 w 182"/>
                <a:gd name="T87" fmla="*/ 51 h 157"/>
                <a:gd name="T88" fmla="*/ 15 w 182"/>
                <a:gd name="T89" fmla="*/ 46 h 157"/>
                <a:gd name="T90" fmla="*/ 20 w 182"/>
                <a:gd name="T91" fmla="*/ 41 h 157"/>
                <a:gd name="T92" fmla="*/ 167 w 182"/>
                <a:gd name="T93" fmla="*/ 112 h 157"/>
                <a:gd name="T94" fmla="*/ 146 w 182"/>
                <a:gd name="T95" fmla="*/ 127 h 157"/>
                <a:gd name="T96" fmla="*/ 116 w 182"/>
                <a:gd name="T97" fmla="*/ 142 h 157"/>
                <a:gd name="T98" fmla="*/ 76 w 182"/>
                <a:gd name="T99" fmla="*/ 142 h 157"/>
                <a:gd name="T100" fmla="*/ 40 w 182"/>
                <a:gd name="T101" fmla="*/ 132 h 157"/>
                <a:gd name="T102" fmla="*/ 20 w 182"/>
                <a:gd name="T103" fmla="*/ 117 h 157"/>
                <a:gd name="T104" fmla="*/ 15 w 182"/>
                <a:gd name="T105" fmla="*/ 112 h 157"/>
                <a:gd name="T106" fmla="*/ 15 w 182"/>
                <a:gd name="T107" fmla="*/ 107 h 157"/>
                <a:gd name="T108" fmla="*/ 15 w 182"/>
                <a:gd name="T109" fmla="*/ 107 h 157"/>
                <a:gd name="T110" fmla="*/ 30 w 182"/>
                <a:gd name="T111" fmla="*/ 86 h 157"/>
                <a:gd name="T112" fmla="*/ 55 w 182"/>
                <a:gd name="T113" fmla="*/ 96 h 157"/>
                <a:gd name="T114" fmla="*/ 91 w 182"/>
                <a:gd name="T115" fmla="*/ 102 h 157"/>
                <a:gd name="T116" fmla="*/ 126 w 182"/>
                <a:gd name="T117" fmla="*/ 96 h 157"/>
                <a:gd name="T118" fmla="*/ 151 w 182"/>
                <a:gd name="T119" fmla="*/ 86 h 157"/>
                <a:gd name="T120" fmla="*/ 167 w 182"/>
                <a:gd name="T121" fmla="*/ 107 h 157"/>
                <a:gd name="T122" fmla="*/ 167 w 182"/>
                <a:gd name="T123" fmla="*/ 107 h 157"/>
                <a:gd name="T124" fmla="*/ 167 w 182"/>
                <a:gd name="T125" fmla="*/ 11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2" h="157">
                  <a:moveTo>
                    <a:pt x="177" y="51"/>
                  </a:moveTo>
                  <a:lnTo>
                    <a:pt x="177" y="46"/>
                  </a:lnTo>
                  <a:lnTo>
                    <a:pt x="177" y="41"/>
                  </a:lnTo>
                  <a:lnTo>
                    <a:pt x="177" y="41"/>
                  </a:lnTo>
                  <a:lnTo>
                    <a:pt x="177" y="36"/>
                  </a:lnTo>
                  <a:lnTo>
                    <a:pt x="177" y="36"/>
                  </a:lnTo>
                  <a:lnTo>
                    <a:pt x="172" y="31"/>
                  </a:lnTo>
                  <a:lnTo>
                    <a:pt x="172" y="26"/>
                  </a:lnTo>
                  <a:lnTo>
                    <a:pt x="167" y="26"/>
                  </a:lnTo>
                  <a:lnTo>
                    <a:pt x="161" y="21"/>
                  </a:lnTo>
                  <a:lnTo>
                    <a:pt x="151" y="16"/>
                  </a:lnTo>
                  <a:lnTo>
                    <a:pt x="146" y="11"/>
                  </a:lnTo>
                  <a:lnTo>
                    <a:pt x="136" y="6"/>
                  </a:lnTo>
                  <a:lnTo>
                    <a:pt x="126" y="6"/>
                  </a:lnTo>
                  <a:lnTo>
                    <a:pt x="116" y="0"/>
                  </a:lnTo>
                  <a:lnTo>
                    <a:pt x="101" y="0"/>
                  </a:lnTo>
                  <a:lnTo>
                    <a:pt x="91" y="0"/>
                  </a:lnTo>
                  <a:lnTo>
                    <a:pt x="70" y="0"/>
                  </a:lnTo>
                  <a:lnTo>
                    <a:pt x="55" y="6"/>
                  </a:lnTo>
                  <a:lnTo>
                    <a:pt x="40" y="11"/>
                  </a:lnTo>
                  <a:lnTo>
                    <a:pt x="25" y="16"/>
                  </a:lnTo>
                  <a:lnTo>
                    <a:pt x="15" y="21"/>
                  </a:lnTo>
                  <a:lnTo>
                    <a:pt x="10" y="31"/>
                  </a:lnTo>
                  <a:lnTo>
                    <a:pt x="5" y="4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10" y="127"/>
                  </a:lnTo>
                  <a:lnTo>
                    <a:pt x="15" y="132"/>
                  </a:lnTo>
                  <a:lnTo>
                    <a:pt x="25" y="142"/>
                  </a:lnTo>
                  <a:lnTo>
                    <a:pt x="35" y="147"/>
                  </a:lnTo>
                  <a:lnTo>
                    <a:pt x="45" y="152"/>
                  </a:lnTo>
                  <a:lnTo>
                    <a:pt x="60" y="152"/>
                  </a:lnTo>
                  <a:lnTo>
                    <a:pt x="76" y="157"/>
                  </a:lnTo>
                  <a:lnTo>
                    <a:pt x="91" y="157"/>
                  </a:lnTo>
                  <a:lnTo>
                    <a:pt x="106" y="157"/>
                  </a:lnTo>
                  <a:lnTo>
                    <a:pt x="121" y="152"/>
                  </a:lnTo>
                  <a:lnTo>
                    <a:pt x="131" y="152"/>
                  </a:lnTo>
                  <a:lnTo>
                    <a:pt x="146" y="147"/>
                  </a:lnTo>
                  <a:lnTo>
                    <a:pt x="156" y="142"/>
                  </a:lnTo>
                  <a:lnTo>
                    <a:pt x="161" y="132"/>
                  </a:lnTo>
                  <a:lnTo>
                    <a:pt x="172" y="12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82" y="117"/>
                  </a:lnTo>
                  <a:lnTo>
                    <a:pt x="182" y="117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77" y="51"/>
                  </a:lnTo>
                  <a:close/>
                  <a:moveTo>
                    <a:pt x="20" y="36"/>
                  </a:moveTo>
                  <a:lnTo>
                    <a:pt x="30" y="31"/>
                  </a:lnTo>
                  <a:lnTo>
                    <a:pt x="35" y="26"/>
                  </a:lnTo>
                  <a:lnTo>
                    <a:pt x="40" y="21"/>
                  </a:lnTo>
                  <a:lnTo>
                    <a:pt x="50" y="21"/>
                  </a:lnTo>
                  <a:lnTo>
                    <a:pt x="60" y="16"/>
                  </a:lnTo>
                  <a:lnTo>
                    <a:pt x="70" y="16"/>
                  </a:lnTo>
                  <a:lnTo>
                    <a:pt x="81" y="16"/>
                  </a:lnTo>
                  <a:lnTo>
                    <a:pt x="91" y="16"/>
                  </a:lnTo>
                  <a:lnTo>
                    <a:pt x="101" y="16"/>
                  </a:lnTo>
                  <a:lnTo>
                    <a:pt x="111" y="16"/>
                  </a:lnTo>
                  <a:lnTo>
                    <a:pt x="121" y="16"/>
                  </a:lnTo>
                  <a:lnTo>
                    <a:pt x="131" y="21"/>
                  </a:lnTo>
                  <a:lnTo>
                    <a:pt x="136" y="21"/>
                  </a:lnTo>
                  <a:lnTo>
                    <a:pt x="146" y="26"/>
                  </a:lnTo>
                  <a:lnTo>
                    <a:pt x="151" y="31"/>
                  </a:lnTo>
                  <a:lnTo>
                    <a:pt x="156" y="36"/>
                  </a:lnTo>
                  <a:lnTo>
                    <a:pt x="161" y="36"/>
                  </a:lnTo>
                  <a:lnTo>
                    <a:pt x="161" y="41"/>
                  </a:lnTo>
                  <a:lnTo>
                    <a:pt x="161" y="41"/>
                  </a:lnTo>
                  <a:lnTo>
                    <a:pt x="161" y="46"/>
                  </a:lnTo>
                  <a:lnTo>
                    <a:pt x="167" y="46"/>
                  </a:lnTo>
                  <a:lnTo>
                    <a:pt x="167" y="46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7" y="61"/>
                  </a:lnTo>
                  <a:lnTo>
                    <a:pt x="161" y="66"/>
                  </a:lnTo>
                  <a:lnTo>
                    <a:pt x="151" y="71"/>
                  </a:lnTo>
                  <a:lnTo>
                    <a:pt x="141" y="76"/>
                  </a:lnTo>
                  <a:lnTo>
                    <a:pt x="131" y="81"/>
                  </a:lnTo>
                  <a:lnTo>
                    <a:pt x="121" y="86"/>
                  </a:lnTo>
                  <a:lnTo>
                    <a:pt x="106" y="86"/>
                  </a:lnTo>
                  <a:lnTo>
                    <a:pt x="91" y="91"/>
                  </a:lnTo>
                  <a:lnTo>
                    <a:pt x="81" y="86"/>
                  </a:lnTo>
                  <a:lnTo>
                    <a:pt x="70" y="86"/>
                  </a:lnTo>
                  <a:lnTo>
                    <a:pt x="60" y="86"/>
                  </a:lnTo>
                  <a:lnTo>
                    <a:pt x="50" y="81"/>
                  </a:lnTo>
                  <a:lnTo>
                    <a:pt x="40" y="81"/>
                  </a:lnTo>
                  <a:lnTo>
                    <a:pt x="35" y="76"/>
                  </a:lnTo>
                  <a:lnTo>
                    <a:pt x="30" y="7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1"/>
                  </a:lnTo>
                  <a:lnTo>
                    <a:pt x="20" y="41"/>
                  </a:lnTo>
                  <a:lnTo>
                    <a:pt x="20" y="36"/>
                  </a:lnTo>
                  <a:lnTo>
                    <a:pt x="20" y="36"/>
                  </a:lnTo>
                  <a:close/>
                  <a:moveTo>
                    <a:pt x="167" y="112"/>
                  </a:moveTo>
                  <a:lnTo>
                    <a:pt x="161" y="117"/>
                  </a:lnTo>
                  <a:lnTo>
                    <a:pt x="156" y="122"/>
                  </a:lnTo>
                  <a:lnTo>
                    <a:pt x="146" y="127"/>
                  </a:lnTo>
                  <a:lnTo>
                    <a:pt x="141" y="132"/>
                  </a:lnTo>
                  <a:lnTo>
                    <a:pt x="126" y="137"/>
                  </a:lnTo>
                  <a:lnTo>
                    <a:pt x="116" y="142"/>
                  </a:lnTo>
                  <a:lnTo>
                    <a:pt x="106" y="142"/>
                  </a:lnTo>
                  <a:lnTo>
                    <a:pt x="91" y="142"/>
                  </a:lnTo>
                  <a:lnTo>
                    <a:pt x="76" y="142"/>
                  </a:lnTo>
                  <a:lnTo>
                    <a:pt x="65" y="142"/>
                  </a:lnTo>
                  <a:lnTo>
                    <a:pt x="50" y="137"/>
                  </a:lnTo>
                  <a:lnTo>
                    <a:pt x="40" y="132"/>
                  </a:lnTo>
                  <a:lnTo>
                    <a:pt x="30" y="127"/>
                  </a:lnTo>
                  <a:lnTo>
                    <a:pt x="25" y="122"/>
                  </a:lnTo>
                  <a:lnTo>
                    <a:pt x="20" y="117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76"/>
                  </a:lnTo>
                  <a:lnTo>
                    <a:pt x="20" y="81"/>
                  </a:lnTo>
                  <a:lnTo>
                    <a:pt x="30" y="86"/>
                  </a:lnTo>
                  <a:lnTo>
                    <a:pt x="35" y="91"/>
                  </a:lnTo>
                  <a:lnTo>
                    <a:pt x="45" y="96"/>
                  </a:lnTo>
                  <a:lnTo>
                    <a:pt x="55" y="96"/>
                  </a:lnTo>
                  <a:lnTo>
                    <a:pt x="65" y="102"/>
                  </a:lnTo>
                  <a:lnTo>
                    <a:pt x="81" y="102"/>
                  </a:lnTo>
                  <a:lnTo>
                    <a:pt x="91" y="102"/>
                  </a:lnTo>
                  <a:lnTo>
                    <a:pt x="101" y="102"/>
                  </a:lnTo>
                  <a:lnTo>
                    <a:pt x="111" y="102"/>
                  </a:lnTo>
                  <a:lnTo>
                    <a:pt x="126" y="96"/>
                  </a:lnTo>
                  <a:lnTo>
                    <a:pt x="136" y="96"/>
                  </a:lnTo>
                  <a:lnTo>
                    <a:pt x="141" y="91"/>
                  </a:lnTo>
                  <a:lnTo>
                    <a:pt x="151" y="86"/>
                  </a:lnTo>
                  <a:lnTo>
                    <a:pt x="161" y="81"/>
                  </a:lnTo>
                  <a:lnTo>
                    <a:pt x="167" y="76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12"/>
                  </a:lnTo>
                  <a:lnTo>
                    <a:pt x="167" y="112"/>
                  </a:lnTo>
                  <a:lnTo>
                    <a:pt x="167" y="112"/>
                  </a:lnTo>
                  <a:lnTo>
                    <a:pt x="167" y="11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9" name="フリーフォーム 124"/>
            <p:cNvSpPr>
              <a:spLocks/>
            </p:cNvSpPr>
            <p:nvPr/>
          </p:nvSpPr>
          <p:spPr bwMode="auto">
            <a:xfrm>
              <a:off x="4811" y="2213"/>
              <a:ext cx="187" cy="91"/>
            </a:xfrm>
            <a:custGeom>
              <a:avLst/>
              <a:gdLst>
                <a:gd name="T0" fmla="*/ 91 w 187"/>
                <a:gd name="T1" fmla="*/ 91 h 91"/>
                <a:gd name="T2" fmla="*/ 111 w 187"/>
                <a:gd name="T3" fmla="*/ 91 h 91"/>
                <a:gd name="T4" fmla="*/ 132 w 187"/>
                <a:gd name="T5" fmla="*/ 86 h 91"/>
                <a:gd name="T6" fmla="*/ 147 w 187"/>
                <a:gd name="T7" fmla="*/ 86 h 91"/>
                <a:gd name="T8" fmla="*/ 162 w 187"/>
                <a:gd name="T9" fmla="*/ 76 h 91"/>
                <a:gd name="T10" fmla="*/ 172 w 187"/>
                <a:gd name="T11" fmla="*/ 71 h 91"/>
                <a:gd name="T12" fmla="*/ 177 w 187"/>
                <a:gd name="T13" fmla="*/ 66 h 91"/>
                <a:gd name="T14" fmla="*/ 187 w 187"/>
                <a:gd name="T15" fmla="*/ 55 h 91"/>
                <a:gd name="T16" fmla="*/ 187 w 187"/>
                <a:gd name="T17" fmla="*/ 45 h 91"/>
                <a:gd name="T18" fmla="*/ 187 w 187"/>
                <a:gd name="T19" fmla="*/ 35 h 91"/>
                <a:gd name="T20" fmla="*/ 177 w 187"/>
                <a:gd name="T21" fmla="*/ 30 h 91"/>
                <a:gd name="T22" fmla="*/ 172 w 187"/>
                <a:gd name="T23" fmla="*/ 20 h 91"/>
                <a:gd name="T24" fmla="*/ 162 w 187"/>
                <a:gd name="T25" fmla="*/ 15 h 91"/>
                <a:gd name="T26" fmla="*/ 147 w 187"/>
                <a:gd name="T27" fmla="*/ 10 h 91"/>
                <a:gd name="T28" fmla="*/ 132 w 187"/>
                <a:gd name="T29" fmla="*/ 5 h 91"/>
                <a:gd name="T30" fmla="*/ 111 w 187"/>
                <a:gd name="T31" fmla="*/ 5 h 91"/>
                <a:gd name="T32" fmla="*/ 91 w 187"/>
                <a:gd name="T33" fmla="*/ 0 h 91"/>
                <a:gd name="T34" fmla="*/ 76 w 187"/>
                <a:gd name="T35" fmla="*/ 5 h 91"/>
                <a:gd name="T36" fmla="*/ 56 w 187"/>
                <a:gd name="T37" fmla="*/ 5 h 91"/>
                <a:gd name="T38" fmla="*/ 41 w 187"/>
                <a:gd name="T39" fmla="*/ 10 h 91"/>
                <a:gd name="T40" fmla="*/ 25 w 187"/>
                <a:gd name="T41" fmla="*/ 15 h 91"/>
                <a:gd name="T42" fmla="*/ 15 w 187"/>
                <a:gd name="T43" fmla="*/ 20 h 91"/>
                <a:gd name="T44" fmla="*/ 5 w 187"/>
                <a:gd name="T45" fmla="*/ 30 h 91"/>
                <a:gd name="T46" fmla="*/ 0 w 187"/>
                <a:gd name="T47" fmla="*/ 35 h 91"/>
                <a:gd name="T48" fmla="*/ 0 w 187"/>
                <a:gd name="T49" fmla="*/ 45 h 91"/>
                <a:gd name="T50" fmla="*/ 0 w 187"/>
                <a:gd name="T51" fmla="*/ 55 h 91"/>
                <a:gd name="T52" fmla="*/ 5 w 187"/>
                <a:gd name="T53" fmla="*/ 66 h 91"/>
                <a:gd name="T54" fmla="*/ 15 w 187"/>
                <a:gd name="T55" fmla="*/ 71 h 91"/>
                <a:gd name="T56" fmla="*/ 25 w 187"/>
                <a:gd name="T57" fmla="*/ 76 h 91"/>
                <a:gd name="T58" fmla="*/ 41 w 187"/>
                <a:gd name="T59" fmla="*/ 86 h 91"/>
                <a:gd name="T60" fmla="*/ 56 w 187"/>
                <a:gd name="T61" fmla="*/ 86 h 91"/>
                <a:gd name="T62" fmla="*/ 76 w 187"/>
                <a:gd name="T63" fmla="*/ 91 h 91"/>
                <a:gd name="T64" fmla="*/ 91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1" y="91"/>
                  </a:moveTo>
                  <a:lnTo>
                    <a:pt x="111" y="91"/>
                  </a:lnTo>
                  <a:lnTo>
                    <a:pt x="132" y="86"/>
                  </a:lnTo>
                  <a:lnTo>
                    <a:pt x="147" y="86"/>
                  </a:lnTo>
                  <a:lnTo>
                    <a:pt x="162" y="76"/>
                  </a:lnTo>
                  <a:lnTo>
                    <a:pt x="172" y="71"/>
                  </a:lnTo>
                  <a:lnTo>
                    <a:pt x="177" y="66"/>
                  </a:lnTo>
                  <a:lnTo>
                    <a:pt x="187" y="55"/>
                  </a:lnTo>
                  <a:lnTo>
                    <a:pt x="187" y="45"/>
                  </a:lnTo>
                  <a:lnTo>
                    <a:pt x="187" y="35"/>
                  </a:lnTo>
                  <a:lnTo>
                    <a:pt x="177" y="30"/>
                  </a:lnTo>
                  <a:lnTo>
                    <a:pt x="172" y="20"/>
                  </a:lnTo>
                  <a:lnTo>
                    <a:pt x="162" y="15"/>
                  </a:lnTo>
                  <a:lnTo>
                    <a:pt x="147" y="10"/>
                  </a:lnTo>
                  <a:lnTo>
                    <a:pt x="132" y="5"/>
                  </a:lnTo>
                  <a:lnTo>
                    <a:pt x="111" y="5"/>
                  </a:lnTo>
                  <a:lnTo>
                    <a:pt x="91" y="0"/>
                  </a:lnTo>
                  <a:lnTo>
                    <a:pt x="76" y="5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25" y="15"/>
                  </a:lnTo>
                  <a:lnTo>
                    <a:pt x="15" y="20"/>
                  </a:lnTo>
                  <a:lnTo>
                    <a:pt x="5" y="30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5" y="66"/>
                  </a:lnTo>
                  <a:lnTo>
                    <a:pt x="15" y="71"/>
                  </a:lnTo>
                  <a:lnTo>
                    <a:pt x="25" y="76"/>
                  </a:lnTo>
                  <a:lnTo>
                    <a:pt x="41" y="86"/>
                  </a:lnTo>
                  <a:lnTo>
                    <a:pt x="56" y="86"/>
                  </a:lnTo>
                  <a:lnTo>
                    <a:pt x="76" y="91"/>
                  </a:lnTo>
                  <a:lnTo>
                    <a:pt x="91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0" name="フリーフォーム 125"/>
            <p:cNvSpPr>
              <a:spLocks/>
            </p:cNvSpPr>
            <p:nvPr/>
          </p:nvSpPr>
          <p:spPr bwMode="auto">
            <a:xfrm>
              <a:off x="4826" y="2188"/>
              <a:ext cx="167" cy="101"/>
            </a:xfrm>
            <a:custGeom>
              <a:avLst/>
              <a:gdLst>
                <a:gd name="T0" fmla="*/ 0 w 167"/>
                <a:gd name="T1" fmla="*/ 5 h 101"/>
                <a:gd name="T2" fmla="*/ 0 w 167"/>
                <a:gd name="T3" fmla="*/ 65 h 101"/>
                <a:gd name="T4" fmla="*/ 0 w 167"/>
                <a:gd name="T5" fmla="*/ 65 h 101"/>
                <a:gd name="T6" fmla="*/ 5 w 167"/>
                <a:gd name="T7" fmla="*/ 70 h 101"/>
                <a:gd name="T8" fmla="*/ 10 w 167"/>
                <a:gd name="T9" fmla="*/ 75 h 101"/>
                <a:gd name="T10" fmla="*/ 21 w 167"/>
                <a:gd name="T11" fmla="*/ 86 h 101"/>
                <a:gd name="T12" fmla="*/ 31 w 167"/>
                <a:gd name="T13" fmla="*/ 91 h 101"/>
                <a:gd name="T14" fmla="*/ 46 w 167"/>
                <a:gd name="T15" fmla="*/ 96 h 101"/>
                <a:gd name="T16" fmla="*/ 61 w 167"/>
                <a:gd name="T17" fmla="*/ 101 h 101"/>
                <a:gd name="T18" fmla="*/ 86 w 167"/>
                <a:gd name="T19" fmla="*/ 101 h 101"/>
                <a:gd name="T20" fmla="*/ 106 w 167"/>
                <a:gd name="T21" fmla="*/ 101 h 101"/>
                <a:gd name="T22" fmla="*/ 122 w 167"/>
                <a:gd name="T23" fmla="*/ 96 h 101"/>
                <a:gd name="T24" fmla="*/ 137 w 167"/>
                <a:gd name="T25" fmla="*/ 91 h 101"/>
                <a:gd name="T26" fmla="*/ 147 w 167"/>
                <a:gd name="T27" fmla="*/ 80 h 101"/>
                <a:gd name="T28" fmla="*/ 157 w 167"/>
                <a:gd name="T29" fmla="*/ 75 h 101"/>
                <a:gd name="T30" fmla="*/ 162 w 167"/>
                <a:gd name="T31" fmla="*/ 70 h 101"/>
                <a:gd name="T32" fmla="*/ 167 w 167"/>
                <a:gd name="T33" fmla="*/ 65 h 101"/>
                <a:gd name="T34" fmla="*/ 167 w 167"/>
                <a:gd name="T35" fmla="*/ 65 h 101"/>
                <a:gd name="T36" fmla="*/ 167 w 167"/>
                <a:gd name="T37" fmla="*/ 0 h 101"/>
                <a:gd name="T38" fmla="*/ 0 w 167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7" h="101">
                  <a:moveTo>
                    <a:pt x="0" y="5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5" y="70"/>
                  </a:lnTo>
                  <a:lnTo>
                    <a:pt x="10" y="75"/>
                  </a:lnTo>
                  <a:lnTo>
                    <a:pt x="21" y="86"/>
                  </a:lnTo>
                  <a:lnTo>
                    <a:pt x="31" y="91"/>
                  </a:lnTo>
                  <a:lnTo>
                    <a:pt x="46" y="96"/>
                  </a:lnTo>
                  <a:lnTo>
                    <a:pt x="61" y="101"/>
                  </a:lnTo>
                  <a:lnTo>
                    <a:pt x="86" y="101"/>
                  </a:lnTo>
                  <a:lnTo>
                    <a:pt x="106" y="101"/>
                  </a:lnTo>
                  <a:lnTo>
                    <a:pt x="122" y="96"/>
                  </a:lnTo>
                  <a:lnTo>
                    <a:pt x="137" y="91"/>
                  </a:lnTo>
                  <a:lnTo>
                    <a:pt x="147" y="80"/>
                  </a:lnTo>
                  <a:lnTo>
                    <a:pt x="157" y="75"/>
                  </a:lnTo>
                  <a:lnTo>
                    <a:pt x="162" y="70"/>
                  </a:lnTo>
                  <a:lnTo>
                    <a:pt x="167" y="65"/>
                  </a:lnTo>
                  <a:lnTo>
                    <a:pt x="167" y="65"/>
                  </a:lnTo>
                  <a:lnTo>
                    <a:pt x="16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1" name="フリーフォーム 126"/>
            <p:cNvSpPr>
              <a:spLocks/>
            </p:cNvSpPr>
            <p:nvPr/>
          </p:nvSpPr>
          <p:spPr bwMode="auto">
            <a:xfrm>
              <a:off x="4831" y="2142"/>
              <a:ext cx="162" cy="96"/>
            </a:xfrm>
            <a:custGeom>
              <a:avLst/>
              <a:gdLst>
                <a:gd name="T0" fmla="*/ 81 w 162"/>
                <a:gd name="T1" fmla="*/ 0 h 96"/>
                <a:gd name="T2" fmla="*/ 76 w 162"/>
                <a:gd name="T3" fmla="*/ 0 h 96"/>
                <a:gd name="T4" fmla="*/ 71 w 162"/>
                <a:gd name="T5" fmla="*/ 5 h 96"/>
                <a:gd name="T6" fmla="*/ 56 w 162"/>
                <a:gd name="T7" fmla="*/ 5 h 96"/>
                <a:gd name="T8" fmla="*/ 41 w 162"/>
                <a:gd name="T9" fmla="*/ 10 h 96"/>
                <a:gd name="T10" fmla="*/ 31 w 162"/>
                <a:gd name="T11" fmla="*/ 15 h 96"/>
                <a:gd name="T12" fmla="*/ 16 w 162"/>
                <a:gd name="T13" fmla="*/ 20 h 96"/>
                <a:gd name="T14" fmla="*/ 5 w 162"/>
                <a:gd name="T15" fmla="*/ 25 h 96"/>
                <a:gd name="T16" fmla="*/ 0 w 162"/>
                <a:gd name="T17" fmla="*/ 35 h 96"/>
                <a:gd name="T18" fmla="*/ 0 w 162"/>
                <a:gd name="T19" fmla="*/ 46 h 96"/>
                <a:gd name="T20" fmla="*/ 0 w 162"/>
                <a:gd name="T21" fmla="*/ 56 h 96"/>
                <a:gd name="T22" fmla="*/ 5 w 162"/>
                <a:gd name="T23" fmla="*/ 66 h 96"/>
                <a:gd name="T24" fmla="*/ 16 w 162"/>
                <a:gd name="T25" fmla="*/ 76 h 96"/>
                <a:gd name="T26" fmla="*/ 26 w 162"/>
                <a:gd name="T27" fmla="*/ 86 h 96"/>
                <a:gd name="T28" fmla="*/ 41 w 162"/>
                <a:gd name="T29" fmla="*/ 91 h 96"/>
                <a:gd name="T30" fmla="*/ 56 w 162"/>
                <a:gd name="T31" fmla="*/ 96 h 96"/>
                <a:gd name="T32" fmla="*/ 81 w 162"/>
                <a:gd name="T33" fmla="*/ 96 h 96"/>
                <a:gd name="T34" fmla="*/ 101 w 162"/>
                <a:gd name="T35" fmla="*/ 91 h 96"/>
                <a:gd name="T36" fmla="*/ 117 w 162"/>
                <a:gd name="T37" fmla="*/ 86 h 96"/>
                <a:gd name="T38" fmla="*/ 132 w 162"/>
                <a:gd name="T39" fmla="*/ 81 h 96"/>
                <a:gd name="T40" fmla="*/ 142 w 162"/>
                <a:gd name="T41" fmla="*/ 76 h 96"/>
                <a:gd name="T42" fmla="*/ 152 w 162"/>
                <a:gd name="T43" fmla="*/ 71 h 96"/>
                <a:gd name="T44" fmla="*/ 157 w 162"/>
                <a:gd name="T45" fmla="*/ 66 h 96"/>
                <a:gd name="T46" fmla="*/ 162 w 162"/>
                <a:gd name="T47" fmla="*/ 56 h 96"/>
                <a:gd name="T48" fmla="*/ 162 w 162"/>
                <a:gd name="T49" fmla="*/ 46 h 96"/>
                <a:gd name="T50" fmla="*/ 157 w 162"/>
                <a:gd name="T51" fmla="*/ 35 h 96"/>
                <a:gd name="T52" fmla="*/ 152 w 162"/>
                <a:gd name="T53" fmla="*/ 25 h 96"/>
                <a:gd name="T54" fmla="*/ 142 w 162"/>
                <a:gd name="T55" fmla="*/ 20 h 96"/>
                <a:gd name="T56" fmla="*/ 132 w 162"/>
                <a:gd name="T57" fmla="*/ 15 h 96"/>
                <a:gd name="T58" fmla="*/ 122 w 162"/>
                <a:gd name="T59" fmla="*/ 10 h 96"/>
                <a:gd name="T60" fmla="*/ 107 w 162"/>
                <a:gd name="T61" fmla="*/ 5 h 96"/>
                <a:gd name="T62" fmla="*/ 96 w 162"/>
                <a:gd name="T63" fmla="*/ 0 h 96"/>
                <a:gd name="T64" fmla="*/ 81 w 162"/>
                <a:gd name="T6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96">
                  <a:moveTo>
                    <a:pt x="81" y="0"/>
                  </a:moveTo>
                  <a:lnTo>
                    <a:pt x="76" y="0"/>
                  </a:lnTo>
                  <a:lnTo>
                    <a:pt x="71" y="5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31" y="15"/>
                  </a:lnTo>
                  <a:lnTo>
                    <a:pt x="16" y="20"/>
                  </a:lnTo>
                  <a:lnTo>
                    <a:pt x="5" y="25"/>
                  </a:lnTo>
                  <a:lnTo>
                    <a:pt x="0" y="35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6"/>
                  </a:lnTo>
                  <a:lnTo>
                    <a:pt x="16" y="76"/>
                  </a:lnTo>
                  <a:lnTo>
                    <a:pt x="26" y="86"/>
                  </a:lnTo>
                  <a:lnTo>
                    <a:pt x="41" y="91"/>
                  </a:lnTo>
                  <a:lnTo>
                    <a:pt x="56" y="96"/>
                  </a:lnTo>
                  <a:lnTo>
                    <a:pt x="81" y="96"/>
                  </a:lnTo>
                  <a:lnTo>
                    <a:pt x="101" y="91"/>
                  </a:lnTo>
                  <a:lnTo>
                    <a:pt x="117" y="86"/>
                  </a:lnTo>
                  <a:lnTo>
                    <a:pt x="132" y="81"/>
                  </a:lnTo>
                  <a:lnTo>
                    <a:pt x="142" y="76"/>
                  </a:lnTo>
                  <a:lnTo>
                    <a:pt x="152" y="71"/>
                  </a:lnTo>
                  <a:lnTo>
                    <a:pt x="157" y="66"/>
                  </a:lnTo>
                  <a:lnTo>
                    <a:pt x="162" y="56"/>
                  </a:lnTo>
                  <a:lnTo>
                    <a:pt x="162" y="46"/>
                  </a:lnTo>
                  <a:lnTo>
                    <a:pt x="157" y="35"/>
                  </a:lnTo>
                  <a:lnTo>
                    <a:pt x="152" y="25"/>
                  </a:lnTo>
                  <a:lnTo>
                    <a:pt x="142" y="20"/>
                  </a:lnTo>
                  <a:lnTo>
                    <a:pt x="132" y="15"/>
                  </a:lnTo>
                  <a:lnTo>
                    <a:pt x="122" y="10"/>
                  </a:lnTo>
                  <a:lnTo>
                    <a:pt x="107" y="5"/>
                  </a:lnTo>
                  <a:lnTo>
                    <a:pt x="96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2" name="フリーフォーム 127"/>
            <p:cNvSpPr>
              <a:spLocks/>
            </p:cNvSpPr>
            <p:nvPr/>
          </p:nvSpPr>
          <p:spPr bwMode="auto">
            <a:xfrm>
              <a:off x="4826" y="2142"/>
              <a:ext cx="162" cy="46"/>
            </a:xfrm>
            <a:custGeom>
              <a:avLst/>
              <a:gdLst>
                <a:gd name="T0" fmla="*/ 162 w 162"/>
                <a:gd name="T1" fmla="*/ 46 h 46"/>
                <a:gd name="T2" fmla="*/ 162 w 162"/>
                <a:gd name="T3" fmla="*/ 46 h 46"/>
                <a:gd name="T4" fmla="*/ 157 w 162"/>
                <a:gd name="T5" fmla="*/ 46 h 46"/>
                <a:gd name="T6" fmla="*/ 147 w 162"/>
                <a:gd name="T7" fmla="*/ 41 h 46"/>
                <a:gd name="T8" fmla="*/ 137 w 162"/>
                <a:gd name="T9" fmla="*/ 35 h 46"/>
                <a:gd name="T10" fmla="*/ 127 w 162"/>
                <a:gd name="T11" fmla="*/ 30 h 46"/>
                <a:gd name="T12" fmla="*/ 112 w 162"/>
                <a:gd name="T13" fmla="*/ 25 h 46"/>
                <a:gd name="T14" fmla="*/ 101 w 162"/>
                <a:gd name="T15" fmla="*/ 20 h 46"/>
                <a:gd name="T16" fmla="*/ 86 w 162"/>
                <a:gd name="T17" fmla="*/ 20 h 46"/>
                <a:gd name="T18" fmla="*/ 71 w 162"/>
                <a:gd name="T19" fmla="*/ 20 h 46"/>
                <a:gd name="T20" fmla="*/ 61 w 162"/>
                <a:gd name="T21" fmla="*/ 25 h 46"/>
                <a:gd name="T22" fmla="*/ 46 w 162"/>
                <a:gd name="T23" fmla="*/ 30 h 46"/>
                <a:gd name="T24" fmla="*/ 31 w 162"/>
                <a:gd name="T25" fmla="*/ 35 h 46"/>
                <a:gd name="T26" fmla="*/ 21 w 162"/>
                <a:gd name="T27" fmla="*/ 41 h 46"/>
                <a:gd name="T28" fmla="*/ 10 w 162"/>
                <a:gd name="T29" fmla="*/ 41 h 46"/>
                <a:gd name="T30" fmla="*/ 5 w 162"/>
                <a:gd name="T31" fmla="*/ 46 h 46"/>
                <a:gd name="T32" fmla="*/ 0 w 162"/>
                <a:gd name="T33" fmla="*/ 46 h 46"/>
                <a:gd name="T34" fmla="*/ 0 w 162"/>
                <a:gd name="T35" fmla="*/ 46 h 46"/>
                <a:gd name="T36" fmla="*/ 5 w 162"/>
                <a:gd name="T37" fmla="*/ 41 h 46"/>
                <a:gd name="T38" fmla="*/ 10 w 162"/>
                <a:gd name="T39" fmla="*/ 30 h 46"/>
                <a:gd name="T40" fmla="*/ 15 w 162"/>
                <a:gd name="T41" fmla="*/ 25 h 46"/>
                <a:gd name="T42" fmla="*/ 26 w 162"/>
                <a:gd name="T43" fmla="*/ 15 h 46"/>
                <a:gd name="T44" fmla="*/ 41 w 162"/>
                <a:gd name="T45" fmla="*/ 10 h 46"/>
                <a:gd name="T46" fmla="*/ 61 w 162"/>
                <a:gd name="T47" fmla="*/ 5 h 46"/>
                <a:gd name="T48" fmla="*/ 86 w 162"/>
                <a:gd name="T49" fmla="*/ 0 h 46"/>
                <a:gd name="T50" fmla="*/ 112 w 162"/>
                <a:gd name="T51" fmla="*/ 5 h 46"/>
                <a:gd name="T52" fmla="*/ 132 w 162"/>
                <a:gd name="T53" fmla="*/ 10 h 46"/>
                <a:gd name="T54" fmla="*/ 142 w 162"/>
                <a:gd name="T55" fmla="*/ 15 h 46"/>
                <a:gd name="T56" fmla="*/ 152 w 162"/>
                <a:gd name="T57" fmla="*/ 25 h 46"/>
                <a:gd name="T58" fmla="*/ 157 w 162"/>
                <a:gd name="T59" fmla="*/ 35 h 46"/>
                <a:gd name="T60" fmla="*/ 162 w 162"/>
                <a:gd name="T61" fmla="*/ 41 h 46"/>
                <a:gd name="T62" fmla="*/ 162 w 162"/>
                <a:gd name="T63" fmla="*/ 46 h 46"/>
                <a:gd name="T64" fmla="*/ 162 w 162"/>
                <a:gd name="T6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46">
                  <a:moveTo>
                    <a:pt x="162" y="46"/>
                  </a:moveTo>
                  <a:lnTo>
                    <a:pt x="162" y="46"/>
                  </a:lnTo>
                  <a:lnTo>
                    <a:pt x="157" y="46"/>
                  </a:lnTo>
                  <a:lnTo>
                    <a:pt x="147" y="41"/>
                  </a:lnTo>
                  <a:lnTo>
                    <a:pt x="137" y="35"/>
                  </a:lnTo>
                  <a:lnTo>
                    <a:pt x="127" y="30"/>
                  </a:lnTo>
                  <a:lnTo>
                    <a:pt x="112" y="25"/>
                  </a:lnTo>
                  <a:lnTo>
                    <a:pt x="101" y="20"/>
                  </a:lnTo>
                  <a:lnTo>
                    <a:pt x="86" y="20"/>
                  </a:lnTo>
                  <a:lnTo>
                    <a:pt x="71" y="20"/>
                  </a:lnTo>
                  <a:lnTo>
                    <a:pt x="61" y="25"/>
                  </a:lnTo>
                  <a:lnTo>
                    <a:pt x="46" y="30"/>
                  </a:lnTo>
                  <a:lnTo>
                    <a:pt x="31" y="35"/>
                  </a:lnTo>
                  <a:lnTo>
                    <a:pt x="21" y="41"/>
                  </a:lnTo>
                  <a:lnTo>
                    <a:pt x="10" y="41"/>
                  </a:lnTo>
                  <a:lnTo>
                    <a:pt x="5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5" y="41"/>
                  </a:lnTo>
                  <a:lnTo>
                    <a:pt x="10" y="30"/>
                  </a:lnTo>
                  <a:lnTo>
                    <a:pt x="15" y="25"/>
                  </a:lnTo>
                  <a:lnTo>
                    <a:pt x="26" y="15"/>
                  </a:lnTo>
                  <a:lnTo>
                    <a:pt x="41" y="10"/>
                  </a:lnTo>
                  <a:lnTo>
                    <a:pt x="61" y="5"/>
                  </a:lnTo>
                  <a:lnTo>
                    <a:pt x="86" y="0"/>
                  </a:lnTo>
                  <a:lnTo>
                    <a:pt x="112" y="5"/>
                  </a:lnTo>
                  <a:lnTo>
                    <a:pt x="132" y="10"/>
                  </a:lnTo>
                  <a:lnTo>
                    <a:pt x="142" y="15"/>
                  </a:lnTo>
                  <a:lnTo>
                    <a:pt x="152" y="25"/>
                  </a:lnTo>
                  <a:lnTo>
                    <a:pt x="157" y="35"/>
                  </a:lnTo>
                  <a:lnTo>
                    <a:pt x="162" y="41"/>
                  </a:lnTo>
                  <a:lnTo>
                    <a:pt x="162" y="46"/>
                  </a:lnTo>
                  <a:lnTo>
                    <a:pt x="162" y="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3" name="フリーフォーム 128"/>
            <p:cNvSpPr>
              <a:spLocks/>
            </p:cNvSpPr>
            <p:nvPr/>
          </p:nvSpPr>
          <p:spPr bwMode="auto">
            <a:xfrm>
              <a:off x="4867" y="2228"/>
              <a:ext cx="20" cy="61"/>
            </a:xfrm>
            <a:custGeom>
              <a:avLst/>
              <a:gdLst>
                <a:gd name="T0" fmla="*/ 0 w 20"/>
                <a:gd name="T1" fmla="*/ 0 h 61"/>
                <a:gd name="T2" fmla="*/ 0 w 20"/>
                <a:gd name="T3" fmla="*/ 51 h 61"/>
                <a:gd name="T4" fmla="*/ 0 w 20"/>
                <a:gd name="T5" fmla="*/ 51 h 61"/>
                <a:gd name="T6" fmla="*/ 0 w 20"/>
                <a:gd name="T7" fmla="*/ 51 h 61"/>
                <a:gd name="T8" fmla="*/ 5 w 20"/>
                <a:gd name="T9" fmla="*/ 56 h 61"/>
                <a:gd name="T10" fmla="*/ 5 w 20"/>
                <a:gd name="T11" fmla="*/ 56 h 61"/>
                <a:gd name="T12" fmla="*/ 10 w 20"/>
                <a:gd name="T13" fmla="*/ 56 h 61"/>
                <a:gd name="T14" fmla="*/ 15 w 20"/>
                <a:gd name="T15" fmla="*/ 56 h 61"/>
                <a:gd name="T16" fmla="*/ 15 w 20"/>
                <a:gd name="T17" fmla="*/ 61 h 61"/>
                <a:gd name="T18" fmla="*/ 20 w 20"/>
                <a:gd name="T19" fmla="*/ 61 h 61"/>
                <a:gd name="T20" fmla="*/ 20 w 20"/>
                <a:gd name="T21" fmla="*/ 5 h 61"/>
                <a:gd name="T22" fmla="*/ 0 w 20"/>
                <a:gd name="T2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61">
                  <a:moveTo>
                    <a:pt x="0" y="0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15" y="61"/>
                  </a:lnTo>
                  <a:lnTo>
                    <a:pt x="20" y="61"/>
                  </a:lnTo>
                  <a:lnTo>
                    <a:pt x="2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4" name="フリーフォーム 129"/>
            <p:cNvSpPr>
              <a:spLocks/>
            </p:cNvSpPr>
            <p:nvPr/>
          </p:nvSpPr>
          <p:spPr bwMode="auto">
            <a:xfrm>
              <a:off x="4872" y="2147"/>
              <a:ext cx="71" cy="81"/>
            </a:xfrm>
            <a:custGeom>
              <a:avLst/>
              <a:gdLst>
                <a:gd name="T0" fmla="*/ 55 w 71"/>
                <a:gd name="T1" fmla="*/ 0 h 81"/>
                <a:gd name="T2" fmla="*/ 0 w 71"/>
                <a:gd name="T3" fmla="*/ 76 h 81"/>
                <a:gd name="T4" fmla="*/ 15 w 71"/>
                <a:gd name="T5" fmla="*/ 81 h 81"/>
                <a:gd name="T6" fmla="*/ 71 w 71"/>
                <a:gd name="T7" fmla="*/ 0 h 81"/>
                <a:gd name="T8" fmla="*/ 55 w 71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1">
                  <a:moveTo>
                    <a:pt x="55" y="0"/>
                  </a:moveTo>
                  <a:lnTo>
                    <a:pt x="0" y="76"/>
                  </a:lnTo>
                  <a:lnTo>
                    <a:pt x="15" y="81"/>
                  </a:lnTo>
                  <a:lnTo>
                    <a:pt x="71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5" name="フリーフォーム 130"/>
            <p:cNvSpPr>
              <a:spLocks/>
            </p:cNvSpPr>
            <p:nvPr/>
          </p:nvSpPr>
          <p:spPr bwMode="auto">
            <a:xfrm>
              <a:off x="4867" y="2147"/>
              <a:ext cx="65" cy="81"/>
            </a:xfrm>
            <a:custGeom>
              <a:avLst/>
              <a:gdLst>
                <a:gd name="T0" fmla="*/ 60 w 65"/>
                <a:gd name="T1" fmla="*/ 0 h 81"/>
                <a:gd name="T2" fmla="*/ 0 w 65"/>
                <a:gd name="T3" fmla="*/ 81 h 81"/>
                <a:gd name="T4" fmla="*/ 5 w 65"/>
                <a:gd name="T5" fmla="*/ 81 h 81"/>
                <a:gd name="T6" fmla="*/ 65 w 65"/>
                <a:gd name="T7" fmla="*/ 0 h 81"/>
                <a:gd name="T8" fmla="*/ 60 w 65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81">
                  <a:moveTo>
                    <a:pt x="60" y="0"/>
                  </a:moveTo>
                  <a:lnTo>
                    <a:pt x="0" y="81"/>
                  </a:lnTo>
                  <a:lnTo>
                    <a:pt x="5" y="81"/>
                  </a:lnTo>
                  <a:lnTo>
                    <a:pt x="65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6" name="フリーフォーム 131"/>
            <p:cNvSpPr>
              <a:spLocks/>
            </p:cNvSpPr>
            <p:nvPr/>
          </p:nvSpPr>
          <p:spPr bwMode="auto">
            <a:xfrm>
              <a:off x="4882" y="2152"/>
              <a:ext cx="56" cy="76"/>
            </a:xfrm>
            <a:custGeom>
              <a:avLst/>
              <a:gdLst>
                <a:gd name="T0" fmla="*/ 56 w 56"/>
                <a:gd name="T1" fmla="*/ 0 h 76"/>
                <a:gd name="T2" fmla="*/ 0 w 56"/>
                <a:gd name="T3" fmla="*/ 76 h 76"/>
                <a:gd name="T4" fmla="*/ 5 w 56"/>
                <a:gd name="T5" fmla="*/ 76 h 76"/>
                <a:gd name="T6" fmla="*/ 56 w 56"/>
                <a:gd name="T7" fmla="*/ 0 h 76"/>
                <a:gd name="T8" fmla="*/ 56 w 5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6">
                  <a:moveTo>
                    <a:pt x="56" y="0"/>
                  </a:moveTo>
                  <a:lnTo>
                    <a:pt x="0" y="76"/>
                  </a:lnTo>
                  <a:lnTo>
                    <a:pt x="5" y="76"/>
                  </a:ln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7" name="フリーフォーム 132"/>
            <p:cNvSpPr>
              <a:spLocks noEditPoints="1"/>
            </p:cNvSpPr>
            <p:nvPr/>
          </p:nvSpPr>
          <p:spPr bwMode="auto">
            <a:xfrm>
              <a:off x="4821" y="2137"/>
              <a:ext cx="177" cy="157"/>
            </a:xfrm>
            <a:custGeom>
              <a:avLst/>
              <a:gdLst>
                <a:gd name="T0" fmla="*/ 177 w 177"/>
                <a:gd name="T1" fmla="*/ 46 h 157"/>
                <a:gd name="T2" fmla="*/ 172 w 177"/>
                <a:gd name="T3" fmla="*/ 35 h 157"/>
                <a:gd name="T4" fmla="*/ 167 w 177"/>
                <a:gd name="T5" fmla="*/ 25 h 157"/>
                <a:gd name="T6" fmla="*/ 142 w 177"/>
                <a:gd name="T7" fmla="*/ 10 h 157"/>
                <a:gd name="T8" fmla="*/ 111 w 177"/>
                <a:gd name="T9" fmla="*/ 5 h 157"/>
                <a:gd name="T10" fmla="*/ 71 w 177"/>
                <a:gd name="T11" fmla="*/ 0 h 157"/>
                <a:gd name="T12" fmla="*/ 26 w 177"/>
                <a:gd name="T13" fmla="*/ 15 h 157"/>
                <a:gd name="T14" fmla="*/ 0 w 177"/>
                <a:gd name="T15" fmla="*/ 40 h 157"/>
                <a:gd name="T16" fmla="*/ 0 w 177"/>
                <a:gd name="T17" fmla="*/ 51 h 157"/>
                <a:gd name="T18" fmla="*/ 0 w 177"/>
                <a:gd name="T19" fmla="*/ 51 h 157"/>
                <a:gd name="T20" fmla="*/ 0 w 177"/>
                <a:gd name="T21" fmla="*/ 51 h 157"/>
                <a:gd name="T22" fmla="*/ 0 w 177"/>
                <a:gd name="T23" fmla="*/ 51 h 157"/>
                <a:gd name="T24" fmla="*/ 0 w 177"/>
                <a:gd name="T25" fmla="*/ 51 h 157"/>
                <a:gd name="T26" fmla="*/ 0 w 177"/>
                <a:gd name="T27" fmla="*/ 116 h 157"/>
                <a:gd name="T28" fmla="*/ 0 w 177"/>
                <a:gd name="T29" fmla="*/ 116 h 157"/>
                <a:gd name="T30" fmla="*/ 0 w 177"/>
                <a:gd name="T31" fmla="*/ 116 h 157"/>
                <a:gd name="T32" fmla="*/ 5 w 177"/>
                <a:gd name="T33" fmla="*/ 126 h 157"/>
                <a:gd name="T34" fmla="*/ 36 w 177"/>
                <a:gd name="T35" fmla="*/ 147 h 157"/>
                <a:gd name="T36" fmla="*/ 76 w 177"/>
                <a:gd name="T37" fmla="*/ 157 h 157"/>
                <a:gd name="T38" fmla="*/ 117 w 177"/>
                <a:gd name="T39" fmla="*/ 157 h 157"/>
                <a:gd name="T40" fmla="*/ 152 w 177"/>
                <a:gd name="T41" fmla="*/ 142 h 157"/>
                <a:gd name="T42" fmla="*/ 177 w 177"/>
                <a:gd name="T43" fmla="*/ 121 h 157"/>
                <a:gd name="T44" fmla="*/ 177 w 177"/>
                <a:gd name="T45" fmla="*/ 116 h 157"/>
                <a:gd name="T46" fmla="*/ 177 w 177"/>
                <a:gd name="T47" fmla="*/ 116 h 157"/>
                <a:gd name="T48" fmla="*/ 177 w 177"/>
                <a:gd name="T49" fmla="*/ 56 h 157"/>
                <a:gd name="T50" fmla="*/ 177 w 177"/>
                <a:gd name="T51" fmla="*/ 51 h 157"/>
                <a:gd name="T52" fmla="*/ 177 w 177"/>
                <a:gd name="T53" fmla="*/ 51 h 157"/>
                <a:gd name="T54" fmla="*/ 20 w 177"/>
                <a:gd name="T55" fmla="*/ 35 h 157"/>
                <a:gd name="T56" fmla="*/ 41 w 177"/>
                <a:gd name="T57" fmla="*/ 25 h 157"/>
                <a:gd name="T58" fmla="*/ 66 w 177"/>
                <a:gd name="T59" fmla="*/ 15 h 157"/>
                <a:gd name="T60" fmla="*/ 101 w 177"/>
                <a:gd name="T61" fmla="*/ 15 h 157"/>
                <a:gd name="T62" fmla="*/ 127 w 177"/>
                <a:gd name="T63" fmla="*/ 20 h 157"/>
                <a:gd name="T64" fmla="*/ 152 w 177"/>
                <a:gd name="T65" fmla="*/ 30 h 157"/>
                <a:gd name="T66" fmla="*/ 162 w 177"/>
                <a:gd name="T67" fmla="*/ 40 h 157"/>
                <a:gd name="T68" fmla="*/ 162 w 177"/>
                <a:gd name="T69" fmla="*/ 46 h 157"/>
                <a:gd name="T70" fmla="*/ 167 w 177"/>
                <a:gd name="T71" fmla="*/ 51 h 157"/>
                <a:gd name="T72" fmla="*/ 152 w 177"/>
                <a:gd name="T73" fmla="*/ 76 h 157"/>
                <a:gd name="T74" fmla="*/ 117 w 177"/>
                <a:gd name="T75" fmla="*/ 86 h 157"/>
                <a:gd name="T76" fmla="*/ 76 w 177"/>
                <a:gd name="T77" fmla="*/ 91 h 157"/>
                <a:gd name="T78" fmla="*/ 51 w 177"/>
                <a:gd name="T79" fmla="*/ 86 h 157"/>
                <a:gd name="T80" fmla="*/ 26 w 177"/>
                <a:gd name="T81" fmla="*/ 76 h 157"/>
                <a:gd name="T82" fmla="*/ 15 w 177"/>
                <a:gd name="T83" fmla="*/ 66 h 157"/>
                <a:gd name="T84" fmla="*/ 15 w 177"/>
                <a:gd name="T85" fmla="*/ 61 h 157"/>
                <a:gd name="T86" fmla="*/ 15 w 177"/>
                <a:gd name="T87" fmla="*/ 51 h 157"/>
                <a:gd name="T88" fmla="*/ 15 w 177"/>
                <a:gd name="T89" fmla="*/ 46 h 157"/>
                <a:gd name="T90" fmla="*/ 15 w 177"/>
                <a:gd name="T91" fmla="*/ 40 h 157"/>
                <a:gd name="T92" fmla="*/ 162 w 177"/>
                <a:gd name="T93" fmla="*/ 111 h 157"/>
                <a:gd name="T94" fmla="*/ 147 w 177"/>
                <a:gd name="T95" fmla="*/ 131 h 157"/>
                <a:gd name="T96" fmla="*/ 117 w 177"/>
                <a:gd name="T97" fmla="*/ 142 h 157"/>
                <a:gd name="T98" fmla="*/ 76 w 177"/>
                <a:gd name="T99" fmla="*/ 142 h 157"/>
                <a:gd name="T100" fmla="*/ 41 w 177"/>
                <a:gd name="T101" fmla="*/ 137 h 157"/>
                <a:gd name="T102" fmla="*/ 15 w 177"/>
                <a:gd name="T103" fmla="*/ 116 h 157"/>
                <a:gd name="T104" fmla="*/ 15 w 177"/>
                <a:gd name="T105" fmla="*/ 111 h 157"/>
                <a:gd name="T106" fmla="*/ 15 w 177"/>
                <a:gd name="T107" fmla="*/ 111 h 157"/>
                <a:gd name="T108" fmla="*/ 15 w 177"/>
                <a:gd name="T109" fmla="*/ 111 h 157"/>
                <a:gd name="T110" fmla="*/ 26 w 177"/>
                <a:gd name="T111" fmla="*/ 91 h 157"/>
                <a:gd name="T112" fmla="*/ 56 w 177"/>
                <a:gd name="T113" fmla="*/ 101 h 157"/>
                <a:gd name="T114" fmla="*/ 91 w 177"/>
                <a:gd name="T115" fmla="*/ 106 h 157"/>
                <a:gd name="T116" fmla="*/ 122 w 177"/>
                <a:gd name="T117" fmla="*/ 101 h 157"/>
                <a:gd name="T118" fmla="*/ 152 w 177"/>
                <a:gd name="T119" fmla="*/ 91 h 157"/>
                <a:gd name="T120" fmla="*/ 167 w 177"/>
                <a:gd name="T121" fmla="*/ 111 h 157"/>
                <a:gd name="T122" fmla="*/ 162 w 177"/>
                <a:gd name="T123" fmla="*/ 111 h 157"/>
                <a:gd name="T124" fmla="*/ 162 w 177"/>
                <a:gd name="T125" fmla="*/ 11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57">
                  <a:moveTo>
                    <a:pt x="177" y="51"/>
                  </a:moveTo>
                  <a:lnTo>
                    <a:pt x="177" y="46"/>
                  </a:lnTo>
                  <a:lnTo>
                    <a:pt x="177" y="46"/>
                  </a:lnTo>
                  <a:lnTo>
                    <a:pt x="177" y="40"/>
                  </a:lnTo>
                  <a:lnTo>
                    <a:pt x="172" y="35"/>
                  </a:lnTo>
                  <a:lnTo>
                    <a:pt x="172" y="35"/>
                  </a:lnTo>
                  <a:lnTo>
                    <a:pt x="172" y="30"/>
                  </a:lnTo>
                  <a:lnTo>
                    <a:pt x="167" y="30"/>
                  </a:lnTo>
                  <a:lnTo>
                    <a:pt x="167" y="25"/>
                  </a:lnTo>
                  <a:lnTo>
                    <a:pt x="162" y="20"/>
                  </a:lnTo>
                  <a:lnTo>
                    <a:pt x="152" y="15"/>
                  </a:lnTo>
                  <a:lnTo>
                    <a:pt x="142" y="10"/>
                  </a:lnTo>
                  <a:lnTo>
                    <a:pt x="132" y="10"/>
                  </a:lnTo>
                  <a:lnTo>
                    <a:pt x="122" y="5"/>
                  </a:lnTo>
                  <a:lnTo>
                    <a:pt x="111" y="5"/>
                  </a:lnTo>
                  <a:lnTo>
                    <a:pt x="101" y="0"/>
                  </a:lnTo>
                  <a:lnTo>
                    <a:pt x="91" y="0"/>
                  </a:lnTo>
                  <a:lnTo>
                    <a:pt x="71" y="0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26" y="15"/>
                  </a:lnTo>
                  <a:lnTo>
                    <a:pt x="15" y="25"/>
                  </a:lnTo>
                  <a:lnTo>
                    <a:pt x="5" y="30"/>
                  </a:lnTo>
                  <a:lnTo>
                    <a:pt x="0" y="40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5" y="126"/>
                  </a:lnTo>
                  <a:lnTo>
                    <a:pt x="15" y="137"/>
                  </a:lnTo>
                  <a:lnTo>
                    <a:pt x="26" y="142"/>
                  </a:lnTo>
                  <a:lnTo>
                    <a:pt x="36" y="147"/>
                  </a:lnTo>
                  <a:lnTo>
                    <a:pt x="46" y="152"/>
                  </a:lnTo>
                  <a:lnTo>
                    <a:pt x="61" y="152"/>
                  </a:lnTo>
                  <a:lnTo>
                    <a:pt x="76" y="157"/>
                  </a:lnTo>
                  <a:lnTo>
                    <a:pt x="91" y="157"/>
                  </a:lnTo>
                  <a:lnTo>
                    <a:pt x="101" y="157"/>
                  </a:lnTo>
                  <a:lnTo>
                    <a:pt x="117" y="157"/>
                  </a:lnTo>
                  <a:lnTo>
                    <a:pt x="132" y="152"/>
                  </a:lnTo>
                  <a:lnTo>
                    <a:pt x="142" y="147"/>
                  </a:lnTo>
                  <a:lnTo>
                    <a:pt x="152" y="142"/>
                  </a:lnTo>
                  <a:lnTo>
                    <a:pt x="162" y="137"/>
                  </a:lnTo>
                  <a:lnTo>
                    <a:pt x="167" y="126"/>
                  </a:lnTo>
                  <a:lnTo>
                    <a:pt x="177" y="121"/>
                  </a:lnTo>
                  <a:lnTo>
                    <a:pt x="177" y="121"/>
                  </a:lnTo>
                  <a:lnTo>
                    <a:pt x="177" y="121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56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close/>
                  <a:moveTo>
                    <a:pt x="20" y="35"/>
                  </a:moveTo>
                  <a:lnTo>
                    <a:pt x="26" y="30"/>
                  </a:lnTo>
                  <a:lnTo>
                    <a:pt x="31" y="30"/>
                  </a:lnTo>
                  <a:lnTo>
                    <a:pt x="41" y="25"/>
                  </a:lnTo>
                  <a:lnTo>
                    <a:pt x="51" y="20"/>
                  </a:lnTo>
                  <a:lnTo>
                    <a:pt x="56" y="20"/>
                  </a:lnTo>
                  <a:lnTo>
                    <a:pt x="66" y="15"/>
                  </a:lnTo>
                  <a:lnTo>
                    <a:pt x="76" y="15"/>
                  </a:lnTo>
                  <a:lnTo>
                    <a:pt x="91" y="15"/>
                  </a:lnTo>
                  <a:lnTo>
                    <a:pt x="101" y="15"/>
                  </a:lnTo>
                  <a:lnTo>
                    <a:pt x="111" y="15"/>
                  </a:lnTo>
                  <a:lnTo>
                    <a:pt x="122" y="20"/>
                  </a:lnTo>
                  <a:lnTo>
                    <a:pt x="127" y="20"/>
                  </a:lnTo>
                  <a:lnTo>
                    <a:pt x="137" y="25"/>
                  </a:lnTo>
                  <a:lnTo>
                    <a:pt x="147" y="30"/>
                  </a:lnTo>
                  <a:lnTo>
                    <a:pt x="152" y="30"/>
                  </a:lnTo>
                  <a:lnTo>
                    <a:pt x="157" y="35"/>
                  </a:lnTo>
                  <a:lnTo>
                    <a:pt x="157" y="40"/>
                  </a:lnTo>
                  <a:lnTo>
                    <a:pt x="162" y="40"/>
                  </a:lnTo>
                  <a:lnTo>
                    <a:pt x="162" y="40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51"/>
                  </a:lnTo>
                  <a:lnTo>
                    <a:pt x="162" y="51"/>
                  </a:lnTo>
                  <a:lnTo>
                    <a:pt x="167" y="51"/>
                  </a:lnTo>
                  <a:lnTo>
                    <a:pt x="162" y="61"/>
                  </a:lnTo>
                  <a:lnTo>
                    <a:pt x="157" y="66"/>
                  </a:lnTo>
                  <a:lnTo>
                    <a:pt x="152" y="76"/>
                  </a:lnTo>
                  <a:lnTo>
                    <a:pt x="142" y="81"/>
                  </a:lnTo>
                  <a:lnTo>
                    <a:pt x="132" y="86"/>
                  </a:lnTo>
                  <a:lnTo>
                    <a:pt x="117" y="86"/>
                  </a:lnTo>
                  <a:lnTo>
                    <a:pt x="101" y="91"/>
                  </a:lnTo>
                  <a:lnTo>
                    <a:pt x="91" y="91"/>
                  </a:lnTo>
                  <a:lnTo>
                    <a:pt x="76" y="91"/>
                  </a:lnTo>
                  <a:lnTo>
                    <a:pt x="66" y="91"/>
                  </a:lnTo>
                  <a:lnTo>
                    <a:pt x="56" y="86"/>
                  </a:lnTo>
                  <a:lnTo>
                    <a:pt x="51" y="86"/>
                  </a:lnTo>
                  <a:lnTo>
                    <a:pt x="41" y="81"/>
                  </a:lnTo>
                  <a:lnTo>
                    <a:pt x="31" y="76"/>
                  </a:lnTo>
                  <a:lnTo>
                    <a:pt x="26" y="76"/>
                  </a:lnTo>
                  <a:lnTo>
                    <a:pt x="20" y="71"/>
                  </a:lnTo>
                  <a:lnTo>
                    <a:pt x="20" y="66"/>
                  </a:lnTo>
                  <a:lnTo>
                    <a:pt x="15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20" y="40"/>
                  </a:lnTo>
                  <a:lnTo>
                    <a:pt x="20" y="35"/>
                  </a:lnTo>
                  <a:close/>
                  <a:moveTo>
                    <a:pt x="162" y="111"/>
                  </a:moveTo>
                  <a:lnTo>
                    <a:pt x="162" y="116"/>
                  </a:lnTo>
                  <a:lnTo>
                    <a:pt x="152" y="126"/>
                  </a:lnTo>
                  <a:lnTo>
                    <a:pt x="147" y="131"/>
                  </a:lnTo>
                  <a:lnTo>
                    <a:pt x="137" y="137"/>
                  </a:lnTo>
                  <a:lnTo>
                    <a:pt x="127" y="137"/>
                  </a:lnTo>
                  <a:lnTo>
                    <a:pt x="117" y="142"/>
                  </a:lnTo>
                  <a:lnTo>
                    <a:pt x="101" y="142"/>
                  </a:lnTo>
                  <a:lnTo>
                    <a:pt x="91" y="142"/>
                  </a:lnTo>
                  <a:lnTo>
                    <a:pt x="76" y="142"/>
                  </a:lnTo>
                  <a:lnTo>
                    <a:pt x="61" y="142"/>
                  </a:lnTo>
                  <a:lnTo>
                    <a:pt x="51" y="137"/>
                  </a:lnTo>
                  <a:lnTo>
                    <a:pt x="41" y="137"/>
                  </a:lnTo>
                  <a:lnTo>
                    <a:pt x="31" y="131"/>
                  </a:lnTo>
                  <a:lnTo>
                    <a:pt x="26" y="126"/>
                  </a:lnTo>
                  <a:lnTo>
                    <a:pt x="15" y="116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81"/>
                  </a:lnTo>
                  <a:lnTo>
                    <a:pt x="20" y="86"/>
                  </a:lnTo>
                  <a:lnTo>
                    <a:pt x="26" y="91"/>
                  </a:lnTo>
                  <a:lnTo>
                    <a:pt x="36" y="96"/>
                  </a:lnTo>
                  <a:lnTo>
                    <a:pt x="46" y="96"/>
                  </a:lnTo>
                  <a:lnTo>
                    <a:pt x="56" y="101"/>
                  </a:lnTo>
                  <a:lnTo>
                    <a:pt x="66" y="101"/>
                  </a:lnTo>
                  <a:lnTo>
                    <a:pt x="76" y="101"/>
                  </a:lnTo>
                  <a:lnTo>
                    <a:pt x="91" y="106"/>
                  </a:lnTo>
                  <a:lnTo>
                    <a:pt x="101" y="101"/>
                  </a:lnTo>
                  <a:lnTo>
                    <a:pt x="111" y="101"/>
                  </a:lnTo>
                  <a:lnTo>
                    <a:pt x="122" y="101"/>
                  </a:lnTo>
                  <a:lnTo>
                    <a:pt x="132" y="96"/>
                  </a:lnTo>
                  <a:lnTo>
                    <a:pt x="142" y="96"/>
                  </a:lnTo>
                  <a:lnTo>
                    <a:pt x="152" y="91"/>
                  </a:lnTo>
                  <a:lnTo>
                    <a:pt x="157" y="86"/>
                  </a:lnTo>
                  <a:lnTo>
                    <a:pt x="167" y="81"/>
                  </a:lnTo>
                  <a:lnTo>
                    <a:pt x="167" y="111"/>
                  </a:lnTo>
                  <a:lnTo>
                    <a:pt x="167" y="111"/>
                  </a:lnTo>
                  <a:lnTo>
                    <a:pt x="167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8" name="フリーフォーム 133"/>
            <p:cNvSpPr>
              <a:spLocks/>
            </p:cNvSpPr>
            <p:nvPr/>
          </p:nvSpPr>
          <p:spPr bwMode="auto">
            <a:xfrm>
              <a:off x="4730" y="2344"/>
              <a:ext cx="187" cy="91"/>
            </a:xfrm>
            <a:custGeom>
              <a:avLst/>
              <a:gdLst>
                <a:gd name="T0" fmla="*/ 91 w 187"/>
                <a:gd name="T1" fmla="*/ 91 h 91"/>
                <a:gd name="T2" fmla="*/ 111 w 187"/>
                <a:gd name="T3" fmla="*/ 91 h 91"/>
                <a:gd name="T4" fmla="*/ 132 w 187"/>
                <a:gd name="T5" fmla="*/ 86 h 91"/>
                <a:gd name="T6" fmla="*/ 147 w 187"/>
                <a:gd name="T7" fmla="*/ 81 h 91"/>
                <a:gd name="T8" fmla="*/ 162 w 187"/>
                <a:gd name="T9" fmla="*/ 76 h 91"/>
                <a:gd name="T10" fmla="*/ 172 w 187"/>
                <a:gd name="T11" fmla="*/ 71 h 91"/>
                <a:gd name="T12" fmla="*/ 177 w 187"/>
                <a:gd name="T13" fmla="*/ 61 h 91"/>
                <a:gd name="T14" fmla="*/ 187 w 187"/>
                <a:gd name="T15" fmla="*/ 56 h 91"/>
                <a:gd name="T16" fmla="*/ 187 w 187"/>
                <a:gd name="T17" fmla="*/ 46 h 91"/>
                <a:gd name="T18" fmla="*/ 187 w 187"/>
                <a:gd name="T19" fmla="*/ 36 h 91"/>
                <a:gd name="T20" fmla="*/ 177 w 187"/>
                <a:gd name="T21" fmla="*/ 26 h 91"/>
                <a:gd name="T22" fmla="*/ 172 w 187"/>
                <a:gd name="T23" fmla="*/ 20 h 91"/>
                <a:gd name="T24" fmla="*/ 162 w 187"/>
                <a:gd name="T25" fmla="*/ 15 h 91"/>
                <a:gd name="T26" fmla="*/ 147 w 187"/>
                <a:gd name="T27" fmla="*/ 10 h 91"/>
                <a:gd name="T28" fmla="*/ 132 w 187"/>
                <a:gd name="T29" fmla="*/ 5 h 91"/>
                <a:gd name="T30" fmla="*/ 111 w 187"/>
                <a:gd name="T31" fmla="*/ 0 h 91"/>
                <a:gd name="T32" fmla="*/ 91 w 187"/>
                <a:gd name="T33" fmla="*/ 0 h 91"/>
                <a:gd name="T34" fmla="*/ 76 w 187"/>
                <a:gd name="T35" fmla="*/ 0 h 91"/>
                <a:gd name="T36" fmla="*/ 56 w 187"/>
                <a:gd name="T37" fmla="*/ 5 h 91"/>
                <a:gd name="T38" fmla="*/ 41 w 187"/>
                <a:gd name="T39" fmla="*/ 10 h 91"/>
                <a:gd name="T40" fmla="*/ 26 w 187"/>
                <a:gd name="T41" fmla="*/ 15 h 91"/>
                <a:gd name="T42" fmla="*/ 15 w 187"/>
                <a:gd name="T43" fmla="*/ 20 h 91"/>
                <a:gd name="T44" fmla="*/ 5 w 187"/>
                <a:gd name="T45" fmla="*/ 26 h 91"/>
                <a:gd name="T46" fmla="*/ 0 w 187"/>
                <a:gd name="T47" fmla="*/ 36 h 91"/>
                <a:gd name="T48" fmla="*/ 0 w 187"/>
                <a:gd name="T49" fmla="*/ 46 h 91"/>
                <a:gd name="T50" fmla="*/ 0 w 187"/>
                <a:gd name="T51" fmla="*/ 56 h 91"/>
                <a:gd name="T52" fmla="*/ 5 w 187"/>
                <a:gd name="T53" fmla="*/ 61 h 91"/>
                <a:gd name="T54" fmla="*/ 15 w 187"/>
                <a:gd name="T55" fmla="*/ 71 h 91"/>
                <a:gd name="T56" fmla="*/ 26 w 187"/>
                <a:gd name="T57" fmla="*/ 76 h 91"/>
                <a:gd name="T58" fmla="*/ 41 w 187"/>
                <a:gd name="T59" fmla="*/ 81 h 91"/>
                <a:gd name="T60" fmla="*/ 56 w 187"/>
                <a:gd name="T61" fmla="*/ 86 h 91"/>
                <a:gd name="T62" fmla="*/ 76 w 187"/>
                <a:gd name="T63" fmla="*/ 91 h 91"/>
                <a:gd name="T64" fmla="*/ 91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1" y="91"/>
                  </a:moveTo>
                  <a:lnTo>
                    <a:pt x="111" y="91"/>
                  </a:lnTo>
                  <a:lnTo>
                    <a:pt x="132" y="86"/>
                  </a:lnTo>
                  <a:lnTo>
                    <a:pt x="147" y="81"/>
                  </a:lnTo>
                  <a:lnTo>
                    <a:pt x="162" y="76"/>
                  </a:lnTo>
                  <a:lnTo>
                    <a:pt x="172" y="71"/>
                  </a:lnTo>
                  <a:lnTo>
                    <a:pt x="177" y="61"/>
                  </a:lnTo>
                  <a:lnTo>
                    <a:pt x="187" y="56"/>
                  </a:lnTo>
                  <a:lnTo>
                    <a:pt x="187" y="46"/>
                  </a:lnTo>
                  <a:lnTo>
                    <a:pt x="187" y="36"/>
                  </a:lnTo>
                  <a:lnTo>
                    <a:pt x="177" y="26"/>
                  </a:lnTo>
                  <a:lnTo>
                    <a:pt x="172" y="20"/>
                  </a:lnTo>
                  <a:lnTo>
                    <a:pt x="162" y="15"/>
                  </a:lnTo>
                  <a:lnTo>
                    <a:pt x="147" y="10"/>
                  </a:lnTo>
                  <a:lnTo>
                    <a:pt x="132" y="5"/>
                  </a:lnTo>
                  <a:lnTo>
                    <a:pt x="111" y="0"/>
                  </a:lnTo>
                  <a:lnTo>
                    <a:pt x="91" y="0"/>
                  </a:lnTo>
                  <a:lnTo>
                    <a:pt x="76" y="0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26" y="15"/>
                  </a:lnTo>
                  <a:lnTo>
                    <a:pt x="15" y="20"/>
                  </a:lnTo>
                  <a:lnTo>
                    <a:pt x="5" y="26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1"/>
                  </a:lnTo>
                  <a:lnTo>
                    <a:pt x="15" y="71"/>
                  </a:lnTo>
                  <a:lnTo>
                    <a:pt x="26" y="76"/>
                  </a:lnTo>
                  <a:lnTo>
                    <a:pt x="41" y="81"/>
                  </a:lnTo>
                  <a:lnTo>
                    <a:pt x="56" y="86"/>
                  </a:lnTo>
                  <a:lnTo>
                    <a:pt x="76" y="91"/>
                  </a:lnTo>
                  <a:lnTo>
                    <a:pt x="91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9" name="フリーフォーム 134"/>
            <p:cNvSpPr>
              <a:spLocks/>
            </p:cNvSpPr>
            <p:nvPr/>
          </p:nvSpPr>
          <p:spPr bwMode="auto">
            <a:xfrm>
              <a:off x="4745" y="2319"/>
              <a:ext cx="167" cy="101"/>
            </a:xfrm>
            <a:custGeom>
              <a:avLst/>
              <a:gdLst>
                <a:gd name="T0" fmla="*/ 0 w 167"/>
                <a:gd name="T1" fmla="*/ 5 h 101"/>
                <a:gd name="T2" fmla="*/ 0 w 167"/>
                <a:gd name="T3" fmla="*/ 66 h 101"/>
                <a:gd name="T4" fmla="*/ 0 w 167"/>
                <a:gd name="T5" fmla="*/ 66 h 101"/>
                <a:gd name="T6" fmla="*/ 5 w 167"/>
                <a:gd name="T7" fmla="*/ 71 h 101"/>
                <a:gd name="T8" fmla="*/ 11 w 167"/>
                <a:gd name="T9" fmla="*/ 76 h 101"/>
                <a:gd name="T10" fmla="*/ 21 w 167"/>
                <a:gd name="T11" fmla="*/ 81 h 101"/>
                <a:gd name="T12" fmla="*/ 31 w 167"/>
                <a:gd name="T13" fmla="*/ 91 h 101"/>
                <a:gd name="T14" fmla="*/ 46 w 167"/>
                <a:gd name="T15" fmla="*/ 96 h 101"/>
                <a:gd name="T16" fmla="*/ 61 w 167"/>
                <a:gd name="T17" fmla="*/ 101 h 101"/>
                <a:gd name="T18" fmla="*/ 86 w 167"/>
                <a:gd name="T19" fmla="*/ 101 h 101"/>
                <a:gd name="T20" fmla="*/ 107 w 167"/>
                <a:gd name="T21" fmla="*/ 96 h 101"/>
                <a:gd name="T22" fmla="*/ 122 w 167"/>
                <a:gd name="T23" fmla="*/ 96 h 101"/>
                <a:gd name="T24" fmla="*/ 137 w 167"/>
                <a:gd name="T25" fmla="*/ 86 h 101"/>
                <a:gd name="T26" fmla="*/ 147 w 167"/>
                <a:gd name="T27" fmla="*/ 81 h 101"/>
                <a:gd name="T28" fmla="*/ 157 w 167"/>
                <a:gd name="T29" fmla="*/ 76 h 101"/>
                <a:gd name="T30" fmla="*/ 162 w 167"/>
                <a:gd name="T31" fmla="*/ 66 h 101"/>
                <a:gd name="T32" fmla="*/ 167 w 167"/>
                <a:gd name="T33" fmla="*/ 66 h 101"/>
                <a:gd name="T34" fmla="*/ 167 w 167"/>
                <a:gd name="T35" fmla="*/ 61 h 101"/>
                <a:gd name="T36" fmla="*/ 167 w 167"/>
                <a:gd name="T37" fmla="*/ 0 h 101"/>
                <a:gd name="T38" fmla="*/ 0 w 167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7" h="101">
                  <a:moveTo>
                    <a:pt x="0" y="5"/>
                  </a:moveTo>
                  <a:lnTo>
                    <a:pt x="0" y="66"/>
                  </a:lnTo>
                  <a:lnTo>
                    <a:pt x="0" y="66"/>
                  </a:lnTo>
                  <a:lnTo>
                    <a:pt x="5" y="71"/>
                  </a:lnTo>
                  <a:lnTo>
                    <a:pt x="11" y="76"/>
                  </a:lnTo>
                  <a:lnTo>
                    <a:pt x="21" y="81"/>
                  </a:lnTo>
                  <a:lnTo>
                    <a:pt x="31" y="91"/>
                  </a:lnTo>
                  <a:lnTo>
                    <a:pt x="46" y="96"/>
                  </a:lnTo>
                  <a:lnTo>
                    <a:pt x="61" y="101"/>
                  </a:lnTo>
                  <a:lnTo>
                    <a:pt x="86" y="101"/>
                  </a:lnTo>
                  <a:lnTo>
                    <a:pt x="107" y="96"/>
                  </a:lnTo>
                  <a:lnTo>
                    <a:pt x="122" y="96"/>
                  </a:lnTo>
                  <a:lnTo>
                    <a:pt x="137" y="86"/>
                  </a:lnTo>
                  <a:lnTo>
                    <a:pt x="147" y="81"/>
                  </a:lnTo>
                  <a:lnTo>
                    <a:pt x="157" y="76"/>
                  </a:lnTo>
                  <a:lnTo>
                    <a:pt x="162" y="66"/>
                  </a:lnTo>
                  <a:lnTo>
                    <a:pt x="167" y="66"/>
                  </a:lnTo>
                  <a:lnTo>
                    <a:pt x="167" y="61"/>
                  </a:lnTo>
                  <a:lnTo>
                    <a:pt x="16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0" name="フリーフォーム 135"/>
            <p:cNvSpPr>
              <a:spLocks/>
            </p:cNvSpPr>
            <p:nvPr/>
          </p:nvSpPr>
          <p:spPr bwMode="auto">
            <a:xfrm>
              <a:off x="4750" y="2274"/>
              <a:ext cx="162" cy="90"/>
            </a:xfrm>
            <a:custGeom>
              <a:avLst/>
              <a:gdLst>
                <a:gd name="T0" fmla="*/ 81 w 162"/>
                <a:gd name="T1" fmla="*/ 0 h 90"/>
                <a:gd name="T2" fmla="*/ 76 w 162"/>
                <a:gd name="T3" fmla="*/ 0 h 90"/>
                <a:gd name="T4" fmla="*/ 71 w 162"/>
                <a:gd name="T5" fmla="*/ 0 h 90"/>
                <a:gd name="T6" fmla="*/ 56 w 162"/>
                <a:gd name="T7" fmla="*/ 5 h 90"/>
                <a:gd name="T8" fmla="*/ 41 w 162"/>
                <a:gd name="T9" fmla="*/ 5 h 90"/>
                <a:gd name="T10" fmla="*/ 31 w 162"/>
                <a:gd name="T11" fmla="*/ 10 h 90"/>
                <a:gd name="T12" fmla="*/ 16 w 162"/>
                <a:gd name="T13" fmla="*/ 15 h 90"/>
                <a:gd name="T14" fmla="*/ 6 w 162"/>
                <a:gd name="T15" fmla="*/ 25 h 90"/>
                <a:gd name="T16" fmla="*/ 0 w 162"/>
                <a:gd name="T17" fmla="*/ 35 h 90"/>
                <a:gd name="T18" fmla="*/ 0 w 162"/>
                <a:gd name="T19" fmla="*/ 45 h 90"/>
                <a:gd name="T20" fmla="*/ 0 w 162"/>
                <a:gd name="T21" fmla="*/ 55 h 90"/>
                <a:gd name="T22" fmla="*/ 6 w 162"/>
                <a:gd name="T23" fmla="*/ 65 h 90"/>
                <a:gd name="T24" fmla="*/ 16 w 162"/>
                <a:gd name="T25" fmla="*/ 75 h 90"/>
                <a:gd name="T26" fmla="*/ 26 w 162"/>
                <a:gd name="T27" fmla="*/ 80 h 90"/>
                <a:gd name="T28" fmla="*/ 41 w 162"/>
                <a:gd name="T29" fmla="*/ 90 h 90"/>
                <a:gd name="T30" fmla="*/ 56 w 162"/>
                <a:gd name="T31" fmla="*/ 90 h 90"/>
                <a:gd name="T32" fmla="*/ 81 w 162"/>
                <a:gd name="T33" fmla="*/ 90 h 90"/>
                <a:gd name="T34" fmla="*/ 102 w 162"/>
                <a:gd name="T35" fmla="*/ 90 h 90"/>
                <a:gd name="T36" fmla="*/ 117 w 162"/>
                <a:gd name="T37" fmla="*/ 85 h 90"/>
                <a:gd name="T38" fmla="*/ 132 w 162"/>
                <a:gd name="T39" fmla="*/ 80 h 90"/>
                <a:gd name="T40" fmla="*/ 142 w 162"/>
                <a:gd name="T41" fmla="*/ 75 h 90"/>
                <a:gd name="T42" fmla="*/ 152 w 162"/>
                <a:gd name="T43" fmla="*/ 70 h 90"/>
                <a:gd name="T44" fmla="*/ 157 w 162"/>
                <a:gd name="T45" fmla="*/ 60 h 90"/>
                <a:gd name="T46" fmla="*/ 162 w 162"/>
                <a:gd name="T47" fmla="*/ 55 h 90"/>
                <a:gd name="T48" fmla="*/ 162 w 162"/>
                <a:gd name="T49" fmla="*/ 45 h 90"/>
                <a:gd name="T50" fmla="*/ 157 w 162"/>
                <a:gd name="T51" fmla="*/ 35 h 90"/>
                <a:gd name="T52" fmla="*/ 152 w 162"/>
                <a:gd name="T53" fmla="*/ 25 h 90"/>
                <a:gd name="T54" fmla="*/ 142 w 162"/>
                <a:gd name="T55" fmla="*/ 20 h 90"/>
                <a:gd name="T56" fmla="*/ 132 w 162"/>
                <a:gd name="T57" fmla="*/ 10 h 90"/>
                <a:gd name="T58" fmla="*/ 122 w 162"/>
                <a:gd name="T59" fmla="*/ 5 h 90"/>
                <a:gd name="T60" fmla="*/ 107 w 162"/>
                <a:gd name="T61" fmla="*/ 5 h 90"/>
                <a:gd name="T62" fmla="*/ 97 w 162"/>
                <a:gd name="T63" fmla="*/ 0 h 90"/>
                <a:gd name="T64" fmla="*/ 81 w 162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90">
                  <a:moveTo>
                    <a:pt x="81" y="0"/>
                  </a:moveTo>
                  <a:lnTo>
                    <a:pt x="76" y="0"/>
                  </a:lnTo>
                  <a:lnTo>
                    <a:pt x="71" y="0"/>
                  </a:lnTo>
                  <a:lnTo>
                    <a:pt x="56" y="5"/>
                  </a:lnTo>
                  <a:lnTo>
                    <a:pt x="41" y="5"/>
                  </a:lnTo>
                  <a:lnTo>
                    <a:pt x="31" y="10"/>
                  </a:lnTo>
                  <a:lnTo>
                    <a:pt x="16" y="15"/>
                  </a:lnTo>
                  <a:lnTo>
                    <a:pt x="6" y="25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6" y="65"/>
                  </a:lnTo>
                  <a:lnTo>
                    <a:pt x="16" y="75"/>
                  </a:lnTo>
                  <a:lnTo>
                    <a:pt x="26" y="80"/>
                  </a:lnTo>
                  <a:lnTo>
                    <a:pt x="41" y="90"/>
                  </a:lnTo>
                  <a:lnTo>
                    <a:pt x="56" y="90"/>
                  </a:lnTo>
                  <a:lnTo>
                    <a:pt x="81" y="90"/>
                  </a:lnTo>
                  <a:lnTo>
                    <a:pt x="102" y="90"/>
                  </a:lnTo>
                  <a:lnTo>
                    <a:pt x="117" y="85"/>
                  </a:lnTo>
                  <a:lnTo>
                    <a:pt x="132" y="80"/>
                  </a:lnTo>
                  <a:lnTo>
                    <a:pt x="142" y="75"/>
                  </a:lnTo>
                  <a:lnTo>
                    <a:pt x="152" y="70"/>
                  </a:lnTo>
                  <a:lnTo>
                    <a:pt x="157" y="60"/>
                  </a:lnTo>
                  <a:lnTo>
                    <a:pt x="162" y="55"/>
                  </a:lnTo>
                  <a:lnTo>
                    <a:pt x="162" y="45"/>
                  </a:lnTo>
                  <a:lnTo>
                    <a:pt x="157" y="35"/>
                  </a:lnTo>
                  <a:lnTo>
                    <a:pt x="152" y="25"/>
                  </a:lnTo>
                  <a:lnTo>
                    <a:pt x="142" y="20"/>
                  </a:lnTo>
                  <a:lnTo>
                    <a:pt x="132" y="10"/>
                  </a:lnTo>
                  <a:lnTo>
                    <a:pt x="122" y="5"/>
                  </a:lnTo>
                  <a:lnTo>
                    <a:pt x="107" y="5"/>
                  </a:lnTo>
                  <a:lnTo>
                    <a:pt x="97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1" name="フリーフォーム 136"/>
            <p:cNvSpPr>
              <a:spLocks/>
            </p:cNvSpPr>
            <p:nvPr/>
          </p:nvSpPr>
          <p:spPr bwMode="auto">
            <a:xfrm>
              <a:off x="4745" y="2274"/>
              <a:ext cx="162" cy="45"/>
            </a:xfrm>
            <a:custGeom>
              <a:avLst/>
              <a:gdLst>
                <a:gd name="T0" fmla="*/ 162 w 162"/>
                <a:gd name="T1" fmla="*/ 45 h 45"/>
                <a:gd name="T2" fmla="*/ 162 w 162"/>
                <a:gd name="T3" fmla="*/ 45 h 45"/>
                <a:gd name="T4" fmla="*/ 157 w 162"/>
                <a:gd name="T5" fmla="*/ 40 h 45"/>
                <a:gd name="T6" fmla="*/ 147 w 162"/>
                <a:gd name="T7" fmla="*/ 35 h 45"/>
                <a:gd name="T8" fmla="*/ 137 w 162"/>
                <a:gd name="T9" fmla="*/ 30 h 45"/>
                <a:gd name="T10" fmla="*/ 127 w 162"/>
                <a:gd name="T11" fmla="*/ 25 h 45"/>
                <a:gd name="T12" fmla="*/ 112 w 162"/>
                <a:gd name="T13" fmla="*/ 20 h 45"/>
                <a:gd name="T14" fmla="*/ 102 w 162"/>
                <a:gd name="T15" fmla="*/ 20 h 45"/>
                <a:gd name="T16" fmla="*/ 86 w 162"/>
                <a:gd name="T17" fmla="*/ 20 h 45"/>
                <a:gd name="T18" fmla="*/ 71 w 162"/>
                <a:gd name="T19" fmla="*/ 20 h 45"/>
                <a:gd name="T20" fmla="*/ 61 w 162"/>
                <a:gd name="T21" fmla="*/ 20 h 45"/>
                <a:gd name="T22" fmla="*/ 46 w 162"/>
                <a:gd name="T23" fmla="*/ 25 h 45"/>
                <a:gd name="T24" fmla="*/ 31 w 162"/>
                <a:gd name="T25" fmla="*/ 30 h 45"/>
                <a:gd name="T26" fmla="*/ 21 w 162"/>
                <a:gd name="T27" fmla="*/ 35 h 45"/>
                <a:gd name="T28" fmla="*/ 11 w 162"/>
                <a:gd name="T29" fmla="*/ 40 h 45"/>
                <a:gd name="T30" fmla="*/ 5 w 162"/>
                <a:gd name="T31" fmla="*/ 45 h 45"/>
                <a:gd name="T32" fmla="*/ 0 w 162"/>
                <a:gd name="T33" fmla="*/ 45 h 45"/>
                <a:gd name="T34" fmla="*/ 0 w 162"/>
                <a:gd name="T35" fmla="*/ 40 h 45"/>
                <a:gd name="T36" fmla="*/ 5 w 162"/>
                <a:gd name="T37" fmla="*/ 35 h 45"/>
                <a:gd name="T38" fmla="*/ 11 w 162"/>
                <a:gd name="T39" fmla="*/ 30 h 45"/>
                <a:gd name="T40" fmla="*/ 16 w 162"/>
                <a:gd name="T41" fmla="*/ 20 h 45"/>
                <a:gd name="T42" fmla="*/ 26 w 162"/>
                <a:gd name="T43" fmla="*/ 15 h 45"/>
                <a:gd name="T44" fmla="*/ 41 w 162"/>
                <a:gd name="T45" fmla="*/ 5 h 45"/>
                <a:gd name="T46" fmla="*/ 61 w 162"/>
                <a:gd name="T47" fmla="*/ 0 h 45"/>
                <a:gd name="T48" fmla="*/ 86 w 162"/>
                <a:gd name="T49" fmla="*/ 0 h 45"/>
                <a:gd name="T50" fmla="*/ 112 w 162"/>
                <a:gd name="T51" fmla="*/ 0 h 45"/>
                <a:gd name="T52" fmla="*/ 132 w 162"/>
                <a:gd name="T53" fmla="*/ 5 h 45"/>
                <a:gd name="T54" fmla="*/ 142 w 162"/>
                <a:gd name="T55" fmla="*/ 15 h 45"/>
                <a:gd name="T56" fmla="*/ 152 w 162"/>
                <a:gd name="T57" fmla="*/ 25 h 45"/>
                <a:gd name="T58" fmla="*/ 157 w 162"/>
                <a:gd name="T59" fmla="*/ 30 h 45"/>
                <a:gd name="T60" fmla="*/ 162 w 162"/>
                <a:gd name="T61" fmla="*/ 40 h 45"/>
                <a:gd name="T62" fmla="*/ 162 w 162"/>
                <a:gd name="T63" fmla="*/ 45 h 45"/>
                <a:gd name="T64" fmla="*/ 162 w 162"/>
                <a:gd name="T6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45">
                  <a:moveTo>
                    <a:pt x="162" y="45"/>
                  </a:moveTo>
                  <a:lnTo>
                    <a:pt x="162" y="45"/>
                  </a:lnTo>
                  <a:lnTo>
                    <a:pt x="157" y="40"/>
                  </a:lnTo>
                  <a:lnTo>
                    <a:pt x="147" y="35"/>
                  </a:lnTo>
                  <a:lnTo>
                    <a:pt x="137" y="30"/>
                  </a:lnTo>
                  <a:lnTo>
                    <a:pt x="127" y="25"/>
                  </a:lnTo>
                  <a:lnTo>
                    <a:pt x="112" y="20"/>
                  </a:lnTo>
                  <a:lnTo>
                    <a:pt x="102" y="20"/>
                  </a:lnTo>
                  <a:lnTo>
                    <a:pt x="86" y="20"/>
                  </a:lnTo>
                  <a:lnTo>
                    <a:pt x="71" y="20"/>
                  </a:lnTo>
                  <a:lnTo>
                    <a:pt x="61" y="20"/>
                  </a:lnTo>
                  <a:lnTo>
                    <a:pt x="46" y="25"/>
                  </a:lnTo>
                  <a:lnTo>
                    <a:pt x="31" y="30"/>
                  </a:lnTo>
                  <a:lnTo>
                    <a:pt x="21" y="35"/>
                  </a:lnTo>
                  <a:lnTo>
                    <a:pt x="11" y="40"/>
                  </a:lnTo>
                  <a:lnTo>
                    <a:pt x="5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5" y="35"/>
                  </a:lnTo>
                  <a:lnTo>
                    <a:pt x="11" y="30"/>
                  </a:lnTo>
                  <a:lnTo>
                    <a:pt x="16" y="20"/>
                  </a:lnTo>
                  <a:lnTo>
                    <a:pt x="26" y="15"/>
                  </a:lnTo>
                  <a:lnTo>
                    <a:pt x="41" y="5"/>
                  </a:lnTo>
                  <a:lnTo>
                    <a:pt x="61" y="0"/>
                  </a:lnTo>
                  <a:lnTo>
                    <a:pt x="86" y="0"/>
                  </a:lnTo>
                  <a:lnTo>
                    <a:pt x="112" y="0"/>
                  </a:lnTo>
                  <a:lnTo>
                    <a:pt x="132" y="5"/>
                  </a:lnTo>
                  <a:lnTo>
                    <a:pt x="142" y="15"/>
                  </a:lnTo>
                  <a:lnTo>
                    <a:pt x="152" y="25"/>
                  </a:lnTo>
                  <a:lnTo>
                    <a:pt x="157" y="30"/>
                  </a:lnTo>
                  <a:lnTo>
                    <a:pt x="162" y="40"/>
                  </a:lnTo>
                  <a:lnTo>
                    <a:pt x="162" y="45"/>
                  </a:lnTo>
                  <a:lnTo>
                    <a:pt x="162" y="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2" name="フリーフォーム 137"/>
            <p:cNvSpPr>
              <a:spLocks/>
            </p:cNvSpPr>
            <p:nvPr/>
          </p:nvSpPr>
          <p:spPr bwMode="auto">
            <a:xfrm>
              <a:off x="4786" y="2359"/>
              <a:ext cx="20" cy="56"/>
            </a:xfrm>
            <a:custGeom>
              <a:avLst/>
              <a:gdLst>
                <a:gd name="T0" fmla="*/ 0 w 20"/>
                <a:gd name="T1" fmla="*/ 0 h 56"/>
                <a:gd name="T2" fmla="*/ 0 w 20"/>
                <a:gd name="T3" fmla="*/ 51 h 56"/>
                <a:gd name="T4" fmla="*/ 0 w 20"/>
                <a:gd name="T5" fmla="*/ 51 h 56"/>
                <a:gd name="T6" fmla="*/ 0 w 20"/>
                <a:gd name="T7" fmla="*/ 51 h 56"/>
                <a:gd name="T8" fmla="*/ 5 w 20"/>
                <a:gd name="T9" fmla="*/ 51 h 56"/>
                <a:gd name="T10" fmla="*/ 5 w 20"/>
                <a:gd name="T11" fmla="*/ 56 h 56"/>
                <a:gd name="T12" fmla="*/ 10 w 20"/>
                <a:gd name="T13" fmla="*/ 56 h 56"/>
                <a:gd name="T14" fmla="*/ 15 w 20"/>
                <a:gd name="T15" fmla="*/ 56 h 56"/>
                <a:gd name="T16" fmla="*/ 15 w 20"/>
                <a:gd name="T17" fmla="*/ 56 h 56"/>
                <a:gd name="T18" fmla="*/ 20 w 20"/>
                <a:gd name="T19" fmla="*/ 56 h 56"/>
                <a:gd name="T20" fmla="*/ 20 w 20"/>
                <a:gd name="T21" fmla="*/ 0 h 56"/>
                <a:gd name="T22" fmla="*/ 0 w 20"/>
                <a:gd name="T2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56">
                  <a:moveTo>
                    <a:pt x="0" y="0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5" y="51"/>
                  </a:lnTo>
                  <a:lnTo>
                    <a:pt x="5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20" y="56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3" name="フリーフォーム 138"/>
            <p:cNvSpPr>
              <a:spLocks/>
            </p:cNvSpPr>
            <p:nvPr/>
          </p:nvSpPr>
          <p:spPr bwMode="auto">
            <a:xfrm>
              <a:off x="4791" y="2279"/>
              <a:ext cx="71" cy="80"/>
            </a:xfrm>
            <a:custGeom>
              <a:avLst/>
              <a:gdLst>
                <a:gd name="T0" fmla="*/ 56 w 71"/>
                <a:gd name="T1" fmla="*/ 0 h 80"/>
                <a:gd name="T2" fmla="*/ 0 w 71"/>
                <a:gd name="T3" fmla="*/ 75 h 80"/>
                <a:gd name="T4" fmla="*/ 15 w 71"/>
                <a:gd name="T5" fmla="*/ 80 h 80"/>
                <a:gd name="T6" fmla="*/ 71 w 71"/>
                <a:gd name="T7" fmla="*/ 0 h 80"/>
                <a:gd name="T8" fmla="*/ 56 w 71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0">
                  <a:moveTo>
                    <a:pt x="56" y="0"/>
                  </a:moveTo>
                  <a:lnTo>
                    <a:pt x="0" y="75"/>
                  </a:lnTo>
                  <a:lnTo>
                    <a:pt x="15" y="80"/>
                  </a:lnTo>
                  <a:lnTo>
                    <a:pt x="71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4" name="フリーフォーム 139"/>
            <p:cNvSpPr>
              <a:spLocks/>
            </p:cNvSpPr>
            <p:nvPr/>
          </p:nvSpPr>
          <p:spPr bwMode="auto">
            <a:xfrm>
              <a:off x="4786" y="2279"/>
              <a:ext cx="66" cy="80"/>
            </a:xfrm>
            <a:custGeom>
              <a:avLst/>
              <a:gdLst>
                <a:gd name="T0" fmla="*/ 61 w 66"/>
                <a:gd name="T1" fmla="*/ 0 h 80"/>
                <a:gd name="T2" fmla="*/ 0 w 66"/>
                <a:gd name="T3" fmla="*/ 75 h 80"/>
                <a:gd name="T4" fmla="*/ 5 w 66"/>
                <a:gd name="T5" fmla="*/ 80 h 80"/>
                <a:gd name="T6" fmla="*/ 66 w 66"/>
                <a:gd name="T7" fmla="*/ 0 h 80"/>
                <a:gd name="T8" fmla="*/ 61 w 66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80">
                  <a:moveTo>
                    <a:pt x="61" y="0"/>
                  </a:moveTo>
                  <a:lnTo>
                    <a:pt x="0" y="75"/>
                  </a:lnTo>
                  <a:lnTo>
                    <a:pt x="5" y="80"/>
                  </a:lnTo>
                  <a:lnTo>
                    <a:pt x="66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5" name="フリーフォーム 140"/>
            <p:cNvSpPr>
              <a:spLocks/>
            </p:cNvSpPr>
            <p:nvPr/>
          </p:nvSpPr>
          <p:spPr bwMode="auto">
            <a:xfrm>
              <a:off x="4801" y="2284"/>
              <a:ext cx="56" cy="75"/>
            </a:xfrm>
            <a:custGeom>
              <a:avLst/>
              <a:gdLst>
                <a:gd name="T0" fmla="*/ 56 w 56"/>
                <a:gd name="T1" fmla="*/ 0 h 75"/>
                <a:gd name="T2" fmla="*/ 0 w 56"/>
                <a:gd name="T3" fmla="*/ 75 h 75"/>
                <a:gd name="T4" fmla="*/ 5 w 56"/>
                <a:gd name="T5" fmla="*/ 75 h 75"/>
                <a:gd name="T6" fmla="*/ 56 w 56"/>
                <a:gd name="T7" fmla="*/ 0 h 75"/>
                <a:gd name="T8" fmla="*/ 56 w 56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5">
                  <a:moveTo>
                    <a:pt x="56" y="0"/>
                  </a:moveTo>
                  <a:lnTo>
                    <a:pt x="0" y="75"/>
                  </a:lnTo>
                  <a:lnTo>
                    <a:pt x="5" y="75"/>
                  </a:ln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6" name="フリーフォーム 141"/>
            <p:cNvSpPr>
              <a:spLocks noEditPoints="1"/>
            </p:cNvSpPr>
            <p:nvPr/>
          </p:nvSpPr>
          <p:spPr bwMode="auto">
            <a:xfrm>
              <a:off x="4740" y="2268"/>
              <a:ext cx="177" cy="157"/>
            </a:xfrm>
            <a:custGeom>
              <a:avLst/>
              <a:gdLst>
                <a:gd name="T0" fmla="*/ 177 w 177"/>
                <a:gd name="T1" fmla="*/ 41 h 157"/>
                <a:gd name="T2" fmla="*/ 172 w 177"/>
                <a:gd name="T3" fmla="*/ 36 h 157"/>
                <a:gd name="T4" fmla="*/ 167 w 177"/>
                <a:gd name="T5" fmla="*/ 26 h 157"/>
                <a:gd name="T6" fmla="*/ 142 w 177"/>
                <a:gd name="T7" fmla="*/ 11 h 157"/>
                <a:gd name="T8" fmla="*/ 112 w 177"/>
                <a:gd name="T9" fmla="*/ 0 h 157"/>
                <a:gd name="T10" fmla="*/ 71 w 177"/>
                <a:gd name="T11" fmla="*/ 0 h 157"/>
                <a:gd name="T12" fmla="*/ 26 w 177"/>
                <a:gd name="T13" fmla="*/ 16 h 157"/>
                <a:gd name="T14" fmla="*/ 0 w 177"/>
                <a:gd name="T15" fmla="*/ 41 h 157"/>
                <a:gd name="T16" fmla="*/ 0 w 177"/>
                <a:gd name="T17" fmla="*/ 51 h 157"/>
                <a:gd name="T18" fmla="*/ 0 w 177"/>
                <a:gd name="T19" fmla="*/ 51 h 157"/>
                <a:gd name="T20" fmla="*/ 0 w 177"/>
                <a:gd name="T21" fmla="*/ 51 h 157"/>
                <a:gd name="T22" fmla="*/ 0 w 177"/>
                <a:gd name="T23" fmla="*/ 51 h 157"/>
                <a:gd name="T24" fmla="*/ 0 w 177"/>
                <a:gd name="T25" fmla="*/ 51 h 157"/>
                <a:gd name="T26" fmla="*/ 0 w 177"/>
                <a:gd name="T27" fmla="*/ 112 h 157"/>
                <a:gd name="T28" fmla="*/ 0 w 177"/>
                <a:gd name="T29" fmla="*/ 117 h 157"/>
                <a:gd name="T30" fmla="*/ 0 w 177"/>
                <a:gd name="T31" fmla="*/ 117 h 157"/>
                <a:gd name="T32" fmla="*/ 5 w 177"/>
                <a:gd name="T33" fmla="*/ 127 h 157"/>
                <a:gd name="T34" fmla="*/ 36 w 177"/>
                <a:gd name="T35" fmla="*/ 147 h 157"/>
                <a:gd name="T36" fmla="*/ 76 w 177"/>
                <a:gd name="T37" fmla="*/ 157 h 157"/>
                <a:gd name="T38" fmla="*/ 117 w 177"/>
                <a:gd name="T39" fmla="*/ 152 h 157"/>
                <a:gd name="T40" fmla="*/ 152 w 177"/>
                <a:gd name="T41" fmla="*/ 142 h 157"/>
                <a:gd name="T42" fmla="*/ 177 w 177"/>
                <a:gd name="T43" fmla="*/ 117 h 157"/>
                <a:gd name="T44" fmla="*/ 177 w 177"/>
                <a:gd name="T45" fmla="*/ 117 h 157"/>
                <a:gd name="T46" fmla="*/ 177 w 177"/>
                <a:gd name="T47" fmla="*/ 117 h 157"/>
                <a:gd name="T48" fmla="*/ 177 w 177"/>
                <a:gd name="T49" fmla="*/ 51 h 157"/>
                <a:gd name="T50" fmla="*/ 177 w 177"/>
                <a:gd name="T51" fmla="*/ 51 h 157"/>
                <a:gd name="T52" fmla="*/ 177 w 177"/>
                <a:gd name="T53" fmla="*/ 51 h 157"/>
                <a:gd name="T54" fmla="*/ 21 w 177"/>
                <a:gd name="T55" fmla="*/ 36 h 157"/>
                <a:gd name="T56" fmla="*/ 41 w 177"/>
                <a:gd name="T57" fmla="*/ 21 h 157"/>
                <a:gd name="T58" fmla="*/ 66 w 177"/>
                <a:gd name="T59" fmla="*/ 16 h 157"/>
                <a:gd name="T60" fmla="*/ 101 w 177"/>
                <a:gd name="T61" fmla="*/ 16 h 157"/>
                <a:gd name="T62" fmla="*/ 127 w 177"/>
                <a:gd name="T63" fmla="*/ 21 h 157"/>
                <a:gd name="T64" fmla="*/ 152 w 177"/>
                <a:gd name="T65" fmla="*/ 31 h 157"/>
                <a:gd name="T66" fmla="*/ 162 w 177"/>
                <a:gd name="T67" fmla="*/ 41 h 157"/>
                <a:gd name="T68" fmla="*/ 162 w 177"/>
                <a:gd name="T69" fmla="*/ 46 h 157"/>
                <a:gd name="T70" fmla="*/ 167 w 177"/>
                <a:gd name="T71" fmla="*/ 51 h 157"/>
                <a:gd name="T72" fmla="*/ 152 w 177"/>
                <a:gd name="T73" fmla="*/ 71 h 157"/>
                <a:gd name="T74" fmla="*/ 117 w 177"/>
                <a:gd name="T75" fmla="*/ 86 h 157"/>
                <a:gd name="T76" fmla="*/ 76 w 177"/>
                <a:gd name="T77" fmla="*/ 86 h 157"/>
                <a:gd name="T78" fmla="*/ 51 w 177"/>
                <a:gd name="T79" fmla="*/ 81 h 157"/>
                <a:gd name="T80" fmla="*/ 26 w 177"/>
                <a:gd name="T81" fmla="*/ 71 h 157"/>
                <a:gd name="T82" fmla="*/ 16 w 177"/>
                <a:gd name="T83" fmla="*/ 66 h 157"/>
                <a:gd name="T84" fmla="*/ 16 w 177"/>
                <a:gd name="T85" fmla="*/ 56 h 157"/>
                <a:gd name="T86" fmla="*/ 16 w 177"/>
                <a:gd name="T87" fmla="*/ 51 h 157"/>
                <a:gd name="T88" fmla="*/ 16 w 177"/>
                <a:gd name="T89" fmla="*/ 46 h 157"/>
                <a:gd name="T90" fmla="*/ 16 w 177"/>
                <a:gd name="T91" fmla="*/ 41 h 157"/>
                <a:gd name="T92" fmla="*/ 162 w 177"/>
                <a:gd name="T93" fmla="*/ 112 h 157"/>
                <a:gd name="T94" fmla="*/ 147 w 177"/>
                <a:gd name="T95" fmla="*/ 127 h 157"/>
                <a:gd name="T96" fmla="*/ 117 w 177"/>
                <a:gd name="T97" fmla="*/ 142 h 157"/>
                <a:gd name="T98" fmla="*/ 76 w 177"/>
                <a:gd name="T99" fmla="*/ 142 h 157"/>
                <a:gd name="T100" fmla="*/ 41 w 177"/>
                <a:gd name="T101" fmla="*/ 132 h 157"/>
                <a:gd name="T102" fmla="*/ 16 w 177"/>
                <a:gd name="T103" fmla="*/ 117 h 157"/>
                <a:gd name="T104" fmla="*/ 16 w 177"/>
                <a:gd name="T105" fmla="*/ 112 h 157"/>
                <a:gd name="T106" fmla="*/ 16 w 177"/>
                <a:gd name="T107" fmla="*/ 107 h 157"/>
                <a:gd name="T108" fmla="*/ 16 w 177"/>
                <a:gd name="T109" fmla="*/ 107 h 157"/>
                <a:gd name="T110" fmla="*/ 26 w 177"/>
                <a:gd name="T111" fmla="*/ 86 h 157"/>
                <a:gd name="T112" fmla="*/ 56 w 177"/>
                <a:gd name="T113" fmla="*/ 96 h 157"/>
                <a:gd name="T114" fmla="*/ 91 w 177"/>
                <a:gd name="T115" fmla="*/ 102 h 157"/>
                <a:gd name="T116" fmla="*/ 122 w 177"/>
                <a:gd name="T117" fmla="*/ 96 h 157"/>
                <a:gd name="T118" fmla="*/ 152 w 177"/>
                <a:gd name="T119" fmla="*/ 86 h 157"/>
                <a:gd name="T120" fmla="*/ 167 w 177"/>
                <a:gd name="T121" fmla="*/ 107 h 157"/>
                <a:gd name="T122" fmla="*/ 162 w 177"/>
                <a:gd name="T123" fmla="*/ 107 h 157"/>
                <a:gd name="T124" fmla="*/ 162 w 177"/>
                <a:gd name="T125" fmla="*/ 11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57">
                  <a:moveTo>
                    <a:pt x="177" y="51"/>
                  </a:moveTo>
                  <a:lnTo>
                    <a:pt x="177" y="46"/>
                  </a:lnTo>
                  <a:lnTo>
                    <a:pt x="177" y="41"/>
                  </a:lnTo>
                  <a:lnTo>
                    <a:pt x="177" y="41"/>
                  </a:lnTo>
                  <a:lnTo>
                    <a:pt x="172" y="36"/>
                  </a:lnTo>
                  <a:lnTo>
                    <a:pt x="172" y="36"/>
                  </a:lnTo>
                  <a:lnTo>
                    <a:pt x="172" y="31"/>
                  </a:lnTo>
                  <a:lnTo>
                    <a:pt x="167" y="26"/>
                  </a:lnTo>
                  <a:lnTo>
                    <a:pt x="167" y="26"/>
                  </a:lnTo>
                  <a:lnTo>
                    <a:pt x="162" y="21"/>
                  </a:lnTo>
                  <a:lnTo>
                    <a:pt x="152" y="16"/>
                  </a:lnTo>
                  <a:lnTo>
                    <a:pt x="142" y="11"/>
                  </a:lnTo>
                  <a:lnTo>
                    <a:pt x="132" y="6"/>
                  </a:lnTo>
                  <a:lnTo>
                    <a:pt x="122" y="6"/>
                  </a:lnTo>
                  <a:lnTo>
                    <a:pt x="112" y="0"/>
                  </a:lnTo>
                  <a:lnTo>
                    <a:pt x="101" y="0"/>
                  </a:lnTo>
                  <a:lnTo>
                    <a:pt x="91" y="0"/>
                  </a:lnTo>
                  <a:lnTo>
                    <a:pt x="71" y="0"/>
                  </a:lnTo>
                  <a:lnTo>
                    <a:pt x="56" y="6"/>
                  </a:lnTo>
                  <a:lnTo>
                    <a:pt x="41" y="11"/>
                  </a:lnTo>
                  <a:lnTo>
                    <a:pt x="26" y="16"/>
                  </a:lnTo>
                  <a:lnTo>
                    <a:pt x="16" y="21"/>
                  </a:lnTo>
                  <a:lnTo>
                    <a:pt x="5" y="31"/>
                  </a:lnTo>
                  <a:lnTo>
                    <a:pt x="0" y="4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5" y="127"/>
                  </a:lnTo>
                  <a:lnTo>
                    <a:pt x="16" y="132"/>
                  </a:lnTo>
                  <a:lnTo>
                    <a:pt x="26" y="142"/>
                  </a:lnTo>
                  <a:lnTo>
                    <a:pt x="36" y="147"/>
                  </a:lnTo>
                  <a:lnTo>
                    <a:pt x="46" y="152"/>
                  </a:lnTo>
                  <a:lnTo>
                    <a:pt x="61" y="152"/>
                  </a:lnTo>
                  <a:lnTo>
                    <a:pt x="76" y="157"/>
                  </a:lnTo>
                  <a:lnTo>
                    <a:pt x="91" y="157"/>
                  </a:lnTo>
                  <a:lnTo>
                    <a:pt x="101" y="157"/>
                  </a:lnTo>
                  <a:lnTo>
                    <a:pt x="117" y="152"/>
                  </a:lnTo>
                  <a:lnTo>
                    <a:pt x="132" y="152"/>
                  </a:lnTo>
                  <a:lnTo>
                    <a:pt x="142" y="147"/>
                  </a:lnTo>
                  <a:lnTo>
                    <a:pt x="152" y="142"/>
                  </a:lnTo>
                  <a:lnTo>
                    <a:pt x="162" y="132"/>
                  </a:lnTo>
                  <a:lnTo>
                    <a:pt x="172" y="12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2"/>
                  </a:lnTo>
                  <a:lnTo>
                    <a:pt x="177" y="112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close/>
                  <a:moveTo>
                    <a:pt x="21" y="36"/>
                  </a:moveTo>
                  <a:lnTo>
                    <a:pt x="26" y="31"/>
                  </a:lnTo>
                  <a:lnTo>
                    <a:pt x="31" y="26"/>
                  </a:lnTo>
                  <a:lnTo>
                    <a:pt x="41" y="21"/>
                  </a:lnTo>
                  <a:lnTo>
                    <a:pt x="51" y="21"/>
                  </a:lnTo>
                  <a:lnTo>
                    <a:pt x="56" y="16"/>
                  </a:lnTo>
                  <a:lnTo>
                    <a:pt x="66" y="16"/>
                  </a:lnTo>
                  <a:lnTo>
                    <a:pt x="76" y="16"/>
                  </a:lnTo>
                  <a:lnTo>
                    <a:pt x="91" y="16"/>
                  </a:lnTo>
                  <a:lnTo>
                    <a:pt x="101" y="16"/>
                  </a:lnTo>
                  <a:lnTo>
                    <a:pt x="112" y="16"/>
                  </a:lnTo>
                  <a:lnTo>
                    <a:pt x="122" y="16"/>
                  </a:lnTo>
                  <a:lnTo>
                    <a:pt x="127" y="21"/>
                  </a:lnTo>
                  <a:lnTo>
                    <a:pt x="137" y="21"/>
                  </a:lnTo>
                  <a:lnTo>
                    <a:pt x="147" y="26"/>
                  </a:lnTo>
                  <a:lnTo>
                    <a:pt x="152" y="31"/>
                  </a:lnTo>
                  <a:lnTo>
                    <a:pt x="157" y="36"/>
                  </a:lnTo>
                  <a:lnTo>
                    <a:pt x="157" y="36"/>
                  </a:lnTo>
                  <a:lnTo>
                    <a:pt x="162" y="41"/>
                  </a:lnTo>
                  <a:lnTo>
                    <a:pt x="162" y="41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51"/>
                  </a:lnTo>
                  <a:lnTo>
                    <a:pt x="167" y="51"/>
                  </a:lnTo>
                  <a:lnTo>
                    <a:pt x="162" y="61"/>
                  </a:lnTo>
                  <a:lnTo>
                    <a:pt x="157" y="66"/>
                  </a:lnTo>
                  <a:lnTo>
                    <a:pt x="152" y="71"/>
                  </a:lnTo>
                  <a:lnTo>
                    <a:pt x="142" y="76"/>
                  </a:lnTo>
                  <a:lnTo>
                    <a:pt x="132" y="81"/>
                  </a:lnTo>
                  <a:lnTo>
                    <a:pt x="117" y="86"/>
                  </a:lnTo>
                  <a:lnTo>
                    <a:pt x="101" y="86"/>
                  </a:lnTo>
                  <a:lnTo>
                    <a:pt x="91" y="91"/>
                  </a:lnTo>
                  <a:lnTo>
                    <a:pt x="76" y="86"/>
                  </a:lnTo>
                  <a:lnTo>
                    <a:pt x="66" y="86"/>
                  </a:lnTo>
                  <a:lnTo>
                    <a:pt x="56" y="86"/>
                  </a:lnTo>
                  <a:lnTo>
                    <a:pt x="51" y="81"/>
                  </a:lnTo>
                  <a:lnTo>
                    <a:pt x="41" y="81"/>
                  </a:lnTo>
                  <a:lnTo>
                    <a:pt x="31" y="76"/>
                  </a:lnTo>
                  <a:lnTo>
                    <a:pt x="26" y="71"/>
                  </a:lnTo>
                  <a:lnTo>
                    <a:pt x="21" y="66"/>
                  </a:lnTo>
                  <a:lnTo>
                    <a:pt x="21" y="66"/>
                  </a:lnTo>
                  <a:lnTo>
                    <a:pt x="16" y="66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21" y="36"/>
                  </a:lnTo>
                  <a:lnTo>
                    <a:pt x="21" y="36"/>
                  </a:lnTo>
                  <a:close/>
                  <a:moveTo>
                    <a:pt x="162" y="112"/>
                  </a:moveTo>
                  <a:lnTo>
                    <a:pt x="162" y="117"/>
                  </a:lnTo>
                  <a:lnTo>
                    <a:pt x="152" y="122"/>
                  </a:lnTo>
                  <a:lnTo>
                    <a:pt x="147" y="127"/>
                  </a:lnTo>
                  <a:lnTo>
                    <a:pt x="137" y="132"/>
                  </a:lnTo>
                  <a:lnTo>
                    <a:pt x="127" y="137"/>
                  </a:lnTo>
                  <a:lnTo>
                    <a:pt x="117" y="142"/>
                  </a:lnTo>
                  <a:lnTo>
                    <a:pt x="101" y="142"/>
                  </a:lnTo>
                  <a:lnTo>
                    <a:pt x="91" y="142"/>
                  </a:lnTo>
                  <a:lnTo>
                    <a:pt x="76" y="142"/>
                  </a:lnTo>
                  <a:lnTo>
                    <a:pt x="61" y="142"/>
                  </a:lnTo>
                  <a:lnTo>
                    <a:pt x="51" y="137"/>
                  </a:lnTo>
                  <a:lnTo>
                    <a:pt x="41" y="132"/>
                  </a:lnTo>
                  <a:lnTo>
                    <a:pt x="31" y="127"/>
                  </a:lnTo>
                  <a:lnTo>
                    <a:pt x="26" y="122"/>
                  </a:lnTo>
                  <a:lnTo>
                    <a:pt x="16" y="117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07"/>
                  </a:lnTo>
                  <a:lnTo>
                    <a:pt x="16" y="107"/>
                  </a:lnTo>
                  <a:lnTo>
                    <a:pt x="16" y="107"/>
                  </a:lnTo>
                  <a:lnTo>
                    <a:pt x="16" y="107"/>
                  </a:lnTo>
                  <a:lnTo>
                    <a:pt x="16" y="76"/>
                  </a:lnTo>
                  <a:lnTo>
                    <a:pt x="21" y="81"/>
                  </a:lnTo>
                  <a:lnTo>
                    <a:pt x="26" y="86"/>
                  </a:lnTo>
                  <a:lnTo>
                    <a:pt x="36" y="91"/>
                  </a:lnTo>
                  <a:lnTo>
                    <a:pt x="46" y="96"/>
                  </a:lnTo>
                  <a:lnTo>
                    <a:pt x="56" y="96"/>
                  </a:lnTo>
                  <a:lnTo>
                    <a:pt x="66" y="102"/>
                  </a:lnTo>
                  <a:lnTo>
                    <a:pt x="76" y="102"/>
                  </a:lnTo>
                  <a:lnTo>
                    <a:pt x="91" y="102"/>
                  </a:lnTo>
                  <a:lnTo>
                    <a:pt x="101" y="102"/>
                  </a:lnTo>
                  <a:lnTo>
                    <a:pt x="112" y="102"/>
                  </a:lnTo>
                  <a:lnTo>
                    <a:pt x="122" y="96"/>
                  </a:lnTo>
                  <a:lnTo>
                    <a:pt x="132" y="96"/>
                  </a:lnTo>
                  <a:lnTo>
                    <a:pt x="142" y="91"/>
                  </a:lnTo>
                  <a:lnTo>
                    <a:pt x="152" y="86"/>
                  </a:lnTo>
                  <a:lnTo>
                    <a:pt x="157" y="81"/>
                  </a:lnTo>
                  <a:lnTo>
                    <a:pt x="167" y="76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2" y="107"/>
                  </a:lnTo>
                  <a:lnTo>
                    <a:pt x="162" y="107"/>
                  </a:lnTo>
                  <a:lnTo>
                    <a:pt x="162" y="112"/>
                  </a:lnTo>
                  <a:lnTo>
                    <a:pt x="162" y="112"/>
                  </a:lnTo>
                  <a:lnTo>
                    <a:pt x="162" y="112"/>
                  </a:lnTo>
                  <a:lnTo>
                    <a:pt x="162" y="11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7" name="フリーフォーム 142"/>
            <p:cNvSpPr>
              <a:spLocks/>
            </p:cNvSpPr>
            <p:nvPr/>
          </p:nvSpPr>
          <p:spPr bwMode="auto">
            <a:xfrm>
              <a:off x="3598" y="2562"/>
              <a:ext cx="1461" cy="596"/>
            </a:xfrm>
            <a:custGeom>
              <a:avLst/>
              <a:gdLst>
                <a:gd name="T0" fmla="*/ 0 w 1461"/>
                <a:gd name="T1" fmla="*/ 252 h 596"/>
                <a:gd name="T2" fmla="*/ 495 w 1461"/>
                <a:gd name="T3" fmla="*/ 596 h 596"/>
                <a:gd name="T4" fmla="*/ 1461 w 1461"/>
                <a:gd name="T5" fmla="*/ 303 h 596"/>
                <a:gd name="T6" fmla="*/ 885 w 1461"/>
                <a:gd name="T7" fmla="*/ 0 h 596"/>
                <a:gd name="T8" fmla="*/ 0 w 1461"/>
                <a:gd name="T9" fmla="*/ 252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1" h="596">
                  <a:moveTo>
                    <a:pt x="0" y="252"/>
                  </a:moveTo>
                  <a:lnTo>
                    <a:pt x="495" y="596"/>
                  </a:lnTo>
                  <a:lnTo>
                    <a:pt x="1461" y="303"/>
                  </a:lnTo>
                  <a:lnTo>
                    <a:pt x="885" y="0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2B2B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8" name="フリーフォーム 143"/>
            <p:cNvSpPr>
              <a:spLocks/>
            </p:cNvSpPr>
            <p:nvPr/>
          </p:nvSpPr>
          <p:spPr bwMode="auto">
            <a:xfrm>
              <a:off x="3537" y="2567"/>
              <a:ext cx="1446" cy="586"/>
            </a:xfrm>
            <a:custGeom>
              <a:avLst/>
              <a:gdLst>
                <a:gd name="T0" fmla="*/ 875 w 1446"/>
                <a:gd name="T1" fmla="*/ 0 h 586"/>
                <a:gd name="T2" fmla="*/ 1446 w 1446"/>
                <a:gd name="T3" fmla="*/ 283 h 586"/>
                <a:gd name="T4" fmla="*/ 486 w 1446"/>
                <a:gd name="T5" fmla="*/ 586 h 586"/>
                <a:gd name="T6" fmla="*/ 0 w 1446"/>
                <a:gd name="T7" fmla="*/ 237 h 586"/>
                <a:gd name="T8" fmla="*/ 875 w 1446"/>
                <a:gd name="T9" fmla="*/ 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6" h="586">
                  <a:moveTo>
                    <a:pt x="875" y="0"/>
                  </a:moveTo>
                  <a:lnTo>
                    <a:pt x="1446" y="283"/>
                  </a:lnTo>
                  <a:lnTo>
                    <a:pt x="486" y="586"/>
                  </a:lnTo>
                  <a:lnTo>
                    <a:pt x="0" y="237"/>
                  </a:lnTo>
                  <a:lnTo>
                    <a:pt x="87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9" name="フリーフォーム 144"/>
            <p:cNvSpPr>
              <a:spLocks noEditPoints="1"/>
            </p:cNvSpPr>
            <p:nvPr/>
          </p:nvSpPr>
          <p:spPr bwMode="auto">
            <a:xfrm>
              <a:off x="3527" y="2557"/>
              <a:ext cx="1466" cy="596"/>
            </a:xfrm>
            <a:custGeom>
              <a:avLst/>
              <a:gdLst>
                <a:gd name="T0" fmla="*/ 1466 w 1466"/>
                <a:gd name="T1" fmla="*/ 288 h 596"/>
                <a:gd name="T2" fmla="*/ 890 w 1466"/>
                <a:gd name="T3" fmla="*/ 0 h 596"/>
                <a:gd name="T4" fmla="*/ 890 w 1466"/>
                <a:gd name="T5" fmla="*/ 0 h 596"/>
                <a:gd name="T6" fmla="*/ 890 w 1466"/>
                <a:gd name="T7" fmla="*/ 0 h 596"/>
                <a:gd name="T8" fmla="*/ 890 w 1466"/>
                <a:gd name="T9" fmla="*/ 0 h 596"/>
                <a:gd name="T10" fmla="*/ 885 w 1466"/>
                <a:gd name="T11" fmla="*/ 0 h 596"/>
                <a:gd name="T12" fmla="*/ 885 w 1466"/>
                <a:gd name="T13" fmla="*/ 0 h 596"/>
                <a:gd name="T14" fmla="*/ 885 w 1466"/>
                <a:gd name="T15" fmla="*/ 0 h 596"/>
                <a:gd name="T16" fmla="*/ 885 w 1466"/>
                <a:gd name="T17" fmla="*/ 0 h 596"/>
                <a:gd name="T18" fmla="*/ 885 w 1466"/>
                <a:gd name="T19" fmla="*/ 0 h 596"/>
                <a:gd name="T20" fmla="*/ 5 w 1466"/>
                <a:gd name="T21" fmla="*/ 237 h 596"/>
                <a:gd name="T22" fmla="*/ 5 w 1466"/>
                <a:gd name="T23" fmla="*/ 237 h 596"/>
                <a:gd name="T24" fmla="*/ 0 w 1466"/>
                <a:gd name="T25" fmla="*/ 242 h 596"/>
                <a:gd name="T26" fmla="*/ 0 w 1466"/>
                <a:gd name="T27" fmla="*/ 242 h 596"/>
                <a:gd name="T28" fmla="*/ 0 w 1466"/>
                <a:gd name="T29" fmla="*/ 242 h 596"/>
                <a:gd name="T30" fmla="*/ 0 w 1466"/>
                <a:gd name="T31" fmla="*/ 242 h 596"/>
                <a:gd name="T32" fmla="*/ 0 w 1466"/>
                <a:gd name="T33" fmla="*/ 242 h 596"/>
                <a:gd name="T34" fmla="*/ 0 w 1466"/>
                <a:gd name="T35" fmla="*/ 242 h 596"/>
                <a:gd name="T36" fmla="*/ 0 w 1466"/>
                <a:gd name="T37" fmla="*/ 242 h 596"/>
                <a:gd name="T38" fmla="*/ 0 w 1466"/>
                <a:gd name="T39" fmla="*/ 247 h 596"/>
                <a:gd name="T40" fmla="*/ 0 w 1466"/>
                <a:gd name="T41" fmla="*/ 247 h 596"/>
                <a:gd name="T42" fmla="*/ 0 w 1466"/>
                <a:gd name="T43" fmla="*/ 247 h 596"/>
                <a:gd name="T44" fmla="*/ 0 w 1466"/>
                <a:gd name="T45" fmla="*/ 247 h 596"/>
                <a:gd name="T46" fmla="*/ 0 w 1466"/>
                <a:gd name="T47" fmla="*/ 247 h 596"/>
                <a:gd name="T48" fmla="*/ 0 w 1466"/>
                <a:gd name="T49" fmla="*/ 252 h 596"/>
                <a:gd name="T50" fmla="*/ 0 w 1466"/>
                <a:gd name="T51" fmla="*/ 252 h 596"/>
                <a:gd name="T52" fmla="*/ 0 w 1466"/>
                <a:gd name="T53" fmla="*/ 252 h 596"/>
                <a:gd name="T54" fmla="*/ 496 w 1466"/>
                <a:gd name="T55" fmla="*/ 596 h 596"/>
                <a:gd name="T56" fmla="*/ 496 w 1466"/>
                <a:gd name="T57" fmla="*/ 596 h 596"/>
                <a:gd name="T58" fmla="*/ 496 w 1466"/>
                <a:gd name="T59" fmla="*/ 596 h 596"/>
                <a:gd name="T60" fmla="*/ 501 w 1466"/>
                <a:gd name="T61" fmla="*/ 596 h 596"/>
                <a:gd name="T62" fmla="*/ 501 w 1466"/>
                <a:gd name="T63" fmla="*/ 596 h 596"/>
                <a:gd name="T64" fmla="*/ 501 w 1466"/>
                <a:gd name="T65" fmla="*/ 596 h 596"/>
                <a:gd name="T66" fmla="*/ 501 w 1466"/>
                <a:gd name="T67" fmla="*/ 596 h 596"/>
                <a:gd name="T68" fmla="*/ 501 w 1466"/>
                <a:gd name="T69" fmla="*/ 596 h 596"/>
                <a:gd name="T70" fmla="*/ 501 w 1466"/>
                <a:gd name="T71" fmla="*/ 596 h 596"/>
                <a:gd name="T72" fmla="*/ 1461 w 1466"/>
                <a:gd name="T73" fmla="*/ 303 h 596"/>
                <a:gd name="T74" fmla="*/ 1466 w 1466"/>
                <a:gd name="T75" fmla="*/ 303 h 596"/>
                <a:gd name="T76" fmla="*/ 1466 w 1466"/>
                <a:gd name="T77" fmla="*/ 303 h 596"/>
                <a:gd name="T78" fmla="*/ 1466 w 1466"/>
                <a:gd name="T79" fmla="*/ 298 h 596"/>
                <a:gd name="T80" fmla="*/ 1466 w 1466"/>
                <a:gd name="T81" fmla="*/ 298 h 596"/>
                <a:gd name="T82" fmla="*/ 1466 w 1466"/>
                <a:gd name="T83" fmla="*/ 298 h 596"/>
                <a:gd name="T84" fmla="*/ 1466 w 1466"/>
                <a:gd name="T85" fmla="*/ 298 h 596"/>
                <a:gd name="T86" fmla="*/ 1466 w 1466"/>
                <a:gd name="T87" fmla="*/ 298 h 596"/>
                <a:gd name="T88" fmla="*/ 1466 w 1466"/>
                <a:gd name="T89" fmla="*/ 298 h 596"/>
                <a:gd name="T90" fmla="*/ 1466 w 1466"/>
                <a:gd name="T91" fmla="*/ 293 h 596"/>
                <a:gd name="T92" fmla="*/ 1466 w 1466"/>
                <a:gd name="T93" fmla="*/ 293 h 596"/>
                <a:gd name="T94" fmla="*/ 1466 w 1466"/>
                <a:gd name="T95" fmla="*/ 293 h 596"/>
                <a:gd name="T96" fmla="*/ 1466 w 1466"/>
                <a:gd name="T97" fmla="*/ 293 h 596"/>
                <a:gd name="T98" fmla="*/ 1466 w 1466"/>
                <a:gd name="T99" fmla="*/ 293 h 596"/>
                <a:gd name="T100" fmla="*/ 1466 w 1466"/>
                <a:gd name="T101" fmla="*/ 288 h 596"/>
                <a:gd name="T102" fmla="*/ 1466 w 1466"/>
                <a:gd name="T103" fmla="*/ 288 h 596"/>
                <a:gd name="T104" fmla="*/ 1466 w 1466"/>
                <a:gd name="T105" fmla="*/ 288 h 596"/>
                <a:gd name="T106" fmla="*/ 20 w 1466"/>
                <a:gd name="T107" fmla="*/ 247 h 596"/>
                <a:gd name="T108" fmla="*/ 885 w 1466"/>
                <a:gd name="T109" fmla="*/ 15 h 596"/>
                <a:gd name="T110" fmla="*/ 1441 w 1466"/>
                <a:gd name="T111" fmla="*/ 293 h 596"/>
                <a:gd name="T112" fmla="*/ 501 w 1466"/>
                <a:gd name="T113" fmla="*/ 586 h 596"/>
                <a:gd name="T114" fmla="*/ 20 w 1466"/>
                <a:gd name="T115" fmla="*/ 24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66" h="596">
                  <a:moveTo>
                    <a:pt x="1466" y="288"/>
                  </a:moveTo>
                  <a:lnTo>
                    <a:pt x="890" y="0"/>
                  </a:lnTo>
                  <a:lnTo>
                    <a:pt x="890" y="0"/>
                  </a:lnTo>
                  <a:lnTo>
                    <a:pt x="890" y="0"/>
                  </a:lnTo>
                  <a:lnTo>
                    <a:pt x="890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5" y="237"/>
                  </a:lnTo>
                  <a:lnTo>
                    <a:pt x="5" y="237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7"/>
                  </a:lnTo>
                  <a:lnTo>
                    <a:pt x="0" y="247"/>
                  </a:lnTo>
                  <a:lnTo>
                    <a:pt x="0" y="247"/>
                  </a:lnTo>
                  <a:lnTo>
                    <a:pt x="0" y="247"/>
                  </a:lnTo>
                  <a:lnTo>
                    <a:pt x="0" y="247"/>
                  </a:lnTo>
                  <a:lnTo>
                    <a:pt x="0" y="252"/>
                  </a:lnTo>
                  <a:lnTo>
                    <a:pt x="0" y="252"/>
                  </a:lnTo>
                  <a:lnTo>
                    <a:pt x="0" y="252"/>
                  </a:lnTo>
                  <a:lnTo>
                    <a:pt x="496" y="596"/>
                  </a:lnTo>
                  <a:lnTo>
                    <a:pt x="496" y="596"/>
                  </a:lnTo>
                  <a:lnTo>
                    <a:pt x="496" y="596"/>
                  </a:lnTo>
                  <a:lnTo>
                    <a:pt x="501" y="596"/>
                  </a:lnTo>
                  <a:lnTo>
                    <a:pt x="501" y="596"/>
                  </a:lnTo>
                  <a:lnTo>
                    <a:pt x="501" y="596"/>
                  </a:lnTo>
                  <a:lnTo>
                    <a:pt x="501" y="596"/>
                  </a:lnTo>
                  <a:lnTo>
                    <a:pt x="501" y="596"/>
                  </a:lnTo>
                  <a:lnTo>
                    <a:pt x="501" y="596"/>
                  </a:lnTo>
                  <a:lnTo>
                    <a:pt x="1461" y="303"/>
                  </a:lnTo>
                  <a:lnTo>
                    <a:pt x="1466" y="303"/>
                  </a:lnTo>
                  <a:lnTo>
                    <a:pt x="1466" y="303"/>
                  </a:lnTo>
                  <a:lnTo>
                    <a:pt x="1466" y="298"/>
                  </a:lnTo>
                  <a:lnTo>
                    <a:pt x="1466" y="298"/>
                  </a:lnTo>
                  <a:lnTo>
                    <a:pt x="1466" y="298"/>
                  </a:lnTo>
                  <a:lnTo>
                    <a:pt x="1466" y="298"/>
                  </a:lnTo>
                  <a:lnTo>
                    <a:pt x="1466" y="298"/>
                  </a:lnTo>
                  <a:lnTo>
                    <a:pt x="1466" y="298"/>
                  </a:lnTo>
                  <a:lnTo>
                    <a:pt x="1466" y="293"/>
                  </a:lnTo>
                  <a:lnTo>
                    <a:pt x="1466" y="293"/>
                  </a:lnTo>
                  <a:lnTo>
                    <a:pt x="1466" y="293"/>
                  </a:lnTo>
                  <a:lnTo>
                    <a:pt x="1466" y="293"/>
                  </a:lnTo>
                  <a:lnTo>
                    <a:pt x="1466" y="293"/>
                  </a:lnTo>
                  <a:lnTo>
                    <a:pt x="1466" y="288"/>
                  </a:lnTo>
                  <a:lnTo>
                    <a:pt x="1466" y="288"/>
                  </a:lnTo>
                  <a:lnTo>
                    <a:pt x="1466" y="288"/>
                  </a:lnTo>
                  <a:close/>
                  <a:moveTo>
                    <a:pt x="20" y="247"/>
                  </a:moveTo>
                  <a:lnTo>
                    <a:pt x="885" y="15"/>
                  </a:lnTo>
                  <a:lnTo>
                    <a:pt x="1441" y="293"/>
                  </a:lnTo>
                  <a:lnTo>
                    <a:pt x="501" y="586"/>
                  </a:lnTo>
                  <a:lnTo>
                    <a:pt x="20" y="24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0" name="フリーフォーム 145"/>
            <p:cNvSpPr>
              <a:spLocks/>
            </p:cNvSpPr>
            <p:nvPr/>
          </p:nvSpPr>
          <p:spPr bwMode="auto">
            <a:xfrm>
              <a:off x="3608" y="2592"/>
              <a:ext cx="1289" cy="243"/>
            </a:xfrm>
            <a:custGeom>
              <a:avLst/>
              <a:gdLst>
                <a:gd name="T0" fmla="*/ 1289 w 1289"/>
                <a:gd name="T1" fmla="*/ 243 h 243"/>
                <a:gd name="T2" fmla="*/ 1269 w 1289"/>
                <a:gd name="T3" fmla="*/ 232 h 243"/>
                <a:gd name="T4" fmla="*/ 1213 w 1289"/>
                <a:gd name="T5" fmla="*/ 207 h 243"/>
                <a:gd name="T6" fmla="*/ 1137 w 1289"/>
                <a:gd name="T7" fmla="*/ 172 h 243"/>
                <a:gd name="T8" fmla="*/ 1046 w 1289"/>
                <a:gd name="T9" fmla="*/ 126 h 243"/>
                <a:gd name="T10" fmla="*/ 955 w 1289"/>
                <a:gd name="T11" fmla="*/ 81 h 243"/>
                <a:gd name="T12" fmla="*/ 880 w 1289"/>
                <a:gd name="T13" fmla="*/ 40 h 243"/>
                <a:gd name="T14" fmla="*/ 824 w 1289"/>
                <a:gd name="T15" fmla="*/ 15 h 243"/>
                <a:gd name="T16" fmla="*/ 799 w 1289"/>
                <a:gd name="T17" fmla="*/ 0 h 243"/>
                <a:gd name="T18" fmla="*/ 0 w 1289"/>
                <a:gd name="T19" fmla="*/ 222 h 243"/>
                <a:gd name="T20" fmla="*/ 794 w 1289"/>
                <a:gd name="T21" fmla="*/ 20 h 243"/>
                <a:gd name="T22" fmla="*/ 1289 w 1289"/>
                <a:gd name="T23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9" h="243">
                  <a:moveTo>
                    <a:pt x="1289" y="243"/>
                  </a:moveTo>
                  <a:lnTo>
                    <a:pt x="1269" y="232"/>
                  </a:lnTo>
                  <a:lnTo>
                    <a:pt x="1213" y="207"/>
                  </a:lnTo>
                  <a:lnTo>
                    <a:pt x="1137" y="172"/>
                  </a:lnTo>
                  <a:lnTo>
                    <a:pt x="1046" y="126"/>
                  </a:lnTo>
                  <a:lnTo>
                    <a:pt x="955" y="81"/>
                  </a:lnTo>
                  <a:lnTo>
                    <a:pt x="880" y="40"/>
                  </a:lnTo>
                  <a:lnTo>
                    <a:pt x="824" y="15"/>
                  </a:lnTo>
                  <a:lnTo>
                    <a:pt x="799" y="0"/>
                  </a:lnTo>
                  <a:lnTo>
                    <a:pt x="0" y="222"/>
                  </a:lnTo>
                  <a:lnTo>
                    <a:pt x="794" y="20"/>
                  </a:lnTo>
                  <a:lnTo>
                    <a:pt x="1289" y="24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2B2B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1" name="フリーフォーム 146"/>
            <p:cNvSpPr>
              <a:spLocks/>
            </p:cNvSpPr>
            <p:nvPr/>
          </p:nvSpPr>
          <p:spPr bwMode="auto">
            <a:xfrm>
              <a:off x="3618" y="2819"/>
              <a:ext cx="1269" cy="294"/>
            </a:xfrm>
            <a:custGeom>
              <a:avLst/>
              <a:gdLst>
                <a:gd name="T0" fmla="*/ 0 w 1269"/>
                <a:gd name="T1" fmla="*/ 0 h 294"/>
                <a:gd name="T2" fmla="*/ 415 w 1269"/>
                <a:gd name="T3" fmla="*/ 294 h 294"/>
                <a:gd name="T4" fmla="*/ 1269 w 1269"/>
                <a:gd name="T5" fmla="*/ 31 h 294"/>
                <a:gd name="T6" fmla="*/ 460 w 1269"/>
                <a:gd name="T7" fmla="*/ 243 h 294"/>
                <a:gd name="T8" fmla="*/ 455 w 1269"/>
                <a:gd name="T9" fmla="*/ 243 h 294"/>
                <a:gd name="T10" fmla="*/ 450 w 1269"/>
                <a:gd name="T11" fmla="*/ 243 h 294"/>
                <a:gd name="T12" fmla="*/ 445 w 1269"/>
                <a:gd name="T13" fmla="*/ 243 h 294"/>
                <a:gd name="T14" fmla="*/ 440 w 1269"/>
                <a:gd name="T15" fmla="*/ 243 h 294"/>
                <a:gd name="T16" fmla="*/ 430 w 1269"/>
                <a:gd name="T17" fmla="*/ 243 h 294"/>
                <a:gd name="T18" fmla="*/ 420 w 1269"/>
                <a:gd name="T19" fmla="*/ 243 h 294"/>
                <a:gd name="T20" fmla="*/ 415 w 1269"/>
                <a:gd name="T21" fmla="*/ 238 h 294"/>
                <a:gd name="T22" fmla="*/ 405 w 1269"/>
                <a:gd name="T23" fmla="*/ 238 h 294"/>
                <a:gd name="T24" fmla="*/ 379 w 1269"/>
                <a:gd name="T25" fmla="*/ 228 h 294"/>
                <a:gd name="T26" fmla="*/ 334 w 1269"/>
                <a:gd name="T27" fmla="*/ 197 h 294"/>
                <a:gd name="T28" fmla="*/ 268 w 1269"/>
                <a:gd name="T29" fmla="*/ 162 h 294"/>
                <a:gd name="T30" fmla="*/ 192 w 1269"/>
                <a:gd name="T31" fmla="*/ 117 h 294"/>
                <a:gd name="T32" fmla="*/ 121 w 1269"/>
                <a:gd name="T33" fmla="*/ 76 h 294"/>
                <a:gd name="T34" fmla="*/ 61 w 1269"/>
                <a:gd name="T35" fmla="*/ 41 h 294"/>
                <a:gd name="T36" fmla="*/ 15 w 1269"/>
                <a:gd name="T37" fmla="*/ 10 h 294"/>
                <a:gd name="T38" fmla="*/ 0 w 1269"/>
                <a:gd name="T3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69" h="294">
                  <a:moveTo>
                    <a:pt x="0" y="0"/>
                  </a:moveTo>
                  <a:lnTo>
                    <a:pt x="415" y="294"/>
                  </a:lnTo>
                  <a:lnTo>
                    <a:pt x="1269" y="31"/>
                  </a:lnTo>
                  <a:lnTo>
                    <a:pt x="460" y="243"/>
                  </a:lnTo>
                  <a:lnTo>
                    <a:pt x="455" y="243"/>
                  </a:lnTo>
                  <a:lnTo>
                    <a:pt x="450" y="243"/>
                  </a:lnTo>
                  <a:lnTo>
                    <a:pt x="445" y="243"/>
                  </a:lnTo>
                  <a:lnTo>
                    <a:pt x="440" y="243"/>
                  </a:lnTo>
                  <a:lnTo>
                    <a:pt x="430" y="243"/>
                  </a:lnTo>
                  <a:lnTo>
                    <a:pt x="420" y="243"/>
                  </a:lnTo>
                  <a:lnTo>
                    <a:pt x="415" y="238"/>
                  </a:lnTo>
                  <a:lnTo>
                    <a:pt x="405" y="238"/>
                  </a:lnTo>
                  <a:lnTo>
                    <a:pt x="379" y="228"/>
                  </a:lnTo>
                  <a:lnTo>
                    <a:pt x="334" y="197"/>
                  </a:lnTo>
                  <a:lnTo>
                    <a:pt x="268" y="162"/>
                  </a:lnTo>
                  <a:lnTo>
                    <a:pt x="192" y="117"/>
                  </a:lnTo>
                  <a:lnTo>
                    <a:pt x="121" y="76"/>
                  </a:lnTo>
                  <a:lnTo>
                    <a:pt x="61" y="41"/>
                  </a:lnTo>
                  <a:lnTo>
                    <a:pt x="15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6ECE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2" name="フリーフォーム 147"/>
            <p:cNvSpPr>
              <a:spLocks/>
            </p:cNvSpPr>
            <p:nvPr/>
          </p:nvSpPr>
          <p:spPr bwMode="auto">
            <a:xfrm>
              <a:off x="4250" y="2632"/>
              <a:ext cx="581" cy="253"/>
            </a:xfrm>
            <a:custGeom>
              <a:avLst/>
              <a:gdLst>
                <a:gd name="T0" fmla="*/ 147 w 581"/>
                <a:gd name="T1" fmla="*/ 0 h 253"/>
                <a:gd name="T2" fmla="*/ 581 w 581"/>
                <a:gd name="T3" fmla="*/ 203 h 253"/>
                <a:gd name="T4" fmla="*/ 394 w 581"/>
                <a:gd name="T5" fmla="*/ 253 h 253"/>
                <a:gd name="T6" fmla="*/ 0 w 581"/>
                <a:gd name="T7" fmla="*/ 41 h 253"/>
                <a:gd name="T8" fmla="*/ 147 w 581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1" h="253">
                  <a:moveTo>
                    <a:pt x="147" y="0"/>
                  </a:moveTo>
                  <a:lnTo>
                    <a:pt x="581" y="203"/>
                  </a:lnTo>
                  <a:lnTo>
                    <a:pt x="394" y="253"/>
                  </a:lnTo>
                  <a:lnTo>
                    <a:pt x="0" y="41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B0F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3" name="フリーフォーム 148"/>
            <p:cNvSpPr>
              <a:spLocks/>
            </p:cNvSpPr>
            <p:nvPr/>
          </p:nvSpPr>
          <p:spPr bwMode="auto">
            <a:xfrm>
              <a:off x="3699" y="2794"/>
              <a:ext cx="121" cy="56"/>
            </a:xfrm>
            <a:custGeom>
              <a:avLst/>
              <a:gdLst>
                <a:gd name="T0" fmla="*/ 66 w 121"/>
                <a:gd name="T1" fmla="*/ 0 h 56"/>
                <a:gd name="T2" fmla="*/ 0 w 121"/>
                <a:gd name="T3" fmla="*/ 56 h 56"/>
                <a:gd name="T4" fmla="*/ 121 w 121"/>
                <a:gd name="T5" fmla="*/ 51 h 56"/>
                <a:gd name="T6" fmla="*/ 66 w 121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56">
                  <a:moveTo>
                    <a:pt x="66" y="0"/>
                  </a:moveTo>
                  <a:lnTo>
                    <a:pt x="0" y="56"/>
                  </a:lnTo>
                  <a:lnTo>
                    <a:pt x="121" y="5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4C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4" name="フリーフォーム 149"/>
            <p:cNvSpPr>
              <a:spLocks/>
            </p:cNvSpPr>
            <p:nvPr/>
          </p:nvSpPr>
          <p:spPr bwMode="auto">
            <a:xfrm>
              <a:off x="4164" y="2688"/>
              <a:ext cx="76" cy="40"/>
            </a:xfrm>
            <a:custGeom>
              <a:avLst/>
              <a:gdLst>
                <a:gd name="T0" fmla="*/ 71 w 76"/>
                <a:gd name="T1" fmla="*/ 30 h 40"/>
                <a:gd name="T2" fmla="*/ 66 w 76"/>
                <a:gd name="T3" fmla="*/ 25 h 40"/>
                <a:gd name="T4" fmla="*/ 61 w 76"/>
                <a:gd name="T5" fmla="*/ 25 h 40"/>
                <a:gd name="T6" fmla="*/ 61 w 76"/>
                <a:gd name="T7" fmla="*/ 25 h 40"/>
                <a:gd name="T8" fmla="*/ 61 w 76"/>
                <a:gd name="T9" fmla="*/ 20 h 40"/>
                <a:gd name="T10" fmla="*/ 56 w 76"/>
                <a:gd name="T11" fmla="*/ 20 h 40"/>
                <a:gd name="T12" fmla="*/ 51 w 76"/>
                <a:gd name="T13" fmla="*/ 15 h 40"/>
                <a:gd name="T14" fmla="*/ 40 w 76"/>
                <a:gd name="T15" fmla="*/ 10 h 40"/>
                <a:gd name="T16" fmla="*/ 35 w 76"/>
                <a:gd name="T17" fmla="*/ 10 h 40"/>
                <a:gd name="T18" fmla="*/ 35 w 76"/>
                <a:gd name="T19" fmla="*/ 10 h 40"/>
                <a:gd name="T20" fmla="*/ 35 w 76"/>
                <a:gd name="T21" fmla="*/ 15 h 40"/>
                <a:gd name="T22" fmla="*/ 46 w 76"/>
                <a:gd name="T23" fmla="*/ 20 h 40"/>
                <a:gd name="T24" fmla="*/ 51 w 76"/>
                <a:gd name="T25" fmla="*/ 25 h 40"/>
                <a:gd name="T26" fmla="*/ 56 w 76"/>
                <a:gd name="T27" fmla="*/ 25 h 40"/>
                <a:gd name="T28" fmla="*/ 56 w 76"/>
                <a:gd name="T29" fmla="*/ 30 h 40"/>
                <a:gd name="T30" fmla="*/ 61 w 76"/>
                <a:gd name="T31" fmla="*/ 30 h 40"/>
                <a:gd name="T32" fmla="*/ 61 w 76"/>
                <a:gd name="T33" fmla="*/ 35 h 40"/>
                <a:gd name="T34" fmla="*/ 61 w 76"/>
                <a:gd name="T35" fmla="*/ 35 h 40"/>
                <a:gd name="T36" fmla="*/ 61 w 76"/>
                <a:gd name="T37" fmla="*/ 40 h 40"/>
                <a:gd name="T38" fmla="*/ 56 w 76"/>
                <a:gd name="T39" fmla="*/ 40 h 40"/>
                <a:gd name="T40" fmla="*/ 51 w 76"/>
                <a:gd name="T41" fmla="*/ 35 h 40"/>
                <a:gd name="T42" fmla="*/ 35 w 76"/>
                <a:gd name="T43" fmla="*/ 35 h 40"/>
                <a:gd name="T44" fmla="*/ 25 w 76"/>
                <a:gd name="T45" fmla="*/ 30 h 40"/>
                <a:gd name="T46" fmla="*/ 15 w 76"/>
                <a:gd name="T47" fmla="*/ 25 h 40"/>
                <a:gd name="T48" fmla="*/ 10 w 76"/>
                <a:gd name="T49" fmla="*/ 20 h 40"/>
                <a:gd name="T50" fmla="*/ 5 w 76"/>
                <a:gd name="T51" fmla="*/ 15 h 40"/>
                <a:gd name="T52" fmla="*/ 0 w 76"/>
                <a:gd name="T53" fmla="*/ 10 h 40"/>
                <a:gd name="T54" fmla="*/ 5 w 76"/>
                <a:gd name="T55" fmla="*/ 10 h 40"/>
                <a:gd name="T56" fmla="*/ 5 w 76"/>
                <a:gd name="T57" fmla="*/ 10 h 40"/>
                <a:gd name="T58" fmla="*/ 10 w 76"/>
                <a:gd name="T59" fmla="*/ 10 h 40"/>
                <a:gd name="T60" fmla="*/ 10 w 76"/>
                <a:gd name="T61" fmla="*/ 10 h 40"/>
                <a:gd name="T62" fmla="*/ 10 w 76"/>
                <a:gd name="T63" fmla="*/ 15 h 40"/>
                <a:gd name="T64" fmla="*/ 15 w 76"/>
                <a:gd name="T65" fmla="*/ 15 h 40"/>
                <a:gd name="T66" fmla="*/ 20 w 76"/>
                <a:gd name="T67" fmla="*/ 20 h 40"/>
                <a:gd name="T68" fmla="*/ 30 w 76"/>
                <a:gd name="T69" fmla="*/ 25 h 40"/>
                <a:gd name="T70" fmla="*/ 35 w 76"/>
                <a:gd name="T71" fmla="*/ 25 h 40"/>
                <a:gd name="T72" fmla="*/ 40 w 76"/>
                <a:gd name="T73" fmla="*/ 25 h 40"/>
                <a:gd name="T74" fmla="*/ 46 w 76"/>
                <a:gd name="T75" fmla="*/ 30 h 40"/>
                <a:gd name="T76" fmla="*/ 46 w 76"/>
                <a:gd name="T77" fmla="*/ 30 h 40"/>
                <a:gd name="T78" fmla="*/ 46 w 76"/>
                <a:gd name="T79" fmla="*/ 25 h 40"/>
                <a:gd name="T80" fmla="*/ 40 w 76"/>
                <a:gd name="T81" fmla="*/ 25 h 40"/>
                <a:gd name="T82" fmla="*/ 35 w 76"/>
                <a:gd name="T83" fmla="*/ 20 h 40"/>
                <a:gd name="T84" fmla="*/ 25 w 76"/>
                <a:gd name="T85" fmla="*/ 15 h 40"/>
                <a:gd name="T86" fmla="*/ 20 w 76"/>
                <a:gd name="T87" fmla="*/ 10 h 40"/>
                <a:gd name="T88" fmla="*/ 20 w 76"/>
                <a:gd name="T89" fmla="*/ 5 h 40"/>
                <a:gd name="T90" fmla="*/ 20 w 76"/>
                <a:gd name="T91" fmla="*/ 5 h 40"/>
                <a:gd name="T92" fmla="*/ 20 w 76"/>
                <a:gd name="T93" fmla="*/ 5 h 40"/>
                <a:gd name="T94" fmla="*/ 25 w 76"/>
                <a:gd name="T95" fmla="*/ 0 h 40"/>
                <a:gd name="T96" fmla="*/ 30 w 76"/>
                <a:gd name="T97" fmla="*/ 0 h 40"/>
                <a:gd name="T98" fmla="*/ 35 w 76"/>
                <a:gd name="T99" fmla="*/ 0 h 40"/>
                <a:gd name="T100" fmla="*/ 40 w 76"/>
                <a:gd name="T101" fmla="*/ 5 h 40"/>
                <a:gd name="T102" fmla="*/ 46 w 76"/>
                <a:gd name="T103" fmla="*/ 5 h 40"/>
                <a:gd name="T104" fmla="*/ 56 w 76"/>
                <a:gd name="T105" fmla="*/ 10 h 40"/>
                <a:gd name="T106" fmla="*/ 66 w 76"/>
                <a:gd name="T107" fmla="*/ 15 h 40"/>
                <a:gd name="T108" fmla="*/ 71 w 76"/>
                <a:gd name="T109" fmla="*/ 20 h 40"/>
                <a:gd name="T110" fmla="*/ 71 w 76"/>
                <a:gd name="T111" fmla="*/ 25 h 40"/>
                <a:gd name="T112" fmla="*/ 76 w 76"/>
                <a:gd name="T113" fmla="*/ 25 h 40"/>
                <a:gd name="T114" fmla="*/ 76 w 76"/>
                <a:gd name="T115" fmla="*/ 25 h 40"/>
                <a:gd name="T116" fmla="*/ 76 w 76"/>
                <a:gd name="T117" fmla="*/ 3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" h="40">
                  <a:moveTo>
                    <a:pt x="71" y="30"/>
                  </a:move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51" y="20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5" y="2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51" y="5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61" y="10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5" name="フリーフォーム 150"/>
            <p:cNvSpPr>
              <a:spLocks noEditPoints="1"/>
            </p:cNvSpPr>
            <p:nvPr/>
          </p:nvSpPr>
          <p:spPr bwMode="auto">
            <a:xfrm>
              <a:off x="4235" y="2733"/>
              <a:ext cx="55" cy="26"/>
            </a:xfrm>
            <a:custGeom>
              <a:avLst/>
              <a:gdLst>
                <a:gd name="T0" fmla="*/ 30 w 55"/>
                <a:gd name="T1" fmla="*/ 16 h 26"/>
                <a:gd name="T2" fmla="*/ 25 w 55"/>
                <a:gd name="T3" fmla="*/ 16 h 26"/>
                <a:gd name="T4" fmla="*/ 20 w 55"/>
                <a:gd name="T5" fmla="*/ 11 h 26"/>
                <a:gd name="T6" fmla="*/ 15 w 55"/>
                <a:gd name="T7" fmla="*/ 11 h 26"/>
                <a:gd name="T8" fmla="*/ 15 w 55"/>
                <a:gd name="T9" fmla="*/ 11 h 26"/>
                <a:gd name="T10" fmla="*/ 15 w 55"/>
                <a:gd name="T11" fmla="*/ 11 h 26"/>
                <a:gd name="T12" fmla="*/ 20 w 55"/>
                <a:gd name="T13" fmla="*/ 11 h 26"/>
                <a:gd name="T14" fmla="*/ 25 w 55"/>
                <a:gd name="T15" fmla="*/ 11 h 26"/>
                <a:gd name="T16" fmla="*/ 30 w 55"/>
                <a:gd name="T17" fmla="*/ 16 h 26"/>
                <a:gd name="T18" fmla="*/ 35 w 55"/>
                <a:gd name="T19" fmla="*/ 16 h 26"/>
                <a:gd name="T20" fmla="*/ 30 w 55"/>
                <a:gd name="T21" fmla="*/ 16 h 26"/>
                <a:gd name="T22" fmla="*/ 30 w 55"/>
                <a:gd name="T23" fmla="*/ 16 h 26"/>
                <a:gd name="T24" fmla="*/ 55 w 55"/>
                <a:gd name="T25" fmla="*/ 16 h 26"/>
                <a:gd name="T26" fmla="*/ 55 w 55"/>
                <a:gd name="T27" fmla="*/ 16 h 26"/>
                <a:gd name="T28" fmla="*/ 50 w 55"/>
                <a:gd name="T29" fmla="*/ 16 h 26"/>
                <a:gd name="T30" fmla="*/ 50 w 55"/>
                <a:gd name="T31" fmla="*/ 11 h 26"/>
                <a:gd name="T32" fmla="*/ 45 w 55"/>
                <a:gd name="T33" fmla="*/ 11 h 26"/>
                <a:gd name="T34" fmla="*/ 40 w 55"/>
                <a:gd name="T35" fmla="*/ 6 h 26"/>
                <a:gd name="T36" fmla="*/ 35 w 55"/>
                <a:gd name="T37" fmla="*/ 6 h 26"/>
                <a:gd name="T38" fmla="*/ 30 w 55"/>
                <a:gd name="T39" fmla="*/ 0 h 26"/>
                <a:gd name="T40" fmla="*/ 25 w 55"/>
                <a:gd name="T41" fmla="*/ 0 h 26"/>
                <a:gd name="T42" fmla="*/ 20 w 55"/>
                <a:gd name="T43" fmla="*/ 0 h 26"/>
                <a:gd name="T44" fmla="*/ 20 w 55"/>
                <a:gd name="T45" fmla="*/ 0 h 26"/>
                <a:gd name="T46" fmla="*/ 20 w 55"/>
                <a:gd name="T47" fmla="*/ 0 h 26"/>
                <a:gd name="T48" fmla="*/ 20 w 55"/>
                <a:gd name="T49" fmla="*/ 6 h 26"/>
                <a:gd name="T50" fmla="*/ 25 w 55"/>
                <a:gd name="T51" fmla="*/ 6 h 26"/>
                <a:gd name="T52" fmla="*/ 30 w 55"/>
                <a:gd name="T53" fmla="*/ 6 h 26"/>
                <a:gd name="T54" fmla="*/ 35 w 55"/>
                <a:gd name="T55" fmla="*/ 6 h 26"/>
                <a:gd name="T56" fmla="*/ 35 w 55"/>
                <a:gd name="T57" fmla="*/ 11 h 26"/>
                <a:gd name="T58" fmla="*/ 40 w 55"/>
                <a:gd name="T59" fmla="*/ 11 h 26"/>
                <a:gd name="T60" fmla="*/ 40 w 55"/>
                <a:gd name="T61" fmla="*/ 16 h 26"/>
                <a:gd name="T62" fmla="*/ 40 w 55"/>
                <a:gd name="T63" fmla="*/ 16 h 26"/>
                <a:gd name="T64" fmla="*/ 40 w 55"/>
                <a:gd name="T65" fmla="*/ 16 h 26"/>
                <a:gd name="T66" fmla="*/ 35 w 55"/>
                <a:gd name="T67" fmla="*/ 16 h 26"/>
                <a:gd name="T68" fmla="*/ 35 w 55"/>
                <a:gd name="T69" fmla="*/ 16 h 26"/>
                <a:gd name="T70" fmla="*/ 30 w 55"/>
                <a:gd name="T71" fmla="*/ 11 h 26"/>
                <a:gd name="T72" fmla="*/ 30 w 55"/>
                <a:gd name="T73" fmla="*/ 11 h 26"/>
                <a:gd name="T74" fmla="*/ 25 w 55"/>
                <a:gd name="T75" fmla="*/ 6 h 26"/>
                <a:gd name="T76" fmla="*/ 20 w 55"/>
                <a:gd name="T77" fmla="*/ 6 h 26"/>
                <a:gd name="T78" fmla="*/ 15 w 55"/>
                <a:gd name="T79" fmla="*/ 0 h 26"/>
                <a:gd name="T80" fmla="*/ 10 w 55"/>
                <a:gd name="T81" fmla="*/ 0 h 26"/>
                <a:gd name="T82" fmla="*/ 5 w 55"/>
                <a:gd name="T83" fmla="*/ 0 h 26"/>
                <a:gd name="T84" fmla="*/ 5 w 55"/>
                <a:gd name="T85" fmla="*/ 0 h 26"/>
                <a:gd name="T86" fmla="*/ 0 w 55"/>
                <a:gd name="T87" fmla="*/ 6 h 26"/>
                <a:gd name="T88" fmla="*/ 5 w 55"/>
                <a:gd name="T89" fmla="*/ 6 h 26"/>
                <a:gd name="T90" fmla="*/ 5 w 55"/>
                <a:gd name="T91" fmla="*/ 11 h 26"/>
                <a:gd name="T92" fmla="*/ 5 w 55"/>
                <a:gd name="T93" fmla="*/ 11 h 26"/>
                <a:gd name="T94" fmla="*/ 10 w 55"/>
                <a:gd name="T95" fmla="*/ 16 h 26"/>
                <a:gd name="T96" fmla="*/ 20 w 55"/>
                <a:gd name="T97" fmla="*/ 21 h 26"/>
                <a:gd name="T98" fmla="*/ 25 w 55"/>
                <a:gd name="T99" fmla="*/ 21 h 26"/>
                <a:gd name="T100" fmla="*/ 35 w 55"/>
                <a:gd name="T101" fmla="*/ 26 h 26"/>
                <a:gd name="T102" fmla="*/ 40 w 55"/>
                <a:gd name="T103" fmla="*/ 26 h 26"/>
                <a:gd name="T104" fmla="*/ 40 w 55"/>
                <a:gd name="T105" fmla="*/ 26 h 26"/>
                <a:gd name="T106" fmla="*/ 45 w 55"/>
                <a:gd name="T107" fmla="*/ 26 h 26"/>
                <a:gd name="T108" fmla="*/ 50 w 55"/>
                <a:gd name="T109" fmla="*/ 26 h 26"/>
                <a:gd name="T110" fmla="*/ 50 w 55"/>
                <a:gd name="T111" fmla="*/ 26 h 26"/>
                <a:gd name="T112" fmla="*/ 55 w 55"/>
                <a:gd name="T113" fmla="*/ 21 h 26"/>
                <a:gd name="T114" fmla="*/ 55 w 55"/>
                <a:gd name="T115" fmla="*/ 21 h 26"/>
                <a:gd name="T116" fmla="*/ 55 w 55"/>
                <a:gd name="T117" fmla="*/ 21 h 26"/>
                <a:gd name="T118" fmla="*/ 55 w 55"/>
                <a:gd name="T11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5" h="26">
                  <a:moveTo>
                    <a:pt x="30" y="16"/>
                  </a:move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close/>
                  <a:moveTo>
                    <a:pt x="55" y="21"/>
                  </a:move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5" y="6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6" name="フリーフォーム 151"/>
            <p:cNvSpPr>
              <a:spLocks/>
            </p:cNvSpPr>
            <p:nvPr/>
          </p:nvSpPr>
          <p:spPr bwMode="auto">
            <a:xfrm>
              <a:off x="4311" y="2769"/>
              <a:ext cx="50" cy="25"/>
            </a:xfrm>
            <a:custGeom>
              <a:avLst/>
              <a:gdLst>
                <a:gd name="T0" fmla="*/ 45 w 50"/>
                <a:gd name="T1" fmla="*/ 20 h 25"/>
                <a:gd name="T2" fmla="*/ 45 w 50"/>
                <a:gd name="T3" fmla="*/ 20 h 25"/>
                <a:gd name="T4" fmla="*/ 40 w 50"/>
                <a:gd name="T5" fmla="*/ 20 h 25"/>
                <a:gd name="T6" fmla="*/ 40 w 50"/>
                <a:gd name="T7" fmla="*/ 15 h 25"/>
                <a:gd name="T8" fmla="*/ 40 w 50"/>
                <a:gd name="T9" fmla="*/ 15 h 25"/>
                <a:gd name="T10" fmla="*/ 35 w 50"/>
                <a:gd name="T11" fmla="*/ 15 h 25"/>
                <a:gd name="T12" fmla="*/ 40 w 50"/>
                <a:gd name="T13" fmla="*/ 15 h 25"/>
                <a:gd name="T14" fmla="*/ 40 w 50"/>
                <a:gd name="T15" fmla="*/ 15 h 25"/>
                <a:gd name="T16" fmla="*/ 35 w 50"/>
                <a:gd name="T17" fmla="*/ 15 h 25"/>
                <a:gd name="T18" fmla="*/ 35 w 50"/>
                <a:gd name="T19" fmla="*/ 10 h 25"/>
                <a:gd name="T20" fmla="*/ 35 w 50"/>
                <a:gd name="T21" fmla="*/ 10 h 25"/>
                <a:gd name="T22" fmla="*/ 30 w 50"/>
                <a:gd name="T23" fmla="*/ 10 h 25"/>
                <a:gd name="T24" fmla="*/ 25 w 50"/>
                <a:gd name="T25" fmla="*/ 10 h 25"/>
                <a:gd name="T26" fmla="*/ 25 w 50"/>
                <a:gd name="T27" fmla="*/ 5 h 25"/>
                <a:gd name="T28" fmla="*/ 20 w 50"/>
                <a:gd name="T29" fmla="*/ 5 h 25"/>
                <a:gd name="T30" fmla="*/ 20 w 50"/>
                <a:gd name="T31" fmla="*/ 5 h 25"/>
                <a:gd name="T32" fmla="*/ 15 w 50"/>
                <a:gd name="T33" fmla="*/ 5 h 25"/>
                <a:gd name="T34" fmla="*/ 15 w 50"/>
                <a:gd name="T35" fmla="*/ 5 h 25"/>
                <a:gd name="T36" fmla="*/ 15 w 50"/>
                <a:gd name="T37" fmla="*/ 5 h 25"/>
                <a:gd name="T38" fmla="*/ 15 w 50"/>
                <a:gd name="T39" fmla="*/ 10 h 25"/>
                <a:gd name="T40" fmla="*/ 15 w 50"/>
                <a:gd name="T41" fmla="*/ 10 h 25"/>
                <a:gd name="T42" fmla="*/ 20 w 50"/>
                <a:gd name="T43" fmla="*/ 15 h 25"/>
                <a:gd name="T44" fmla="*/ 20 w 50"/>
                <a:gd name="T45" fmla="*/ 15 h 25"/>
                <a:gd name="T46" fmla="*/ 25 w 50"/>
                <a:gd name="T47" fmla="*/ 20 h 25"/>
                <a:gd name="T48" fmla="*/ 35 w 50"/>
                <a:gd name="T49" fmla="*/ 20 h 25"/>
                <a:gd name="T50" fmla="*/ 35 w 50"/>
                <a:gd name="T51" fmla="*/ 25 h 25"/>
                <a:gd name="T52" fmla="*/ 35 w 50"/>
                <a:gd name="T53" fmla="*/ 25 h 25"/>
                <a:gd name="T54" fmla="*/ 35 w 50"/>
                <a:gd name="T55" fmla="*/ 25 h 25"/>
                <a:gd name="T56" fmla="*/ 40 w 50"/>
                <a:gd name="T57" fmla="*/ 25 h 25"/>
                <a:gd name="T58" fmla="*/ 40 w 50"/>
                <a:gd name="T59" fmla="*/ 25 h 25"/>
                <a:gd name="T60" fmla="*/ 35 w 50"/>
                <a:gd name="T61" fmla="*/ 25 h 25"/>
                <a:gd name="T62" fmla="*/ 35 w 50"/>
                <a:gd name="T63" fmla="*/ 25 h 25"/>
                <a:gd name="T64" fmla="*/ 35 w 50"/>
                <a:gd name="T65" fmla="*/ 25 h 25"/>
                <a:gd name="T66" fmla="*/ 30 w 50"/>
                <a:gd name="T67" fmla="*/ 25 h 25"/>
                <a:gd name="T68" fmla="*/ 30 w 50"/>
                <a:gd name="T69" fmla="*/ 25 h 25"/>
                <a:gd name="T70" fmla="*/ 25 w 50"/>
                <a:gd name="T71" fmla="*/ 25 h 25"/>
                <a:gd name="T72" fmla="*/ 20 w 50"/>
                <a:gd name="T73" fmla="*/ 20 h 25"/>
                <a:gd name="T74" fmla="*/ 15 w 50"/>
                <a:gd name="T75" fmla="*/ 20 h 25"/>
                <a:gd name="T76" fmla="*/ 10 w 50"/>
                <a:gd name="T77" fmla="*/ 15 h 25"/>
                <a:gd name="T78" fmla="*/ 5 w 50"/>
                <a:gd name="T79" fmla="*/ 10 h 25"/>
                <a:gd name="T80" fmla="*/ 5 w 50"/>
                <a:gd name="T81" fmla="*/ 10 h 25"/>
                <a:gd name="T82" fmla="*/ 0 w 50"/>
                <a:gd name="T83" fmla="*/ 5 h 25"/>
                <a:gd name="T84" fmla="*/ 0 w 50"/>
                <a:gd name="T85" fmla="*/ 5 h 25"/>
                <a:gd name="T86" fmla="*/ 0 w 50"/>
                <a:gd name="T87" fmla="*/ 0 h 25"/>
                <a:gd name="T88" fmla="*/ 0 w 50"/>
                <a:gd name="T89" fmla="*/ 0 h 25"/>
                <a:gd name="T90" fmla="*/ 0 w 50"/>
                <a:gd name="T91" fmla="*/ 0 h 25"/>
                <a:gd name="T92" fmla="*/ 5 w 50"/>
                <a:gd name="T93" fmla="*/ 0 h 25"/>
                <a:gd name="T94" fmla="*/ 5 w 50"/>
                <a:gd name="T95" fmla="*/ 0 h 25"/>
                <a:gd name="T96" fmla="*/ 10 w 50"/>
                <a:gd name="T97" fmla="*/ 0 h 25"/>
                <a:gd name="T98" fmla="*/ 15 w 50"/>
                <a:gd name="T99" fmla="*/ 0 h 25"/>
                <a:gd name="T100" fmla="*/ 15 w 50"/>
                <a:gd name="T101" fmla="*/ 0 h 25"/>
                <a:gd name="T102" fmla="*/ 20 w 50"/>
                <a:gd name="T103" fmla="*/ 0 h 25"/>
                <a:gd name="T104" fmla="*/ 25 w 50"/>
                <a:gd name="T105" fmla="*/ 0 h 25"/>
                <a:gd name="T106" fmla="*/ 30 w 50"/>
                <a:gd name="T107" fmla="*/ 5 h 25"/>
                <a:gd name="T108" fmla="*/ 35 w 50"/>
                <a:gd name="T109" fmla="*/ 5 h 25"/>
                <a:gd name="T110" fmla="*/ 40 w 50"/>
                <a:gd name="T111" fmla="*/ 10 h 25"/>
                <a:gd name="T112" fmla="*/ 45 w 50"/>
                <a:gd name="T113" fmla="*/ 10 h 25"/>
                <a:gd name="T114" fmla="*/ 45 w 50"/>
                <a:gd name="T115" fmla="*/ 10 h 25"/>
                <a:gd name="T116" fmla="*/ 50 w 50"/>
                <a:gd name="T117" fmla="*/ 15 h 25"/>
                <a:gd name="T118" fmla="*/ 50 w 50"/>
                <a:gd name="T119" fmla="*/ 15 h 25"/>
                <a:gd name="T120" fmla="*/ 50 w 50"/>
                <a:gd name="T121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" h="25">
                  <a:moveTo>
                    <a:pt x="50" y="20"/>
                  </a:moveTo>
                  <a:lnTo>
                    <a:pt x="50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5" y="1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7" name="フリーフォーム 152"/>
            <p:cNvSpPr>
              <a:spLocks/>
            </p:cNvSpPr>
            <p:nvPr/>
          </p:nvSpPr>
          <p:spPr bwMode="auto">
            <a:xfrm>
              <a:off x="4361" y="2799"/>
              <a:ext cx="61" cy="36"/>
            </a:xfrm>
            <a:custGeom>
              <a:avLst/>
              <a:gdLst>
                <a:gd name="T0" fmla="*/ 56 w 61"/>
                <a:gd name="T1" fmla="*/ 30 h 36"/>
                <a:gd name="T2" fmla="*/ 56 w 61"/>
                <a:gd name="T3" fmla="*/ 30 h 36"/>
                <a:gd name="T4" fmla="*/ 51 w 61"/>
                <a:gd name="T5" fmla="*/ 36 h 36"/>
                <a:gd name="T6" fmla="*/ 46 w 61"/>
                <a:gd name="T7" fmla="*/ 30 h 36"/>
                <a:gd name="T8" fmla="*/ 41 w 61"/>
                <a:gd name="T9" fmla="*/ 30 h 36"/>
                <a:gd name="T10" fmla="*/ 36 w 61"/>
                <a:gd name="T11" fmla="*/ 30 h 36"/>
                <a:gd name="T12" fmla="*/ 36 w 61"/>
                <a:gd name="T13" fmla="*/ 30 h 36"/>
                <a:gd name="T14" fmla="*/ 36 w 61"/>
                <a:gd name="T15" fmla="*/ 30 h 36"/>
                <a:gd name="T16" fmla="*/ 41 w 61"/>
                <a:gd name="T17" fmla="*/ 25 h 36"/>
                <a:gd name="T18" fmla="*/ 46 w 61"/>
                <a:gd name="T19" fmla="*/ 20 h 36"/>
                <a:gd name="T20" fmla="*/ 46 w 61"/>
                <a:gd name="T21" fmla="*/ 20 h 36"/>
                <a:gd name="T22" fmla="*/ 41 w 61"/>
                <a:gd name="T23" fmla="*/ 20 h 36"/>
                <a:gd name="T24" fmla="*/ 41 w 61"/>
                <a:gd name="T25" fmla="*/ 15 h 36"/>
                <a:gd name="T26" fmla="*/ 36 w 61"/>
                <a:gd name="T27" fmla="*/ 15 h 36"/>
                <a:gd name="T28" fmla="*/ 31 w 61"/>
                <a:gd name="T29" fmla="*/ 15 h 36"/>
                <a:gd name="T30" fmla="*/ 25 w 61"/>
                <a:gd name="T31" fmla="*/ 15 h 36"/>
                <a:gd name="T32" fmla="*/ 20 w 61"/>
                <a:gd name="T33" fmla="*/ 15 h 36"/>
                <a:gd name="T34" fmla="*/ 15 w 61"/>
                <a:gd name="T35" fmla="*/ 15 h 36"/>
                <a:gd name="T36" fmla="*/ 15 w 61"/>
                <a:gd name="T37" fmla="*/ 15 h 36"/>
                <a:gd name="T38" fmla="*/ 10 w 61"/>
                <a:gd name="T39" fmla="*/ 15 h 36"/>
                <a:gd name="T40" fmla="*/ 5 w 61"/>
                <a:gd name="T41" fmla="*/ 15 h 36"/>
                <a:gd name="T42" fmla="*/ 5 w 61"/>
                <a:gd name="T43" fmla="*/ 15 h 36"/>
                <a:gd name="T44" fmla="*/ 0 w 61"/>
                <a:gd name="T45" fmla="*/ 15 h 36"/>
                <a:gd name="T46" fmla="*/ 0 w 61"/>
                <a:gd name="T47" fmla="*/ 15 h 36"/>
                <a:gd name="T48" fmla="*/ 5 w 61"/>
                <a:gd name="T49" fmla="*/ 10 h 36"/>
                <a:gd name="T50" fmla="*/ 5 w 61"/>
                <a:gd name="T51" fmla="*/ 10 h 36"/>
                <a:gd name="T52" fmla="*/ 10 w 61"/>
                <a:gd name="T53" fmla="*/ 10 h 36"/>
                <a:gd name="T54" fmla="*/ 10 w 61"/>
                <a:gd name="T55" fmla="*/ 5 h 36"/>
                <a:gd name="T56" fmla="*/ 10 w 61"/>
                <a:gd name="T57" fmla="*/ 5 h 36"/>
                <a:gd name="T58" fmla="*/ 15 w 61"/>
                <a:gd name="T59" fmla="*/ 5 h 36"/>
                <a:gd name="T60" fmla="*/ 15 w 61"/>
                <a:gd name="T61" fmla="*/ 5 h 36"/>
                <a:gd name="T62" fmla="*/ 20 w 61"/>
                <a:gd name="T63" fmla="*/ 5 h 36"/>
                <a:gd name="T64" fmla="*/ 20 w 61"/>
                <a:gd name="T65" fmla="*/ 5 h 36"/>
                <a:gd name="T66" fmla="*/ 20 w 61"/>
                <a:gd name="T67" fmla="*/ 5 h 36"/>
                <a:gd name="T68" fmla="*/ 25 w 61"/>
                <a:gd name="T69" fmla="*/ 0 h 36"/>
                <a:gd name="T70" fmla="*/ 31 w 61"/>
                <a:gd name="T71" fmla="*/ 0 h 36"/>
                <a:gd name="T72" fmla="*/ 31 w 61"/>
                <a:gd name="T73" fmla="*/ 0 h 36"/>
                <a:gd name="T74" fmla="*/ 36 w 61"/>
                <a:gd name="T75" fmla="*/ 0 h 36"/>
                <a:gd name="T76" fmla="*/ 41 w 61"/>
                <a:gd name="T77" fmla="*/ 0 h 36"/>
                <a:gd name="T78" fmla="*/ 51 w 61"/>
                <a:gd name="T79" fmla="*/ 0 h 36"/>
                <a:gd name="T80" fmla="*/ 51 w 61"/>
                <a:gd name="T81" fmla="*/ 5 h 36"/>
                <a:gd name="T82" fmla="*/ 51 w 61"/>
                <a:gd name="T83" fmla="*/ 5 h 36"/>
                <a:gd name="T84" fmla="*/ 51 w 61"/>
                <a:gd name="T85" fmla="*/ 5 h 36"/>
                <a:gd name="T86" fmla="*/ 46 w 61"/>
                <a:gd name="T87" fmla="*/ 5 h 36"/>
                <a:gd name="T88" fmla="*/ 46 w 61"/>
                <a:gd name="T89" fmla="*/ 5 h 36"/>
                <a:gd name="T90" fmla="*/ 46 w 61"/>
                <a:gd name="T91" fmla="*/ 10 h 36"/>
                <a:gd name="T92" fmla="*/ 41 w 61"/>
                <a:gd name="T93" fmla="*/ 10 h 36"/>
                <a:gd name="T94" fmla="*/ 41 w 61"/>
                <a:gd name="T95" fmla="*/ 10 h 36"/>
                <a:gd name="T96" fmla="*/ 46 w 61"/>
                <a:gd name="T97" fmla="*/ 10 h 36"/>
                <a:gd name="T98" fmla="*/ 46 w 61"/>
                <a:gd name="T99" fmla="*/ 10 h 36"/>
                <a:gd name="T100" fmla="*/ 51 w 61"/>
                <a:gd name="T101" fmla="*/ 15 h 36"/>
                <a:gd name="T102" fmla="*/ 56 w 61"/>
                <a:gd name="T103" fmla="*/ 15 h 36"/>
                <a:gd name="T104" fmla="*/ 56 w 61"/>
                <a:gd name="T105" fmla="*/ 20 h 36"/>
                <a:gd name="T106" fmla="*/ 61 w 61"/>
                <a:gd name="T107" fmla="*/ 25 h 36"/>
                <a:gd name="T108" fmla="*/ 61 w 61"/>
                <a:gd name="T109" fmla="*/ 25 h 36"/>
                <a:gd name="T110" fmla="*/ 61 w 61"/>
                <a:gd name="T111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" h="36">
                  <a:moveTo>
                    <a:pt x="61" y="25"/>
                  </a:moveTo>
                  <a:lnTo>
                    <a:pt x="61" y="25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8" name="フリーフォーム 153"/>
            <p:cNvSpPr>
              <a:spLocks noEditPoints="1"/>
            </p:cNvSpPr>
            <p:nvPr/>
          </p:nvSpPr>
          <p:spPr bwMode="auto">
            <a:xfrm>
              <a:off x="4437" y="2840"/>
              <a:ext cx="66" cy="35"/>
            </a:xfrm>
            <a:custGeom>
              <a:avLst/>
              <a:gdLst>
                <a:gd name="T0" fmla="*/ 46 w 66"/>
                <a:gd name="T1" fmla="*/ 20 h 35"/>
                <a:gd name="T2" fmla="*/ 46 w 66"/>
                <a:gd name="T3" fmla="*/ 20 h 35"/>
                <a:gd name="T4" fmla="*/ 40 w 66"/>
                <a:gd name="T5" fmla="*/ 20 h 35"/>
                <a:gd name="T6" fmla="*/ 35 w 66"/>
                <a:gd name="T7" fmla="*/ 15 h 35"/>
                <a:gd name="T8" fmla="*/ 30 w 66"/>
                <a:gd name="T9" fmla="*/ 15 h 35"/>
                <a:gd name="T10" fmla="*/ 30 w 66"/>
                <a:gd name="T11" fmla="*/ 10 h 35"/>
                <a:gd name="T12" fmla="*/ 25 w 66"/>
                <a:gd name="T13" fmla="*/ 10 h 35"/>
                <a:gd name="T14" fmla="*/ 25 w 66"/>
                <a:gd name="T15" fmla="*/ 10 h 35"/>
                <a:gd name="T16" fmla="*/ 35 w 66"/>
                <a:gd name="T17" fmla="*/ 10 h 35"/>
                <a:gd name="T18" fmla="*/ 40 w 66"/>
                <a:gd name="T19" fmla="*/ 15 h 35"/>
                <a:gd name="T20" fmla="*/ 51 w 66"/>
                <a:gd name="T21" fmla="*/ 20 h 35"/>
                <a:gd name="T22" fmla="*/ 51 w 66"/>
                <a:gd name="T23" fmla="*/ 20 h 35"/>
                <a:gd name="T24" fmla="*/ 51 w 66"/>
                <a:gd name="T25" fmla="*/ 20 h 35"/>
                <a:gd name="T26" fmla="*/ 66 w 66"/>
                <a:gd name="T27" fmla="*/ 25 h 35"/>
                <a:gd name="T28" fmla="*/ 61 w 66"/>
                <a:gd name="T29" fmla="*/ 25 h 35"/>
                <a:gd name="T30" fmla="*/ 61 w 66"/>
                <a:gd name="T31" fmla="*/ 20 h 35"/>
                <a:gd name="T32" fmla="*/ 61 w 66"/>
                <a:gd name="T33" fmla="*/ 20 h 35"/>
                <a:gd name="T34" fmla="*/ 56 w 66"/>
                <a:gd name="T35" fmla="*/ 15 h 35"/>
                <a:gd name="T36" fmla="*/ 51 w 66"/>
                <a:gd name="T37" fmla="*/ 10 h 35"/>
                <a:gd name="T38" fmla="*/ 40 w 66"/>
                <a:gd name="T39" fmla="*/ 10 h 35"/>
                <a:gd name="T40" fmla="*/ 40 w 66"/>
                <a:gd name="T41" fmla="*/ 5 h 35"/>
                <a:gd name="T42" fmla="*/ 35 w 66"/>
                <a:gd name="T43" fmla="*/ 5 h 35"/>
                <a:gd name="T44" fmla="*/ 30 w 66"/>
                <a:gd name="T45" fmla="*/ 5 h 35"/>
                <a:gd name="T46" fmla="*/ 25 w 66"/>
                <a:gd name="T47" fmla="*/ 0 h 35"/>
                <a:gd name="T48" fmla="*/ 20 w 66"/>
                <a:gd name="T49" fmla="*/ 0 h 35"/>
                <a:gd name="T50" fmla="*/ 15 w 66"/>
                <a:gd name="T51" fmla="*/ 5 h 35"/>
                <a:gd name="T52" fmla="*/ 15 w 66"/>
                <a:gd name="T53" fmla="*/ 5 h 35"/>
                <a:gd name="T54" fmla="*/ 10 w 66"/>
                <a:gd name="T55" fmla="*/ 0 h 35"/>
                <a:gd name="T56" fmla="*/ 5 w 66"/>
                <a:gd name="T57" fmla="*/ 5 h 35"/>
                <a:gd name="T58" fmla="*/ 5 w 66"/>
                <a:gd name="T59" fmla="*/ 5 h 35"/>
                <a:gd name="T60" fmla="*/ 0 w 66"/>
                <a:gd name="T61" fmla="*/ 5 h 35"/>
                <a:gd name="T62" fmla="*/ 5 w 66"/>
                <a:gd name="T63" fmla="*/ 10 h 35"/>
                <a:gd name="T64" fmla="*/ 10 w 66"/>
                <a:gd name="T65" fmla="*/ 15 h 35"/>
                <a:gd name="T66" fmla="*/ 10 w 66"/>
                <a:gd name="T67" fmla="*/ 15 h 35"/>
                <a:gd name="T68" fmla="*/ 15 w 66"/>
                <a:gd name="T69" fmla="*/ 20 h 35"/>
                <a:gd name="T70" fmla="*/ 20 w 66"/>
                <a:gd name="T71" fmla="*/ 25 h 35"/>
                <a:gd name="T72" fmla="*/ 25 w 66"/>
                <a:gd name="T73" fmla="*/ 25 h 35"/>
                <a:gd name="T74" fmla="*/ 30 w 66"/>
                <a:gd name="T75" fmla="*/ 30 h 35"/>
                <a:gd name="T76" fmla="*/ 35 w 66"/>
                <a:gd name="T77" fmla="*/ 30 h 35"/>
                <a:gd name="T78" fmla="*/ 35 w 66"/>
                <a:gd name="T79" fmla="*/ 30 h 35"/>
                <a:gd name="T80" fmla="*/ 40 w 66"/>
                <a:gd name="T81" fmla="*/ 35 h 35"/>
                <a:gd name="T82" fmla="*/ 46 w 66"/>
                <a:gd name="T83" fmla="*/ 35 h 35"/>
                <a:gd name="T84" fmla="*/ 46 w 66"/>
                <a:gd name="T85" fmla="*/ 35 h 35"/>
                <a:gd name="T86" fmla="*/ 40 w 66"/>
                <a:gd name="T87" fmla="*/ 30 h 35"/>
                <a:gd name="T88" fmla="*/ 40 w 66"/>
                <a:gd name="T89" fmla="*/ 30 h 35"/>
                <a:gd name="T90" fmla="*/ 40 w 66"/>
                <a:gd name="T91" fmla="*/ 30 h 35"/>
                <a:gd name="T92" fmla="*/ 35 w 66"/>
                <a:gd name="T93" fmla="*/ 30 h 35"/>
                <a:gd name="T94" fmla="*/ 30 w 66"/>
                <a:gd name="T95" fmla="*/ 25 h 35"/>
                <a:gd name="T96" fmla="*/ 25 w 66"/>
                <a:gd name="T97" fmla="*/ 20 h 35"/>
                <a:gd name="T98" fmla="*/ 20 w 66"/>
                <a:gd name="T99" fmla="*/ 15 h 35"/>
                <a:gd name="T100" fmla="*/ 20 w 66"/>
                <a:gd name="T101" fmla="*/ 15 h 35"/>
                <a:gd name="T102" fmla="*/ 20 w 66"/>
                <a:gd name="T103" fmla="*/ 10 h 35"/>
                <a:gd name="T104" fmla="*/ 20 w 66"/>
                <a:gd name="T105" fmla="*/ 10 h 35"/>
                <a:gd name="T106" fmla="*/ 25 w 66"/>
                <a:gd name="T107" fmla="*/ 10 h 35"/>
                <a:gd name="T108" fmla="*/ 30 w 66"/>
                <a:gd name="T109" fmla="*/ 15 h 35"/>
                <a:gd name="T110" fmla="*/ 40 w 66"/>
                <a:gd name="T111" fmla="*/ 20 h 35"/>
                <a:gd name="T112" fmla="*/ 51 w 66"/>
                <a:gd name="T113" fmla="*/ 25 h 35"/>
                <a:gd name="T114" fmla="*/ 61 w 66"/>
                <a:gd name="T115" fmla="*/ 30 h 35"/>
                <a:gd name="T116" fmla="*/ 66 w 66"/>
                <a:gd name="T117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" h="35">
                  <a:moveTo>
                    <a:pt x="51" y="20"/>
                  </a:moveTo>
                  <a:lnTo>
                    <a:pt x="51" y="20"/>
                  </a:lnTo>
                  <a:lnTo>
                    <a:pt x="51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51" y="15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close/>
                  <a:moveTo>
                    <a:pt x="66" y="25"/>
                  </a:moveTo>
                  <a:lnTo>
                    <a:pt x="66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0" y="5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20" y="20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0" y="20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5" y="15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6" y="20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9" name="フリーフォーム 154"/>
            <p:cNvSpPr>
              <a:spLocks/>
            </p:cNvSpPr>
            <p:nvPr/>
          </p:nvSpPr>
          <p:spPr bwMode="auto">
            <a:xfrm>
              <a:off x="4508" y="2870"/>
              <a:ext cx="50" cy="25"/>
            </a:xfrm>
            <a:custGeom>
              <a:avLst/>
              <a:gdLst>
                <a:gd name="T0" fmla="*/ 50 w 50"/>
                <a:gd name="T1" fmla="*/ 25 h 25"/>
                <a:gd name="T2" fmla="*/ 45 w 50"/>
                <a:gd name="T3" fmla="*/ 25 h 25"/>
                <a:gd name="T4" fmla="*/ 40 w 50"/>
                <a:gd name="T5" fmla="*/ 25 h 25"/>
                <a:gd name="T6" fmla="*/ 35 w 50"/>
                <a:gd name="T7" fmla="*/ 20 h 25"/>
                <a:gd name="T8" fmla="*/ 30 w 50"/>
                <a:gd name="T9" fmla="*/ 20 h 25"/>
                <a:gd name="T10" fmla="*/ 30 w 50"/>
                <a:gd name="T11" fmla="*/ 20 h 25"/>
                <a:gd name="T12" fmla="*/ 30 w 50"/>
                <a:gd name="T13" fmla="*/ 20 h 25"/>
                <a:gd name="T14" fmla="*/ 30 w 50"/>
                <a:gd name="T15" fmla="*/ 20 h 25"/>
                <a:gd name="T16" fmla="*/ 25 w 50"/>
                <a:gd name="T17" fmla="*/ 20 h 25"/>
                <a:gd name="T18" fmla="*/ 25 w 50"/>
                <a:gd name="T19" fmla="*/ 25 h 25"/>
                <a:gd name="T20" fmla="*/ 25 w 50"/>
                <a:gd name="T21" fmla="*/ 25 h 25"/>
                <a:gd name="T22" fmla="*/ 20 w 50"/>
                <a:gd name="T23" fmla="*/ 25 h 25"/>
                <a:gd name="T24" fmla="*/ 15 w 50"/>
                <a:gd name="T25" fmla="*/ 25 h 25"/>
                <a:gd name="T26" fmla="*/ 15 w 50"/>
                <a:gd name="T27" fmla="*/ 20 h 25"/>
                <a:gd name="T28" fmla="*/ 10 w 50"/>
                <a:gd name="T29" fmla="*/ 20 h 25"/>
                <a:gd name="T30" fmla="*/ 5 w 50"/>
                <a:gd name="T31" fmla="*/ 20 h 25"/>
                <a:gd name="T32" fmla="*/ 5 w 50"/>
                <a:gd name="T33" fmla="*/ 20 h 25"/>
                <a:gd name="T34" fmla="*/ 5 w 50"/>
                <a:gd name="T35" fmla="*/ 20 h 25"/>
                <a:gd name="T36" fmla="*/ 5 w 50"/>
                <a:gd name="T37" fmla="*/ 20 h 25"/>
                <a:gd name="T38" fmla="*/ 5 w 50"/>
                <a:gd name="T39" fmla="*/ 20 h 25"/>
                <a:gd name="T40" fmla="*/ 10 w 50"/>
                <a:gd name="T41" fmla="*/ 20 h 25"/>
                <a:gd name="T42" fmla="*/ 10 w 50"/>
                <a:gd name="T43" fmla="*/ 15 h 25"/>
                <a:gd name="T44" fmla="*/ 10 w 50"/>
                <a:gd name="T45" fmla="*/ 15 h 25"/>
                <a:gd name="T46" fmla="*/ 15 w 50"/>
                <a:gd name="T47" fmla="*/ 15 h 25"/>
                <a:gd name="T48" fmla="*/ 15 w 50"/>
                <a:gd name="T49" fmla="*/ 15 h 25"/>
                <a:gd name="T50" fmla="*/ 15 w 50"/>
                <a:gd name="T51" fmla="*/ 10 h 25"/>
                <a:gd name="T52" fmla="*/ 15 w 50"/>
                <a:gd name="T53" fmla="*/ 10 h 25"/>
                <a:gd name="T54" fmla="*/ 10 w 50"/>
                <a:gd name="T55" fmla="*/ 10 h 25"/>
                <a:gd name="T56" fmla="*/ 5 w 50"/>
                <a:gd name="T57" fmla="*/ 10 h 25"/>
                <a:gd name="T58" fmla="*/ 5 w 50"/>
                <a:gd name="T59" fmla="*/ 5 h 25"/>
                <a:gd name="T60" fmla="*/ 0 w 50"/>
                <a:gd name="T61" fmla="*/ 5 h 25"/>
                <a:gd name="T62" fmla="*/ 0 w 50"/>
                <a:gd name="T63" fmla="*/ 0 h 25"/>
                <a:gd name="T64" fmla="*/ 0 w 50"/>
                <a:gd name="T65" fmla="*/ 0 h 25"/>
                <a:gd name="T66" fmla="*/ 5 w 50"/>
                <a:gd name="T67" fmla="*/ 0 h 25"/>
                <a:gd name="T68" fmla="*/ 5 w 50"/>
                <a:gd name="T69" fmla="*/ 5 h 25"/>
                <a:gd name="T70" fmla="*/ 10 w 50"/>
                <a:gd name="T71" fmla="*/ 5 h 25"/>
                <a:gd name="T72" fmla="*/ 15 w 50"/>
                <a:gd name="T73" fmla="*/ 5 h 25"/>
                <a:gd name="T74" fmla="*/ 15 w 50"/>
                <a:gd name="T75" fmla="*/ 5 h 25"/>
                <a:gd name="T76" fmla="*/ 20 w 50"/>
                <a:gd name="T77" fmla="*/ 5 h 25"/>
                <a:gd name="T78" fmla="*/ 20 w 50"/>
                <a:gd name="T79" fmla="*/ 5 h 25"/>
                <a:gd name="T80" fmla="*/ 20 w 50"/>
                <a:gd name="T81" fmla="*/ 5 h 25"/>
                <a:gd name="T82" fmla="*/ 20 w 50"/>
                <a:gd name="T83" fmla="*/ 5 h 25"/>
                <a:gd name="T84" fmla="*/ 20 w 50"/>
                <a:gd name="T85" fmla="*/ 5 h 25"/>
                <a:gd name="T86" fmla="*/ 20 w 50"/>
                <a:gd name="T87" fmla="*/ 0 h 25"/>
                <a:gd name="T88" fmla="*/ 15 w 50"/>
                <a:gd name="T89" fmla="*/ 0 h 25"/>
                <a:gd name="T90" fmla="*/ 20 w 50"/>
                <a:gd name="T91" fmla="*/ 0 h 25"/>
                <a:gd name="T92" fmla="*/ 20 w 50"/>
                <a:gd name="T93" fmla="*/ 0 h 25"/>
                <a:gd name="T94" fmla="*/ 25 w 50"/>
                <a:gd name="T95" fmla="*/ 0 h 25"/>
                <a:gd name="T96" fmla="*/ 30 w 50"/>
                <a:gd name="T97" fmla="*/ 0 h 25"/>
                <a:gd name="T98" fmla="*/ 30 w 50"/>
                <a:gd name="T99" fmla="*/ 5 h 25"/>
                <a:gd name="T100" fmla="*/ 35 w 50"/>
                <a:gd name="T101" fmla="*/ 5 h 25"/>
                <a:gd name="T102" fmla="*/ 40 w 50"/>
                <a:gd name="T103" fmla="*/ 10 h 25"/>
                <a:gd name="T104" fmla="*/ 40 w 50"/>
                <a:gd name="T105" fmla="*/ 10 h 25"/>
                <a:gd name="T106" fmla="*/ 35 w 50"/>
                <a:gd name="T107" fmla="*/ 15 h 25"/>
                <a:gd name="T108" fmla="*/ 35 w 50"/>
                <a:gd name="T109" fmla="*/ 15 h 25"/>
                <a:gd name="T110" fmla="*/ 35 w 50"/>
                <a:gd name="T111" fmla="*/ 15 h 25"/>
                <a:gd name="T112" fmla="*/ 35 w 50"/>
                <a:gd name="T113" fmla="*/ 15 h 25"/>
                <a:gd name="T114" fmla="*/ 40 w 50"/>
                <a:gd name="T115" fmla="*/ 20 h 25"/>
                <a:gd name="T116" fmla="*/ 45 w 50"/>
                <a:gd name="T117" fmla="*/ 20 h 25"/>
                <a:gd name="T118" fmla="*/ 50 w 50"/>
                <a:gd name="T119" fmla="*/ 25 h 25"/>
                <a:gd name="T120" fmla="*/ 50 w 50"/>
                <a:gd name="T12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" h="25">
                  <a:moveTo>
                    <a:pt x="50" y="25"/>
                  </a:move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5" y="10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50" y="20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0" name="フリーフォーム 155"/>
            <p:cNvSpPr>
              <a:spLocks/>
            </p:cNvSpPr>
            <p:nvPr/>
          </p:nvSpPr>
          <p:spPr bwMode="auto">
            <a:xfrm>
              <a:off x="4139" y="2764"/>
              <a:ext cx="344" cy="172"/>
            </a:xfrm>
            <a:custGeom>
              <a:avLst/>
              <a:gdLst>
                <a:gd name="T0" fmla="*/ 344 w 344"/>
                <a:gd name="T1" fmla="*/ 156 h 172"/>
                <a:gd name="T2" fmla="*/ 71 w 344"/>
                <a:gd name="T3" fmla="*/ 0 h 172"/>
                <a:gd name="T4" fmla="*/ 0 w 344"/>
                <a:gd name="T5" fmla="*/ 15 h 172"/>
                <a:gd name="T6" fmla="*/ 263 w 344"/>
                <a:gd name="T7" fmla="*/ 172 h 172"/>
                <a:gd name="T8" fmla="*/ 344 w 344"/>
                <a:gd name="T9" fmla="*/ 15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172">
                  <a:moveTo>
                    <a:pt x="344" y="156"/>
                  </a:moveTo>
                  <a:lnTo>
                    <a:pt x="71" y="0"/>
                  </a:lnTo>
                  <a:lnTo>
                    <a:pt x="0" y="15"/>
                  </a:lnTo>
                  <a:lnTo>
                    <a:pt x="263" y="172"/>
                  </a:lnTo>
                  <a:lnTo>
                    <a:pt x="344" y="15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CFF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1" name="フリーフォーム 156"/>
            <p:cNvSpPr>
              <a:spLocks/>
            </p:cNvSpPr>
            <p:nvPr/>
          </p:nvSpPr>
          <p:spPr bwMode="auto">
            <a:xfrm>
              <a:off x="3775" y="2789"/>
              <a:ext cx="606" cy="253"/>
            </a:xfrm>
            <a:custGeom>
              <a:avLst/>
              <a:gdLst>
                <a:gd name="T0" fmla="*/ 606 w 606"/>
                <a:gd name="T1" fmla="*/ 157 h 253"/>
                <a:gd name="T2" fmla="*/ 263 w 606"/>
                <a:gd name="T3" fmla="*/ 253 h 253"/>
                <a:gd name="T4" fmla="*/ 0 w 606"/>
                <a:gd name="T5" fmla="*/ 86 h 253"/>
                <a:gd name="T6" fmla="*/ 333 w 606"/>
                <a:gd name="T7" fmla="*/ 0 h 253"/>
                <a:gd name="T8" fmla="*/ 606 w 606"/>
                <a:gd name="T9" fmla="*/ 157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253">
                  <a:moveTo>
                    <a:pt x="606" y="157"/>
                  </a:moveTo>
                  <a:lnTo>
                    <a:pt x="263" y="253"/>
                  </a:lnTo>
                  <a:lnTo>
                    <a:pt x="0" y="86"/>
                  </a:lnTo>
                  <a:lnTo>
                    <a:pt x="333" y="0"/>
                  </a:lnTo>
                  <a:lnTo>
                    <a:pt x="606" y="15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CFF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77022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食事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レシピ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（カロリー・塩分表示付き）</a:t>
            </a:r>
            <a:endParaRPr kumimoji="1" lang="en-US" altLang="ja-JP" dirty="0" smtClean="0"/>
          </a:p>
          <a:p>
            <a:r>
              <a:rPr lang="ja-JP" altLang="en-US" dirty="0" smtClean="0"/>
              <a:t>食品カロリー表</a:t>
            </a:r>
            <a:endParaRPr lang="en-US" altLang="ja-JP" dirty="0" smtClean="0"/>
          </a:p>
          <a:p>
            <a:r>
              <a:rPr kumimoji="1" lang="ja-JP" altLang="en-US" dirty="0" smtClean="0"/>
              <a:t>糖尿病、高血圧などの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病気別食事のポイント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40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エクササイズ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消費カロリー計算ツール</a:t>
            </a:r>
            <a:endParaRPr kumimoji="1" lang="en-US" altLang="ja-JP" dirty="0" smtClean="0"/>
          </a:p>
          <a:p>
            <a:r>
              <a:rPr lang="ja-JP" altLang="en-US" dirty="0"/>
              <a:t>自宅</a:t>
            </a:r>
            <a:r>
              <a:rPr lang="ja-JP" altLang="en-US" dirty="0" smtClean="0"/>
              <a:t>で行うエクササイズ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（動画付き）</a:t>
            </a:r>
            <a:endParaRPr lang="en-US" altLang="ja-JP" dirty="0" smtClean="0"/>
          </a:p>
          <a:p>
            <a:r>
              <a:rPr kumimoji="1" lang="ja-JP" altLang="en-US" dirty="0"/>
              <a:t>目的</a:t>
            </a:r>
            <a:r>
              <a:rPr kumimoji="1" lang="ja-JP" altLang="en-US" dirty="0" smtClean="0"/>
              <a:t>別エクササイズ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5857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リゾート">
  <a:themeElements>
    <a:clrScheme name="キュート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B13F9A" mc:Ignorable=""/>
      </a:dk2>
      <a:lt2>
        <a:srgbClr xmlns:mc="http://schemas.openxmlformats.org/markup-compatibility/2006" xmlns:a14="http://schemas.microsoft.com/office/drawing/2010/main" val="F4E7ED" mc:Ignorable=""/>
      </a:lt2>
      <a:accent1>
        <a:srgbClr xmlns:mc="http://schemas.openxmlformats.org/markup-compatibility/2006" xmlns:a14="http://schemas.microsoft.com/office/drawing/2010/main" val="B83D68" mc:Ignorable=""/>
      </a:accent1>
      <a:accent2>
        <a:srgbClr xmlns:mc="http://schemas.openxmlformats.org/markup-compatibility/2006" xmlns:a14="http://schemas.microsoft.com/office/drawing/2010/main" val="AC66BB" mc:Ignorable=""/>
      </a:accent2>
      <a:accent3>
        <a:srgbClr xmlns:mc="http://schemas.openxmlformats.org/markup-compatibility/2006" xmlns:a14="http://schemas.microsoft.com/office/drawing/2010/main" val="DE6C36" mc:Ignorable=""/>
      </a:accent3>
      <a:accent4>
        <a:srgbClr xmlns:mc="http://schemas.openxmlformats.org/markup-compatibility/2006" xmlns:a14="http://schemas.microsoft.com/office/drawing/2010/main" val="F9B639" mc:Ignorable=""/>
      </a:accent4>
      <a:accent5>
        <a:srgbClr xmlns:mc="http://schemas.openxmlformats.org/markup-compatibility/2006" xmlns:a14="http://schemas.microsoft.com/office/drawing/2010/main" val="CF6DA4" mc:Ignorable=""/>
      </a:accent5>
      <a:accent6>
        <a:srgbClr xmlns:mc="http://schemas.openxmlformats.org/markup-compatibility/2006" xmlns:a14="http://schemas.microsoft.com/office/drawing/2010/main" val="FA8D3D" mc:Ignorable=""/>
      </a:accent6>
      <a:hlink>
        <a:srgbClr xmlns:mc="http://schemas.openxmlformats.org/markup-compatibility/2006" xmlns:a14="http://schemas.microsoft.com/office/drawing/2010/main" val="FFDE66" mc:Ignorable=""/>
      </a:hlink>
      <a:folHlink>
        <a:srgbClr xmlns:mc="http://schemas.openxmlformats.org/markup-compatibility/2006" xmlns:a14="http://schemas.microsoft.com/office/drawing/2010/main" val="D490C5" mc:Ignorable=""/>
      </a:folHlink>
    </a:clrScheme>
    <a:fontScheme name="リゾート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リゾート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262</TotalTime>
  <Words>119</Words>
  <Application>Microsoft Office PowerPoint</Application>
  <PresentationFormat>画面に合わせる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リゾート</vt:lpstr>
      <vt:lpstr>健康管理サイト企画案</vt:lpstr>
      <vt:lpstr>コンセプト</vt:lpstr>
      <vt:lpstr>サイトマップ</vt:lpstr>
      <vt:lpstr>Myページ</vt:lpstr>
      <vt:lpstr>病気の基礎知識</vt:lpstr>
      <vt:lpstr>食事</vt:lpstr>
      <vt:lpstr>エクササイズ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健康管理サイト 企画案</dc:title>
  <dc:creator>tanaka</dc:creator>
  <cp:lastModifiedBy>tanaka</cp:lastModifiedBy>
  <cp:revision>15</cp:revision>
  <dcterms:created xsi:type="dcterms:W3CDTF">2009-12-16T10:03:50Z</dcterms:created>
  <dcterms:modified xsi:type="dcterms:W3CDTF">2010-02-04T07:31:18Z</dcterms:modified>
</cp:coreProperties>
</file>