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3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849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97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391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28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485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78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1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3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303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800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975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593704" y="22985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782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雲 1"/>
          <p:cNvSpPr/>
          <p:nvPr/>
        </p:nvSpPr>
        <p:spPr>
          <a:xfrm>
            <a:off x="2915816" y="1412776"/>
            <a:ext cx="3960440" cy="25202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195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​​コネクタ 2"/>
          <p:cNvCxnSpPr/>
          <p:nvPr/>
        </p:nvCxnSpPr>
        <p:spPr>
          <a:xfrm>
            <a:off x="2555776" y="1268760"/>
            <a:ext cx="324036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969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​​フォーム 1"/>
          <p:cNvSpPr/>
          <p:nvPr/>
        </p:nvSpPr>
        <p:spPr>
          <a:xfrm>
            <a:off x="2763078" y="2126974"/>
            <a:ext cx="3896139" cy="1192752"/>
          </a:xfrm>
          <a:custGeom>
            <a:avLst/>
            <a:gdLst>
              <a:gd name="connsiteX0" fmla="*/ 0 w 3896139"/>
              <a:gd name="connsiteY0" fmla="*/ 0 h 1192752"/>
              <a:gd name="connsiteX1" fmla="*/ 2107096 w 3896139"/>
              <a:gd name="connsiteY1" fmla="*/ 1192696 h 1192752"/>
              <a:gd name="connsiteX2" fmla="*/ 3896139 w 3896139"/>
              <a:gd name="connsiteY2" fmla="*/ 39756 h 1192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96139" h="1192752">
                <a:moveTo>
                  <a:pt x="0" y="0"/>
                </a:moveTo>
                <a:cubicBezTo>
                  <a:pt x="728870" y="593035"/>
                  <a:pt x="1457740" y="1186070"/>
                  <a:pt x="2107096" y="1192696"/>
                </a:cubicBezTo>
                <a:cubicBezTo>
                  <a:pt x="2756453" y="1199322"/>
                  <a:pt x="3326296" y="619539"/>
                  <a:pt x="3896139" y="3975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42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​​ 1"/>
          <p:cNvSpPr/>
          <p:nvPr/>
        </p:nvSpPr>
        <p:spPr>
          <a:xfrm>
            <a:off x="5868144" y="3212976"/>
            <a:ext cx="194421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​​ 2"/>
          <p:cNvSpPr/>
          <p:nvPr/>
        </p:nvSpPr>
        <p:spPr>
          <a:xfrm>
            <a:off x="1763688" y="1484784"/>
            <a:ext cx="194421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カギ線​​コネクタ 4"/>
          <p:cNvCxnSpPr>
            <a:stCxn id="3" idx="6"/>
            <a:endCxn id="2" idx="0"/>
          </p:cNvCxnSpPr>
          <p:nvPr/>
        </p:nvCxnSpPr>
        <p:spPr>
          <a:xfrm>
            <a:off x="3707904" y="2204864"/>
            <a:ext cx="3132348" cy="10081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3239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</TotalTime>
  <Words>0</Words>
  <Application>Microsoft Office PowerPoint</Application>
  <PresentationFormat>画面に合わせる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4</cp:revision>
  <dcterms:created xsi:type="dcterms:W3CDTF">2010-01-15T00:06:34Z</dcterms:created>
  <dcterms:modified xsi:type="dcterms:W3CDTF">2010-01-16T00:58:40Z</dcterms:modified>
</cp:coreProperties>
</file>