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74038" autoAdjust="0"/>
  </p:normalViewPr>
  <p:slideViewPr>
    <p:cSldViewPr>
      <p:cViewPr varScale="1">
        <p:scale>
          <a:sx n="38" d="100"/>
          <a:sy n="38" d="100"/>
        </p:scale>
        <p:origin x="-82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14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9881728"/>
        <c:axId val="190773120"/>
        <c:axId val="0"/>
      </c:bar3DChart>
      <c:catAx>
        <c:axId val="189881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90773120"/>
        <c:crosses val="autoZero"/>
        <c:auto val="1"/>
        <c:lblAlgn val="ctr"/>
        <c:lblOffset val="100"/>
        <c:noMultiLvlLbl val="0"/>
      </c:catAx>
      <c:valAx>
        <c:axId val="190773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881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1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0EB40B-39DE-40DD-BECA-D6FF4D9320AE}" type="presOf" srcId="{9C1A91C3-1DC2-4C58-AD4D-360CFB1ADFA5}" destId="{157AA621-87EA-4B9D-8C44-D0B9B8BA7418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EA90283C-CC63-4150-8A2A-833D0EB6B4C1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66DB863B-3DB3-4468-9ECE-0874CCA60E30}" type="presOf" srcId="{999EDA52-7ABB-43BD-8A96-2EFBDFD7FC00}" destId="{0F11B686-D1CA-4AD2-8BB4-8FAE9435EF8F}" srcOrd="0" destOrd="0" presId="urn:microsoft.com/office/officeart/2008/layout/BendingPictureCaption"/>
    <dgm:cxn modelId="{3176C057-1796-4485-9B1E-17998D73C353}" type="presOf" srcId="{E88A4130-61AD-4E19-AE4E-5BDBD3E4ACE2}" destId="{A98AEFAB-9626-4F39-94C1-BEA81E2D64C8}" srcOrd="0" destOrd="0" presId="urn:microsoft.com/office/officeart/2008/layout/BendingPictureCaption"/>
    <dgm:cxn modelId="{509C19EC-49B0-4F30-9B0D-1A9395E5E873}" type="presOf" srcId="{84C7A9C5-CB30-4297-8CD7-7F0E4E938E04}" destId="{A0749B88-A6D7-45B6-A1FB-D80016D7EED9}" srcOrd="0" destOrd="0" presId="urn:microsoft.com/office/officeart/2008/layout/BendingPictureCaption"/>
    <dgm:cxn modelId="{F1985759-5E08-47B3-891D-7D7A0559D69A}" type="presParOf" srcId="{157AA621-87EA-4B9D-8C44-D0B9B8BA7418}" destId="{63C7E4F8-2F92-440F-9B73-91B7CBAAE648}" srcOrd="0" destOrd="0" presId="urn:microsoft.com/office/officeart/2008/layout/BendingPictureCaption"/>
    <dgm:cxn modelId="{DD724E19-BB48-4698-A9E2-0CD259C4EA7E}" type="presParOf" srcId="{63C7E4F8-2F92-440F-9B73-91B7CBAAE648}" destId="{17BF5343-651D-4DCB-ABBE-FE72BF93D340}" srcOrd="0" destOrd="0" presId="urn:microsoft.com/office/officeart/2008/layout/BendingPictureCaption"/>
    <dgm:cxn modelId="{39218845-F918-4A39-B7C2-55CDED38745E}" type="presParOf" srcId="{63C7E4F8-2F92-440F-9B73-91B7CBAAE648}" destId="{A98AEFAB-9626-4F39-94C1-BEA81E2D64C8}" srcOrd="1" destOrd="0" presId="urn:microsoft.com/office/officeart/2008/layout/BendingPictureCaption"/>
    <dgm:cxn modelId="{9B7F05DA-90A2-48F9-B1AD-B099D6D0E11C}" type="presParOf" srcId="{157AA621-87EA-4B9D-8C44-D0B9B8BA7418}" destId="{1FE0664A-BA85-4270-8AE9-D880CF6D7B6C}" srcOrd="1" destOrd="0" presId="urn:microsoft.com/office/officeart/2008/layout/BendingPictureCaption"/>
    <dgm:cxn modelId="{D643F3A8-9F17-4A02-B409-2238A9D9E8AC}" type="presParOf" srcId="{157AA621-87EA-4B9D-8C44-D0B9B8BA7418}" destId="{B763A171-2B81-434C-8A8F-C3C2AC97D43C}" srcOrd="2" destOrd="0" presId="urn:microsoft.com/office/officeart/2008/layout/BendingPictureCaption"/>
    <dgm:cxn modelId="{27FE5C5D-7D8E-4AF6-9BDF-B8B9C1A91DFC}" type="presParOf" srcId="{B763A171-2B81-434C-8A8F-C3C2AC97D43C}" destId="{53FB98AE-300A-419F-8155-951DAAE7C1E3}" srcOrd="0" destOrd="0" presId="urn:microsoft.com/office/officeart/2008/layout/BendingPictureCaption"/>
    <dgm:cxn modelId="{EACE8885-B05E-4DFD-AB7C-89BC125268C9}" type="presParOf" srcId="{B763A171-2B81-434C-8A8F-C3C2AC97D43C}" destId="{A671DAD7-43CD-4543-8FAB-8ACE6A9CD7F1}" srcOrd="1" destOrd="0" presId="urn:microsoft.com/office/officeart/2008/layout/BendingPictureCaption"/>
    <dgm:cxn modelId="{FD2FCA17-64DD-4ED2-98C3-C5CFB1F9F472}" type="presParOf" srcId="{157AA621-87EA-4B9D-8C44-D0B9B8BA7418}" destId="{A90919D1-5D98-4BFF-8D25-652057EA2A2E}" srcOrd="3" destOrd="0" presId="urn:microsoft.com/office/officeart/2008/layout/BendingPictureCaption"/>
    <dgm:cxn modelId="{A211348E-D919-4045-AE65-FD33D73DFF0B}" type="presParOf" srcId="{157AA621-87EA-4B9D-8C44-D0B9B8BA7418}" destId="{8E9F3676-3A7B-4AA3-8296-26AFB8D04A07}" srcOrd="4" destOrd="0" presId="urn:microsoft.com/office/officeart/2008/layout/BendingPictureCaption"/>
    <dgm:cxn modelId="{D01B959D-226B-4F3C-84F7-30ED108E506A}" type="presParOf" srcId="{8E9F3676-3A7B-4AA3-8296-26AFB8D04A07}" destId="{808C6CBC-7DDE-4144-8185-789C157EF406}" srcOrd="0" destOrd="0" presId="urn:microsoft.com/office/officeart/2008/layout/BendingPictureCaption"/>
    <dgm:cxn modelId="{264F005A-A010-4B84-B6F0-61A1C04A117E}" type="presParOf" srcId="{8E9F3676-3A7B-4AA3-8296-26AFB8D04A07}" destId="{A0749B88-A6D7-45B6-A1FB-D80016D7EED9}" srcOrd="1" destOrd="0" presId="urn:microsoft.com/office/officeart/2008/layout/BendingPictureCaption"/>
    <dgm:cxn modelId="{BAF79520-1B54-47CF-835A-A5027359E017}" type="presParOf" srcId="{157AA621-87EA-4B9D-8C44-D0B9B8BA7418}" destId="{A3064A72-8533-4189-8D1B-CB2E47692BB1}" srcOrd="5" destOrd="0" presId="urn:microsoft.com/office/officeart/2008/layout/BendingPictureCaption"/>
    <dgm:cxn modelId="{5F1D0AC2-D072-4919-9421-2B191DBF4B64}" type="presParOf" srcId="{157AA621-87EA-4B9D-8C44-D0B9B8BA7418}" destId="{97046633-CC00-431E-9F84-F06CDF597AD6}" srcOrd="6" destOrd="0" presId="urn:microsoft.com/office/officeart/2008/layout/BendingPictureCaption"/>
    <dgm:cxn modelId="{B257397C-8F49-41F4-B5C8-61584906CF38}" type="presParOf" srcId="{97046633-CC00-431E-9F84-F06CDF597AD6}" destId="{A889068A-D738-485F-B608-98062CE57075}" srcOrd="0" destOrd="0" presId="urn:microsoft.com/office/officeart/2008/layout/BendingPictureCaption"/>
    <dgm:cxn modelId="{3151C494-03BD-4BC0-8825-2205C8208B48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D7E9E-0AC3-43FB-93E9-F05A7DE7240A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4B8B1-19A1-49DF-B0EA-64C008DE5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海外旅行の目的は？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r>
              <a:rPr kumimoji="1" lang="ja-JP" altLang="en-US" dirty="0" smtClean="0"/>
              <a:t>海外旅行で行きたい地域は？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バリ島の魅力</a:t>
            </a:r>
            <a:endParaRPr kumimoji="1" lang="en-US" altLang="ja-JP" dirty="0" smtClean="0"/>
          </a:p>
          <a:p>
            <a:r>
              <a:rPr kumimoji="1" lang="en-US" altLang="ja-JP" dirty="0" smtClean="0"/>
              <a:t>4.</a:t>
            </a:r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6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サイトで実施。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年前に行ったアンケートよりも「ショッピング」の割合が減り、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そのかわりに「リフレッシュ」が上位にきている。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「アジア」では、タイ、インドネシア、マレーシアの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ビーチリゾートが人気が高い。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04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・寺院・遺跡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タナロット寺院、ウルワトゥ寺院、ブサキ寺院、タマンアユン寺院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ビーチ、西部国立公園、レンボガン島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高級リゾートホテルはセキュリティもしっかりしていて、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子連れでも楽しめる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・グルメ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ナシゴレン、ミーゴレン、サテ、バリコーヒー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66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・観光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寺院やジャワ島ボロブドゥール遺跡への観光付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体験ダイビング、シュノーケリング、トレッキングなどを選べるアクティビティ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西部国立公園への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日ツアー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観光なし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1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バリ島ツアー企画案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トラベル株式会社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581128"/>
            <a:ext cx="1005744" cy="19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海外旅行の目的は？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観光</a:t>
            </a:r>
            <a:r>
              <a:rPr kumimoji="1" lang="en-US" altLang="ja-JP" sz="3600" dirty="0" smtClean="0"/>
              <a:t>	33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ショッピング</a:t>
            </a:r>
            <a:r>
              <a:rPr kumimoji="1" lang="en-US" altLang="ja-JP" sz="3600" dirty="0" smtClean="0"/>
              <a:t>	7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その他</a:t>
            </a:r>
            <a:r>
              <a:rPr kumimoji="1" lang="en-US" altLang="ja-JP" sz="3600" dirty="0" smtClean="0"/>
              <a:t>	10</a:t>
            </a:r>
            <a:r>
              <a:rPr kumimoji="1" lang="ja-JP" altLang="en-US" sz="3600" dirty="0" smtClean="0"/>
              <a:t>％</a:t>
            </a:r>
            <a:endParaRPr kumimoji="1" lang="ja-JP" altLang="en-US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73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海外旅行で行きたい地域は？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116725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7131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414953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54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観光満喫！バリ島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自然</a:t>
            </a:r>
            <a:r>
              <a:rPr lang="ja-JP" altLang="en-US" sz="2000" dirty="0" smtClean="0"/>
              <a:t>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ホテル</a:t>
            </a:r>
            <a:r>
              <a:rPr lang="ja-JP" altLang="en-US" sz="2000" dirty="0" smtClean="0"/>
              <a:t>でのんびり！バリ島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r>
              <a:rPr lang="ja-JP" altLang="en-US" sz="2400" dirty="0" smtClean="0"/>
              <a:t>オプショナルツアー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ウブド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日観光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バリ島伝統芸能鑑賞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市場めぐり</a:t>
            </a:r>
            <a:endParaRPr kumimoji="1" lang="ja-JP" alt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9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6.9|4.2|4|5.2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2.9|2.2|2.4|2.1|1.6|1.5|2.6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5|6.1|6.2|6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4.4|2.6|4.3|3.9|2.5|4.3|1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xmlns:mc="http://schemas.openxmlformats.org/markup-compatibility/2006" xmlns:a14="http://schemas.microsoft.com/office/drawing/2010/main" val="FFFFFF" mc:Ignorable="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xmlns:mc="http://schemas.openxmlformats.org/markup-compatibility/2006" xmlns:a14="http://schemas.microsoft.com/office/drawing/2010/main" val="808080" mc:Ignorable="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7063</TotalTime>
  <Words>178</Words>
  <Application>Microsoft Office PowerPoint</Application>
  <PresentationFormat>画面に合わせる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46</cp:revision>
  <dcterms:created xsi:type="dcterms:W3CDTF">2009-12-14T08:07:36Z</dcterms:created>
  <dcterms:modified xsi:type="dcterms:W3CDTF">2010-01-31T05:53:08Z</dcterms:modified>
</cp:coreProperties>
</file>