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54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42F09-D16F-4609-9DEE-73C2D4A52CE3}" type="datetimeFigureOut">
              <a:rPr kumimoji="1" lang="ja-JP" altLang="en-US" smtClean="0"/>
              <a:t>2010/2/12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A1EBF-CA75-4ACC-9ACE-25B70F5986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45675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42F09-D16F-4609-9DEE-73C2D4A52CE3}" type="datetimeFigureOut">
              <a:rPr kumimoji="1" lang="ja-JP" altLang="en-US" smtClean="0"/>
              <a:t>2010/2/12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A1EBF-CA75-4ACC-9ACE-25B70F5986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00970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42F09-D16F-4609-9DEE-73C2D4A52CE3}" type="datetimeFigureOut">
              <a:rPr kumimoji="1" lang="ja-JP" altLang="en-US" smtClean="0"/>
              <a:t>2010/2/12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A1EBF-CA75-4ACC-9ACE-25B70F5986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84045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42F09-D16F-4609-9DEE-73C2D4A52CE3}" type="datetimeFigureOut">
              <a:rPr kumimoji="1" lang="ja-JP" altLang="en-US" smtClean="0"/>
              <a:t>2010/2/12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A1EBF-CA75-4ACC-9ACE-25B70F5986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76045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42F09-D16F-4609-9DEE-73C2D4A52CE3}" type="datetimeFigureOut">
              <a:rPr kumimoji="1" lang="ja-JP" altLang="en-US" smtClean="0"/>
              <a:t>2010/2/12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A1EBF-CA75-4ACC-9ACE-25B70F5986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71315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42F09-D16F-4609-9DEE-73C2D4A52CE3}" type="datetimeFigureOut">
              <a:rPr kumimoji="1" lang="ja-JP" altLang="en-US" smtClean="0"/>
              <a:t>2010/2/12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A1EBF-CA75-4ACC-9ACE-25B70F5986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1299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42F09-D16F-4609-9DEE-73C2D4A52CE3}" type="datetimeFigureOut">
              <a:rPr kumimoji="1" lang="ja-JP" altLang="en-US" smtClean="0"/>
              <a:t>2010/2/12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A1EBF-CA75-4ACC-9ACE-25B70F5986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0466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42F09-D16F-4609-9DEE-73C2D4A52CE3}" type="datetimeFigureOut">
              <a:rPr kumimoji="1" lang="ja-JP" altLang="en-US" smtClean="0"/>
              <a:t>2010/2/12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A1EBF-CA75-4ACC-9ACE-25B70F5986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50856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42F09-D16F-4609-9DEE-73C2D4A52CE3}" type="datetimeFigureOut">
              <a:rPr kumimoji="1" lang="ja-JP" altLang="en-US" smtClean="0"/>
              <a:t>2010/2/12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A1EBF-CA75-4ACC-9ACE-25B70F5986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335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42F09-D16F-4609-9DEE-73C2D4A52CE3}" type="datetimeFigureOut">
              <a:rPr kumimoji="1" lang="ja-JP" altLang="en-US" smtClean="0"/>
              <a:t>2010/2/12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A1EBF-CA75-4ACC-9ACE-25B70F5986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03221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42F09-D16F-4609-9DEE-73C2D4A52CE3}" type="datetimeFigureOut">
              <a:rPr kumimoji="1" lang="ja-JP" altLang="en-US" smtClean="0"/>
              <a:t>2010/2/12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A1EBF-CA75-4ACC-9ACE-25B70F5986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25367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E42F09-D16F-4609-9DEE-73C2D4A52CE3}" type="datetimeFigureOut">
              <a:rPr kumimoji="1" lang="ja-JP" altLang="en-US" smtClean="0"/>
              <a:t>2010/2/12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0A1EBF-CA75-4ACC-9ACE-25B70F5986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272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2000" y="639080"/>
            <a:ext cx="4680000" cy="35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2921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342" r="21542"/>
          <a:stretch/>
        </p:blipFill>
        <p:spPr>
          <a:xfrm>
            <a:off x="2232000" y="1411356"/>
            <a:ext cx="3671843" cy="2329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46218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foregroundMark x1="41918" y1="55333" x2="41918" y2="55333"/>
                        <a14:backgroundMark x1="19449" y1="25333" x2="19449" y2="253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2000" y="620688"/>
            <a:ext cx="4680000" cy="31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62082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2000" y="620688"/>
            <a:ext cx="4680000" cy="35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56721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2000" y="620688"/>
            <a:ext cx="4680000" cy="3510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>
              <a:shade val="85000"/>
            </a:srgbClr>
          </a:solidFill>
          <a:ln w="190500" cap="rnd">
            <a:solidFill>
              <a:srgbClr xmlns:mc="http://schemas.openxmlformats.org/markup-compatibility/2006" xmlns:a14="http://schemas.microsoft.com/office/drawing/2010/main" val="FFFFFF" mc:Ignorable=""/>
            </a:solidFill>
          </a:ln>
          <a:effectLst>
            <a:outerShdw blurRad="36195" dist="12700" dir="11400000" algn="tl" rotWithShape="0">
              <a:srgbClr xmlns:mc="http://schemas.openxmlformats.org/markup-compatibility/2006" xmlns:a14="http://schemas.microsoft.com/office/drawing/2010/main" val="000000" mc:Ignorable="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xmlns:mc="http://schemas.openxmlformats.org/markup-compatibility/2006" xmlns:a14="http://schemas.microsoft.com/office/drawing/2010/main" val="C0C0C0" mc:Ignorable=""/>
            </a:contourClr>
          </a:sp3d>
        </p:spPr>
      </p:pic>
    </p:spTree>
    <p:extLst>
      <p:ext uri="{BB962C8B-B14F-4D97-AF65-F5344CB8AC3E}">
        <p14:creationId xmlns:p14="http://schemas.microsoft.com/office/powerpoint/2010/main" val="11104753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1532</TotalTime>
  <Words>0</Words>
  <Application>Microsoft Office PowerPoint</Application>
  <PresentationFormat>画面に合わせる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6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tanaka</dc:creator>
  <cp:lastModifiedBy>tanaka</cp:lastModifiedBy>
  <cp:revision>9</cp:revision>
  <dcterms:created xsi:type="dcterms:W3CDTF">2010-02-12T02:18:45Z</dcterms:created>
  <dcterms:modified xsi:type="dcterms:W3CDTF">2010-02-13T03:50:58Z</dcterms:modified>
</cp:coreProperties>
</file>