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679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781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8755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9595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20766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63297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677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0208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2852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379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7135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1294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792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3273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228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338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970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871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79782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1</cp:revision>
  <dcterms:created xsi:type="dcterms:W3CDTF">2013-01-07T07:40:43Z</dcterms:created>
  <dcterms:modified xsi:type="dcterms:W3CDTF">2013-01-07T07:41:17Z</dcterms:modified>
</cp:coreProperties>
</file>