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80" autoAdjust="0"/>
    <p:restoredTop sz="94660"/>
  </p:normalViewPr>
  <p:slideViewPr>
    <p:cSldViewPr snapToGrid="0">
      <p:cViewPr varScale="1">
        <p:scale>
          <a:sx n="61" d="100"/>
          <a:sy n="61" d="100"/>
        </p:scale>
        <p:origin x="30" y="3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PanelTitle-GrommetsCombine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B61BEF0D-F0BB-DE4B-95CE-6DB70DBA9567}" type="datetimeFigureOut">
              <a:rPr lang="en-US" dirty="0">
                <a:solidFill>
                  <a:prstClr val="black"/>
                </a:solidFill>
              </a:rPr>
              <a:pPr/>
              <a:t>1/7/2013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D57F1E4F-1CFF-5643-939E-217C01CDF565}" type="slidenum">
              <a:rPr lang="en-US" dirty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620663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>
                <a:solidFill>
                  <a:prstClr val="black"/>
                </a:solidFill>
              </a:rPr>
              <a:pPr/>
              <a:t>1/7/2013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35312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>
                <a:solidFill>
                  <a:prstClr val="black"/>
                </a:solidFill>
              </a:rPr>
              <a:pPr/>
              <a:t>1/7/2013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224495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>
                <a:solidFill>
                  <a:prstClr val="black"/>
                </a:solidFill>
              </a:rPr>
              <a:pPr/>
              <a:t>1/7/2013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defTabSz="457200"/>
            <a:r>
              <a:rPr kumimoji="0" lang="en-US" sz="8000" dirty="0">
                <a:solidFill>
                  <a:prstClr val="black"/>
                </a:solidFill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r" defTabSz="457200"/>
            <a:r>
              <a:rPr kumimoji="0" lang="en-US" sz="8000" dirty="0">
                <a:solidFill>
                  <a:prstClr val="black"/>
                </a:solidFill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1922292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>
                <a:solidFill>
                  <a:prstClr val="black"/>
                </a:solidFill>
              </a:rPr>
              <a:pPr/>
              <a:t>1/7/2013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808558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>
                <a:solidFill>
                  <a:prstClr val="black"/>
                </a:solidFill>
              </a:rPr>
              <a:pPr/>
              <a:t>1/7/2013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defTabSz="457200"/>
            <a:r>
              <a:rPr kumimoji="0" lang="en-US" sz="8000" dirty="0">
                <a:solidFill>
                  <a:prstClr val="black"/>
                </a:solidFill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r" defTabSz="457200"/>
            <a:r>
              <a:rPr kumimoji="0" lang="en-US" sz="8000" dirty="0">
                <a:solidFill>
                  <a:prstClr val="black"/>
                </a:solidFill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5012267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1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>
                <a:solidFill>
                  <a:prstClr val="black"/>
                </a:solidFill>
              </a:rPr>
              <a:pPr/>
              <a:t>1/7/2013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1473350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>
                <a:solidFill>
                  <a:prstClr val="black"/>
                </a:solidFill>
              </a:rPr>
              <a:pPr/>
              <a:t>1/7/2013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1066975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>
                <a:solidFill>
                  <a:prstClr val="black"/>
                </a:solidFill>
              </a:rPr>
              <a:pPr/>
              <a:t>1/7/2013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453335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FA754-D5C3-4E66-96A6-867B257F58DC}" type="datetimeFigureOut">
              <a:rPr lang="en-US" dirty="0">
                <a:solidFill>
                  <a:prstClr val="black"/>
                </a:solidFill>
              </a:rPr>
              <a:pPr/>
              <a:t>1/7/2013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065D-F351-4B03-BD91-D8A6B8D4B362}" type="slidenum">
              <a:rPr lang="en-US" dirty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19215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>
                <a:solidFill>
                  <a:prstClr val="black"/>
                </a:solidFill>
              </a:rPr>
              <a:pPr/>
              <a:t>1/7/2013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549546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FA754-D5C3-4E66-96A6-867B257F58DC}" type="datetimeFigureOut">
              <a:rPr lang="en-US" dirty="0">
                <a:solidFill>
                  <a:prstClr val="black"/>
                </a:solidFill>
              </a:rPr>
              <a:pPr/>
              <a:t>1/7/2013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065D-F351-4B03-BD91-D8A6B8D4B362}" type="slidenum">
              <a:rPr lang="en-US" dirty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5701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1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1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>
                <a:solidFill>
                  <a:prstClr val="black"/>
                </a:solidFill>
              </a:rPr>
              <a:pPr/>
              <a:t>1/7/2013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486810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>
                <a:solidFill>
                  <a:prstClr val="black"/>
                </a:solidFill>
              </a:rPr>
              <a:pPr/>
              <a:t>1/7/2013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007298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>
                <a:solidFill>
                  <a:prstClr val="black"/>
                </a:solidFill>
              </a:rPr>
              <a:pPr/>
              <a:t>1/7/2013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72420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>
                <a:solidFill>
                  <a:prstClr val="black"/>
                </a:solidFill>
              </a:rPr>
              <a:pPr/>
              <a:t>1/7/2013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299066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>
                <a:solidFill>
                  <a:prstClr val="black"/>
                </a:solidFill>
              </a:rPr>
              <a:pPr/>
              <a:t>1/7/2013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34854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PanelContent-GrommetsCombined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pPr defTabSz="457200"/>
            <a:fld id="{B61BEF0D-F0BB-DE4B-95CE-6DB70DBA9567}" type="datetimeFigureOut">
              <a:rPr kumimoji="0" lang="en-US" dirty="0">
                <a:solidFill>
                  <a:prstClr val="black"/>
                </a:solidFill>
              </a:rPr>
              <a:pPr defTabSz="457200"/>
              <a:t>1/7/2013</a:t>
            </a:fld>
            <a:endParaRPr kumimoji="0" lang="en-US" dirty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pPr defTabSz="457200"/>
            <a:endParaRPr kumimoji="0" lang="en-US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pPr defTabSz="457200"/>
            <a:fld id="{D57F1E4F-1CFF-5643-939E-217C01CDF565}" type="slidenum">
              <a:rPr kumimoji="0" lang="en-US" dirty="0">
                <a:solidFill>
                  <a:prstClr val="black"/>
                </a:solidFill>
              </a:rPr>
              <a:pPr defTabSz="457200"/>
              <a:t>‹#›</a:t>
            </a:fld>
            <a:endParaRPr kumimoji="0"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79727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ctr" defTabSz="457200" rtl="0" eaLnBrk="1" latinLnBrk="0" hangingPunct="1">
        <a:spcBef>
          <a:spcPct val="0"/>
        </a:spcBef>
        <a:buNone/>
        <a:defRPr kumimoji="1"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新製品イベント企画</a:t>
            </a:r>
            <a:endParaRPr kumimoji="1" lang="ja-JP" altLang="en-US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kumimoji="1" lang="ja-JP" altLang="en-US" sz="2400" dirty="0" smtClean="0"/>
              <a:t>一眼レフデジタルカメラ「</a:t>
            </a:r>
            <a:r>
              <a:rPr kumimoji="1" lang="en-US" altLang="ja-JP" sz="2400" dirty="0" smtClean="0"/>
              <a:t>ABC-9</a:t>
            </a:r>
            <a:r>
              <a:rPr kumimoji="1" lang="ja-JP" altLang="en-US" sz="2400" dirty="0" smtClean="0"/>
              <a:t>」</a:t>
            </a:r>
            <a:endParaRPr kumimoji="1" lang="en-US" altLang="ja-JP" sz="2400" dirty="0" smtClean="0"/>
          </a:p>
          <a:p>
            <a:pPr algn="r"/>
            <a:r>
              <a:rPr lang="ja-JP" altLang="en-US" sz="2400" dirty="0" smtClean="0"/>
              <a:t>販売促進部　石河 健</a:t>
            </a:r>
            <a:endParaRPr kumimoji="1"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13444568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 smtClean="0"/>
              <a:t>企画背景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 smtClean="0"/>
              <a:t>昨年から当社一眼レフデジタルカメラの売上が伸び悩んでいる</a:t>
            </a:r>
          </a:p>
          <a:p>
            <a:r>
              <a:rPr kumimoji="1" lang="ja-JP" altLang="en-US" dirty="0" smtClean="0"/>
              <a:t>コンパクトデジカメユーザーを取り込みたい</a:t>
            </a:r>
          </a:p>
          <a:p>
            <a:r>
              <a:rPr kumimoji="1" lang="ja-JP" altLang="en-US" dirty="0" smtClean="0"/>
              <a:t>デジタル一眼レフカメラに興味はあるが、購入に踏み切れないユーザーに製品を体験してもらいたい</a:t>
            </a:r>
          </a:p>
        </p:txBody>
      </p:sp>
    </p:spTree>
    <p:extLst>
      <p:ext uri="{BB962C8B-B14F-4D97-AF65-F5344CB8AC3E}">
        <p14:creationId xmlns:p14="http://schemas.microsoft.com/office/powerpoint/2010/main" val="29786038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kumimoji="1" lang="ja-JP" altLang="en-US" dirty="0" smtClean="0"/>
              <a:t>イベント概要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 smtClean="0"/>
              <a:t>日時	</a:t>
            </a:r>
            <a:r>
              <a:rPr kumimoji="1" lang="en-US" altLang="ja-JP" dirty="0" smtClean="0"/>
              <a:t>5</a:t>
            </a:r>
            <a:r>
              <a:rPr kumimoji="1" lang="ja-JP" altLang="en-US" dirty="0" smtClean="0"/>
              <a:t>月</a:t>
            </a:r>
            <a:r>
              <a:rPr kumimoji="1" lang="en-US" altLang="ja-JP" dirty="0" smtClean="0"/>
              <a:t>25</a:t>
            </a:r>
            <a:r>
              <a:rPr kumimoji="1" lang="ja-JP" altLang="en-US" dirty="0" smtClean="0"/>
              <a:t>日（土）・</a:t>
            </a:r>
            <a:r>
              <a:rPr kumimoji="1" lang="en-US" altLang="ja-JP" dirty="0" smtClean="0"/>
              <a:t>26</a:t>
            </a:r>
            <a:r>
              <a:rPr kumimoji="1" lang="ja-JP" altLang="en-US" dirty="0" smtClean="0"/>
              <a:t>日（日）</a:t>
            </a:r>
            <a:r>
              <a:rPr kumimoji="1" lang="en-US" altLang="ja-JP" dirty="0" smtClean="0"/>
              <a:t>10:30-12:00</a:t>
            </a:r>
            <a:r>
              <a:rPr kumimoji="1" lang="ja-JP" altLang="en-US" dirty="0" smtClean="0"/>
              <a:t>　</a:t>
            </a:r>
            <a:r>
              <a:rPr kumimoji="1" lang="en-US" altLang="ja-JP" dirty="0" smtClean="0"/>
              <a:t>14:00-15:30</a:t>
            </a:r>
          </a:p>
          <a:p>
            <a:r>
              <a:rPr kumimoji="1" lang="ja-JP" altLang="en-US" dirty="0" smtClean="0"/>
              <a:t>会場	けやきショッピングセンター　憩いの広場</a:t>
            </a:r>
          </a:p>
          <a:p>
            <a:r>
              <a:rPr kumimoji="1" lang="ja-JP" altLang="en-US" dirty="0" smtClean="0"/>
              <a:t>内容	新製品説明、撮影講座、撮影体験</a:t>
            </a:r>
          </a:p>
          <a:p>
            <a:r>
              <a:rPr kumimoji="1" lang="ja-JP" altLang="en-US" dirty="0" smtClean="0"/>
              <a:t>定員	先着</a:t>
            </a:r>
            <a:r>
              <a:rPr kumimoji="1" lang="en-US" altLang="ja-JP" dirty="0" smtClean="0"/>
              <a:t>10</a:t>
            </a:r>
            <a:r>
              <a:rPr kumimoji="1" lang="ja-JP" altLang="en-US" dirty="0" smtClean="0"/>
              <a:t>組（撮影体験）</a:t>
            </a:r>
          </a:p>
          <a:p>
            <a:r>
              <a:rPr kumimoji="1" lang="ja-JP" altLang="en-US" dirty="0" smtClean="0"/>
              <a:t>特典	製品</a:t>
            </a:r>
            <a:r>
              <a:rPr kumimoji="1" lang="en-US" altLang="ja-JP" dirty="0" smtClean="0"/>
              <a:t>3,000</a:t>
            </a:r>
            <a:r>
              <a:rPr kumimoji="1" lang="ja-JP" altLang="en-US" dirty="0" smtClean="0"/>
              <a:t>円オフチケット配布</a:t>
            </a:r>
          </a:p>
        </p:txBody>
      </p:sp>
    </p:spTree>
    <p:extLst>
      <p:ext uri="{BB962C8B-B14F-4D97-AF65-F5344CB8AC3E}">
        <p14:creationId xmlns:p14="http://schemas.microsoft.com/office/powerpoint/2010/main" val="529049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kumimoji="1" lang="ja-JP" altLang="en-US" dirty="0" smtClean="0"/>
              <a:t>イベント詳細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 smtClean="0">
                <a:latin typeface="+mn-ea"/>
              </a:rPr>
              <a:t>新製品説明</a:t>
            </a:r>
          </a:p>
          <a:p>
            <a:pPr lvl="1"/>
            <a:r>
              <a:rPr kumimoji="1" lang="ja-JP" altLang="en-US" dirty="0" smtClean="0"/>
              <a:t>新製品の特長をプレゼンテーション</a:t>
            </a:r>
          </a:p>
          <a:p>
            <a:r>
              <a:rPr kumimoji="1" lang="ja-JP" altLang="en-US" dirty="0" smtClean="0"/>
              <a:t>撮影講座</a:t>
            </a:r>
          </a:p>
          <a:p>
            <a:pPr lvl="1"/>
            <a:r>
              <a:rPr kumimoji="1" lang="ja-JP" altLang="en-US" dirty="0" smtClean="0"/>
              <a:t>プロカメラマンによる撮影のコツ</a:t>
            </a:r>
          </a:p>
          <a:p>
            <a:r>
              <a:rPr kumimoji="1" lang="ja-JP" altLang="en-US" dirty="0" smtClean="0"/>
              <a:t>撮影体験</a:t>
            </a:r>
          </a:p>
          <a:p>
            <a:pPr lvl="1"/>
            <a:r>
              <a:rPr kumimoji="1" lang="ja-JP" altLang="en-US" dirty="0" smtClean="0"/>
              <a:t>参加者が自由に風景や人物を撮影</a:t>
            </a:r>
          </a:p>
          <a:p>
            <a:pPr lvl="1"/>
            <a:r>
              <a:rPr kumimoji="1" lang="ja-JP" altLang="en-US" dirty="0" smtClean="0"/>
              <a:t>参加者が</a:t>
            </a:r>
            <a:r>
              <a:rPr kumimoji="1" lang="en-US" altLang="ja-JP" dirty="0" smtClean="0"/>
              <a:t>SD</a:t>
            </a:r>
            <a:r>
              <a:rPr kumimoji="1" lang="ja-JP" altLang="en-US" dirty="0" smtClean="0"/>
              <a:t>カードを持参すればデータ持ち帰り可</a:t>
            </a:r>
          </a:p>
        </p:txBody>
      </p:sp>
    </p:spTree>
    <p:extLst>
      <p:ext uri="{BB962C8B-B14F-4D97-AF65-F5344CB8AC3E}">
        <p14:creationId xmlns:p14="http://schemas.microsoft.com/office/powerpoint/2010/main" val="231508427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オーガニック">
  <a:themeElements>
    <a:clrScheme name="Organic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D9B247"/>
      </a:accent1>
      <a:accent2>
        <a:srgbClr val="CC702D"/>
      </a:accent2>
      <a:accent3>
        <a:srgbClr val="B53A31"/>
      </a:accent3>
      <a:accent4>
        <a:srgbClr val="815F56"/>
      </a:accent4>
      <a:accent5>
        <a:srgbClr val="AE9E7C"/>
      </a:accent5>
      <a:accent6>
        <a:srgbClr val="7B8865"/>
      </a:accent6>
      <a:hlink>
        <a:srgbClr val="BB7826"/>
      </a:hlink>
      <a:folHlink>
        <a:srgbClr val="CF9C5F"/>
      </a:folHlink>
    </a:clrScheme>
    <a:fontScheme name="Organic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ganic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E4E49EB0-FB00-41F5-9359-4843D783A23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84</Words>
  <Application>Microsoft Office PowerPoint</Application>
  <PresentationFormat>ワイド画面</PresentationFormat>
  <Paragraphs>21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10" baseType="lpstr">
      <vt:lpstr>HGPｺﾞｼｯｸE</vt:lpstr>
      <vt:lpstr>ＭＳ Ｐゴシック</vt:lpstr>
      <vt:lpstr>ＭＳ Ｐ明朝</vt:lpstr>
      <vt:lpstr>Arial</vt:lpstr>
      <vt:lpstr>Garamond</vt:lpstr>
      <vt:lpstr>オーガニック</vt:lpstr>
      <vt:lpstr>新製品イベント企画</vt:lpstr>
      <vt:lpstr>企画背景</vt:lpstr>
      <vt:lpstr>イベント概要</vt:lpstr>
      <vt:lpstr>イベント詳細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新製品イベント企画</dc:title>
  <dc:creator>Ken Ishikawa</dc:creator>
  <cp:lastModifiedBy>Ken Ishikawa</cp:lastModifiedBy>
  <cp:revision>3</cp:revision>
  <dcterms:created xsi:type="dcterms:W3CDTF">2013-01-07T07:57:44Z</dcterms:created>
  <dcterms:modified xsi:type="dcterms:W3CDTF">2013-01-07T13:37:42Z</dcterms:modified>
</cp:coreProperties>
</file>