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18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623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976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1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578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35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601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76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71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5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1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90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74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571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5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3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新製品イベント企画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一眼レフデジタルカメラ「</a:t>
            </a:r>
            <a:r>
              <a:rPr kumimoji="1" lang="en-US" altLang="ja-JP" dirty="0" smtClean="0"/>
              <a:t>ABC-9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r>
              <a:rPr lang="ja-JP" altLang="en-US" dirty="0" smtClean="0"/>
              <a:t>販売促進部　石河 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342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r>
              <a:rPr kumimoji="1" lang="ja-JP" altLang="en-US" dirty="0" smtClean="0"/>
              <a:t>コンパクトデジカメユーザーを取り込みたい</a:t>
            </a:r>
          </a:p>
          <a:p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375675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r>
              <a:rPr kumimoji="1" lang="ja-JP" altLang="en-US" dirty="0" smtClean="0"/>
              <a:t>会場	けやきショッピングセンター　憩いの広場</a:t>
            </a:r>
          </a:p>
          <a:p>
            <a:r>
              <a:rPr kumimoji="1" lang="ja-JP" altLang="en-US" dirty="0" smtClean="0"/>
              <a:t>内容	新製品説明、撮影講座、撮影体験</a:t>
            </a:r>
          </a:p>
          <a:p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88326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新製品説明</a:t>
            </a:r>
          </a:p>
          <a:p>
            <a:pPr lvl="1"/>
            <a:r>
              <a:rPr kumimoji="1" lang="ja-JP" altLang="en-US" dirty="0" smtClean="0"/>
              <a:t>新製品の特長をプレゼンテーション</a:t>
            </a:r>
          </a:p>
          <a:p>
            <a:r>
              <a:rPr kumimoji="1" lang="ja-JP" altLang="en-US" dirty="0" smtClean="0"/>
              <a:t>撮影講座</a:t>
            </a:r>
          </a:p>
          <a:p>
            <a:pPr lvl="1"/>
            <a:r>
              <a:rPr kumimoji="1" lang="ja-JP" altLang="en-US" dirty="0" smtClean="0"/>
              <a:t>プロカメラマンによる撮影のコツ</a:t>
            </a:r>
          </a:p>
          <a:p>
            <a:r>
              <a:rPr kumimoji="1" lang="ja-JP" altLang="en-US" dirty="0" smtClean="0"/>
              <a:t>撮影体験</a:t>
            </a:r>
          </a:p>
          <a:p>
            <a:pPr lvl="1"/>
            <a:r>
              <a:rPr kumimoji="1" lang="ja-JP" altLang="en-US" dirty="0" smtClean="0"/>
              <a:t>参加者が自由に風景や人物を撮影</a:t>
            </a:r>
          </a:p>
          <a:p>
            <a:pPr lvl="1"/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10563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Ｐ明朝</vt:lpstr>
      <vt:lpstr>Arial</vt:lpstr>
      <vt:lpstr>Garamond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1</cp:revision>
  <dcterms:created xsi:type="dcterms:W3CDTF">2013-01-07T07:38:30Z</dcterms:created>
  <dcterms:modified xsi:type="dcterms:W3CDTF">2013-01-07T07:39:02Z</dcterms:modified>
</cp:coreProperties>
</file>