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6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8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606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928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944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264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11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68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18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06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7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89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29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0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82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27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新製品イベント企画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一眼レフデジタルカメラ「</a:t>
            </a:r>
            <a:r>
              <a:rPr kumimoji="1" lang="en-US" altLang="ja-JP" sz="2400" dirty="0" smtClean="0"/>
              <a:t>ABC-9</a:t>
            </a:r>
            <a:r>
              <a:rPr kumimoji="1" lang="ja-JP" altLang="en-US" sz="2400" dirty="0" smtClean="0"/>
              <a:t>」</a:t>
            </a:r>
            <a:endParaRPr kumimoji="1" lang="en-US" altLang="ja-JP" sz="2400" dirty="0" smtClean="0"/>
          </a:p>
          <a:p>
            <a:pPr algn="r"/>
            <a:r>
              <a:rPr lang="ja-JP" altLang="en-US" sz="2400" dirty="0" smtClean="0"/>
              <a:t>販売促進部　石河 健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115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コンパクトデジカメユーザーを取り込みたい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17729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日時	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r>
              <a:rPr kumimoji="1" lang="ja-JP" altLang="en-US" dirty="0" smtClean="0"/>
              <a:t>会場	けやきショッピングセンター　憩いの広場</a:t>
            </a:r>
          </a:p>
          <a:p>
            <a:r>
              <a:rPr kumimoji="1" lang="ja-JP" altLang="en-US" dirty="0" smtClean="0"/>
              <a:t>内容	新製品説明、撮影講座、撮影体験</a:t>
            </a:r>
          </a:p>
          <a:p>
            <a:r>
              <a:rPr kumimoji="1" lang="ja-JP" altLang="en-US" dirty="0" smtClean="0"/>
              <a:t>定員	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r>
              <a:rPr kumimoji="1" lang="ja-JP" altLang="en-US" dirty="0" smtClean="0"/>
              <a:t>特典	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727183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>
                <a:latin typeface="+mn-ea"/>
              </a:rPr>
              <a:t>新製品説明</a:t>
            </a:r>
          </a:p>
          <a:p>
            <a:pPr marL="457200" lvl="1" indent="0">
              <a:buNone/>
            </a:pPr>
            <a:r>
              <a:rPr kumimoji="1" lang="ja-JP" altLang="en-US" dirty="0" smtClean="0"/>
              <a:t>新製品の特長をプレゼンテーション</a:t>
            </a:r>
          </a:p>
          <a:p>
            <a:pPr marL="0" indent="0">
              <a:buNone/>
            </a:pPr>
            <a:r>
              <a:rPr kumimoji="1" lang="ja-JP" altLang="en-US" dirty="0" smtClean="0"/>
              <a:t>撮影講座</a:t>
            </a:r>
          </a:p>
          <a:p>
            <a:pPr marL="457200" lvl="1" indent="0">
              <a:buNone/>
            </a:pPr>
            <a:r>
              <a:rPr kumimoji="1" lang="ja-JP" altLang="en-US" dirty="0" smtClean="0"/>
              <a:t>プロカメラマンによる撮影のコツ</a:t>
            </a:r>
          </a:p>
          <a:p>
            <a:pPr marL="0" indent="0">
              <a:buNone/>
            </a:pPr>
            <a:r>
              <a:rPr kumimoji="1" lang="ja-JP" altLang="en-US" dirty="0" smtClean="0"/>
              <a:t>撮影体験</a:t>
            </a:r>
          </a:p>
          <a:p>
            <a:pPr marL="457200" lvl="1" indent="0">
              <a:buNone/>
            </a:pPr>
            <a:r>
              <a:rPr kumimoji="1" lang="ja-JP" altLang="en-US" dirty="0" smtClean="0"/>
              <a:t>参加者が自由に風景や人物を撮影</a:t>
            </a:r>
          </a:p>
          <a:p>
            <a:pPr marL="457200" lvl="1" indent="0">
              <a:buNone/>
            </a:pPr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61377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HGPｺﾞｼｯｸE</vt:lpstr>
      <vt:lpstr>ＭＳ Ｐゴシック</vt:lpstr>
      <vt:lpstr>ＭＳ Ｐ明朝</vt:lpstr>
      <vt:lpstr>Arial</vt:lpstr>
      <vt:lpstr>Garamond</vt:lpstr>
      <vt:lpstr>Wingdings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1</cp:revision>
  <dcterms:created xsi:type="dcterms:W3CDTF">2013-01-07T13:37:10Z</dcterms:created>
  <dcterms:modified xsi:type="dcterms:W3CDTF">2013-01-07T13:37:18Z</dcterms:modified>
</cp:coreProperties>
</file>