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93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497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037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190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68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24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274638"/>
            <a:ext cx="10515600" cy="114300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1850" y="2193925"/>
            <a:ext cx="515620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89663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89663" y="2193925"/>
            <a:ext cx="5157787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43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108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6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34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81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59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65" y="2333297"/>
            <a:ext cx="1351621" cy="137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68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22222E-6 L -0.02826 0.14352 L -0.05456 2.22222E-6 L -0.08269 0.14352 L -0.11094 2.22222E-6 L -0.13724 0.14352 L -0.16537 2.22222E-6 L -0.1918 0.14352 L -0.21993 2.22222E-6 L -0.24805 0.14352 L -0.27448 2.22222E-6 L -0.30261 0.14352 L -0.32891 2.22222E-6 L -0.35717 0.14352 L -0.38529 2.22222E-6 L -0.41159 0.14352 L -0.43972 2.22222E-6 " pathEditMode="relative" rAng="0" ptsTypes="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92" y="7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709" y="1926504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24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227 -0.08519 L -0.52227 -0.08519 C -0.52057 -0.09214 -0.51914 -0.09908 -0.51719 -0.1058 C -0.51471 -0.11413 -0.50703 -0.12617 -0.50417 -0.13103 L -0.49518 -0.14723 L -0.49128 -0.14955 C -0.48386 -0.16922 -0.49375 -0.14607 -0.4849 -0.1588 C -0.48359 -0.16043 -0.48333 -0.16367 -0.48229 -0.16552 C -0.47852 -0.17223 -0.47318 -0.1757 -0.46927 -0.18172 C -0.45846 -0.19885 -0.47253 -0.18473 -0.46029 -0.19561 C -0.45729 -0.20093 -0.45508 -0.20834 -0.45117 -0.21158 L -0.43568 -0.22547 C -0.43399 -0.22686 -0.43216 -0.22802 -0.43047 -0.2301 C -0.42917 -0.23149 -0.42813 -0.23357 -0.42669 -0.23473 C -0.42266 -0.23774 -0.41797 -0.23959 -0.41367 -0.24144 C -0.40404 -0.25302 -0.41641 -0.23959 -0.40469 -0.24839 C -0.40326 -0.24955 -0.40221 -0.25186 -0.40078 -0.25302 C -0.39961 -0.25418 -0.39818 -0.25441 -0.39688 -0.25533 C -0.39336 -0.25811 -0.39037 -0.26297 -0.38659 -0.26459 L -0.37617 -0.26922 L -0.37109 -0.2713 C -0.36068 -0.27061 -0.35026 -0.27107 -0.33998 -0.26922 C -0.33841 -0.26876 -0.3375 -0.26598 -0.33607 -0.26459 C -0.33164 -0.25996 -0.33138 -0.26019 -0.32708 -0.25765 C -0.32539 -0.25533 -0.3237 -0.25279 -0.32188 -0.2507 C -0.31849 -0.24677 -0.31445 -0.24422 -0.31159 -0.23913 C -0.30859 -0.2338 -0.30508 -0.22918 -0.30248 -0.22316 C -0.29401 -0.20302 -0.29779 -0.21019 -0.29219 -0.20001 C -0.29128 -0.1963 -0.2905 -0.19237 -0.28958 -0.18867 C -0.2888 -0.18543 -0.28776 -0.18265 -0.28698 -0.17941 C -0.28399 -0.16575 -0.28503 -0.1683 -0.28307 -0.15649 C -0.28268 -0.15418 -0.28229 -0.15186 -0.28177 -0.14955 C -0.28229 -0.12501 -0.28229 -0.10047 -0.28307 -0.07593 C -0.2832 -0.07269 -0.28672 -0.05348 -0.28698 -0.05302 C -0.29583 -0.03728 -0.29167 -0.04283 -0.2987 -0.0345 C -0.29948 -0.03218 -0.3 -0.02941 -0.30117 -0.02755 C -0.30234 -0.02617 -0.30391 -0.0264 -0.30508 -0.02524 C -0.30651 -0.02408 -0.30755 -0.02177 -0.30899 -0.02084 C -0.31068 -0.01945 -0.3125 -0.01945 -0.31419 -0.01853 C -0.32995 -0.00996 -0.31511 -0.01691 -0.32708 -0.01158 C -0.33099 -0.01228 -0.33503 -0.01158 -0.33867 -0.0139 C -0.3405 -0.01482 -0.3457 -0.02825 -0.34649 -0.02987 C -0.3513 -0.05556 -0.34922 -0.04191 -0.34649 -0.09885 C -0.3457 -0.11413 -0.34492 -0.11459 -0.34128 -0.12431 C -0.34089 -0.12802 -0.34076 -0.13195 -0.33998 -0.13566 C -0.33945 -0.1382 -0.33828 -0.14029 -0.33737 -0.1426 C -0.33333 -0.15302 -0.33438 -0.15047 -0.32969 -0.1588 C -0.32734 -0.1713 -0.32982 -0.16205 -0.32188 -0.17478 C -0.31914 -0.17918 -0.31719 -0.18496 -0.31419 -0.18867 C -0.31159 -0.19168 -0.30859 -0.19399 -0.30638 -0.19793 C -0.30469 -0.20093 -0.30287 -0.20371 -0.30117 -0.20695 C -0.29792 -0.2139 -0.29987 -0.21459 -0.29479 -0.21853 C -0.2931 -0.21968 -0.29128 -0.22015 -0.28958 -0.22084 C -0.2875 -0.22362 -0.27826 -0.23612 -0.27669 -0.23681 L -0.27149 -0.23913 C -0.26979 -0.24075 -0.26797 -0.24214 -0.26628 -0.24376 C -0.26498 -0.24515 -0.2638 -0.24723 -0.26237 -0.24839 C -0.26081 -0.24978 -0.25899 -0.24978 -0.25729 -0.2507 C -0.25599 -0.2514 -0.25469 -0.25232 -0.25339 -0.25302 C -0.25 -0.25464 -0.24297 -0.25765 -0.24297 -0.25765 C -0.22878 -0.25695 -0.21458 -0.25718 -0.20039 -0.25533 C -0.19753 -0.25487 -0.19024 -0.24908 -0.18737 -0.24607 C -0.18477 -0.2433 -0.18229 -0.24005 -0.17969 -0.23681 L -0.17578 -0.23242 C -0.17487 -0.2301 -0.17448 -0.22686 -0.17318 -0.22547 C -0.17083 -0.22293 -0.1681 -0.22246 -0.1655 -0.22084 C -0.15951 -0.21737 -0.15846 -0.21714 -0.15117 -0.20927 C -0.14909 -0.20695 -0.14675 -0.2051 -0.14479 -0.20232 C -0.13698 -0.19214 -0.14479 -0.19793 -0.13698 -0.1933 C -0.13659 -0.19098 -0.13659 -0.1882 -0.13568 -0.18635 C -0.13386 -0.18195 -0.1293 -0.17478 -0.1293 -0.17478 C -0.12539 -0.16135 -0.12721 -0.16899 -0.12409 -0.15186 C -0.1237 -0.14955 -0.12305 -0.14723 -0.12279 -0.14492 C -0.12123 -0.13103 -0.12214 -0.13705 -0.12018 -0.12663 C -0.12031 -0.12084 -0.11758 -0.07246 -0.12279 -0.0507 C -0.12357 -0.04746 -0.12435 -0.04445 -0.12539 -0.04144 C -0.12617 -0.03913 -0.12708 -0.03681 -0.128 -0.0345 C -0.13021 -0.02246 -0.12826 -0.02941 -0.13568 -0.01621 C -0.1405 -0.00742 -0.13789 -0.01019 -0.14349 -0.00695 C -0.14479 -0.00464 -0.14583 -0.00186 -0.1474 -5.18519E-6 C -0.15169 0.00508 -0.15912 0.00069 -0.16289 -5.18519E-6 C -0.16367 -0.00163 -0.16471 -0.00279 -0.1655 -0.00464 C -0.16758 -0.01043 -0.16823 -0.01459 -0.16927 -0.02084 C -0.16888 -0.03681 -0.16914 -0.05302 -0.1681 -0.06899 C -0.16784 -0.07223 -0.16406 -0.08218 -0.16289 -0.08519 C -0.16159 -0.0882 -0.16029 -0.09121 -0.15899 -0.09422 C -0.15716 -0.09885 -0.15625 -0.10487 -0.15378 -0.10811 C -0.14388 -0.1213 -0.15339 -0.1095 -0.14349 -0.11968 C -0.14206 -0.12107 -0.14102 -0.12293 -0.13958 -0.12431 C -0.13841 -0.12524 -0.13698 -0.12593 -0.13568 -0.12663 C -0.13229 -0.12825 -0.12878 -0.12918 -0.12539 -0.13103 L -0.11758 -0.13566 C -0.11628 -0.13658 -0.11511 -0.13774 -0.11367 -0.13797 L -0.0931 -0.1426 C -0.08359 -0.14191 -0.07409 -0.14214 -0.06458 -0.14029 C -0.05612 -0.13867 -0.05873 -0.13612 -0.053 -0.13103 C -0.05169 -0.1301 -0.05026 -0.1301 -0.04909 -0.12871 C -0.04102 -0.12084 -0.04037 -0.11783 -0.03359 -0.1058 C -0.01589 -0.07431 -0.04206 -0.11992 -0.02578 -0.09422 C -0.02305 -0.09005 -0.02057 -0.08519 -0.0181 -0.08056 C -0.0168 -0.07825 -0.01524 -0.0764 -0.01419 -0.07362 L -0.00899 -0.05973 L -0.00638 -0.05302 L -0.00378 -0.03913 C -0.00274 -0.03311 -0.00182 -0.02941 -0.00117 -0.02293 C 0.00026 -0.00857 1.875E-6 -0.01066 1.875E-6 -5.18519E-6 L 1.875E-6 -5.18519E-6 L 1.875E-6 -5.18519E-6 " pathEditMode="relative" ptsTypes="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6</cp:revision>
  <dcterms:created xsi:type="dcterms:W3CDTF">2012-12-03T05:06:16Z</dcterms:created>
  <dcterms:modified xsi:type="dcterms:W3CDTF">2012-12-03T05:40:11Z</dcterms:modified>
</cp:coreProperties>
</file>