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depthPercent val="60"/>
      <c:rAngAx val="0"/>
      <c:perspective val="100"/>
    </c:view3D>
    <c:floor>
      <c:thickness val="0"/>
      <c:spPr>
        <a:solidFill>
          <a:schemeClr val="lt1">
            <a:lumMod val="95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>
                  <a:lumMod val="75000"/>
                </a:schemeClr>
              </a:solidFill>
              <a:round/>
            </a:ln>
            <a:effectLst/>
            <a:sp3d contourW="9525">
              <a:contourClr>
                <a:schemeClr val="accent1">
                  <a:lumMod val="75000"/>
                </a:schemeClr>
              </a:contourClr>
            </a:sp3d>
          </c:spPr>
          <c:invertIfNegative val="0"/>
          <c:cat>
            <c:numRef>
              <c:f>Sheet1!$A$2:$A$6</c:f>
              <c:numCache>
                <c:formatCode>General</c:formatCode>
                <c:ptCount val="5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115</c:v>
                </c:pt>
                <c:pt idx="1">
                  <c:v>117.4</c:v>
                </c:pt>
                <c:pt idx="2">
                  <c:v>120.7</c:v>
                </c:pt>
                <c:pt idx="3">
                  <c:v>116.1</c:v>
                </c:pt>
                <c:pt idx="4">
                  <c:v>125.4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506279648"/>
        <c:axId val="506279256"/>
        <c:axId val="0"/>
      </c:bar3DChart>
      <c:catAx>
        <c:axId val="506279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6279256"/>
        <c:crosses val="autoZero"/>
        <c:auto val="1"/>
        <c:lblAlgn val="ctr"/>
        <c:lblOffset val="100"/>
        <c:noMultiLvlLbl val="0"/>
      </c:catAx>
      <c:valAx>
        <c:axId val="506279256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197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（億円）</a:t>
                </a:r>
                <a:endParaRPr lang="ja-JP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197" b="1" i="0" u="none" strike="noStrike" kern="1200" baseline="0">
                  <a:solidFill>
                    <a:schemeClr val="dk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06279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62FAA3-6B11-48B6-A079-51BB663D3E6A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17CD742-58B1-4A35-8053-DEFF0C48C3E9}">
      <dgm:prSet phldrT="[テキスト]"/>
      <dgm:spPr/>
      <dgm:t>
        <a:bodyPr/>
        <a:lstStyle/>
        <a:p>
          <a:r>
            <a:rPr kumimoji="1" lang="ja-JP" altLang="en-US" dirty="0" smtClean="0"/>
            <a:t>本社</a:t>
          </a:r>
          <a:endParaRPr kumimoji="1" lang="ja-JP" altLang="en-US" dirty="0"/>
        </a:p>
      </dgm:t>
    </dgm:pt>
    <dgm:pt modelId="{324B832D-032D-440E-B331-1D7B1B366EC7}" type="par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4829E70-B2A4-4356-9752-357897A733AE}" type="sibTrans" cxnId="{AAA89C92-13F0-4A8B-8F34-FC8E0F5771DD}">
      <dgm:prSet/>
      <dgm:spPr/>
      <dgm:t>
        <a:bodyPr/>
        <a:lstStyle/>
        <a:p>
          <a:endParaRPr kumimoji="1" lang="ja-JP" altLang="en-US"/>
        </a:p>
      </dgm:t>
    </dgm:pt>
    <dgm:pt modelId="{4E8CC968-81DB-4865-88E9-9C7A62D71D28}">
      <dgm:prSet phldrT="[テキスト]"/>
      <dgm:spPr/>
      <dgm:t>
        <a:bodyPr/>
        <a:lstStyle/>
        <a:p>
          <a:r>
            <a:rPr kumimoji="1" lang="ja-JP" altLang="en-US" dirty="0" smtClean="0"/>
            <a:t>支社</a:t>
          </a:r>
          <a:endParaRPr kumimoji="1" lang="ja-JP" altLang="en-US" dirty="0"/>
        </a:p>
      </dgm:t>
    </dgm:pt>
    <dgm:pt modelId="{07A3F666-4B1E-4A54-B59E-E4AF024E1CF6}" type="par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CCDDD191-3022-43B7-876A-8EACF4119EE4}" type="sibTrans" cxnId="{8A56D987-352E-4A6B-A010-FE56878B790B}">
      <dgm:prSet/>
      <dgm:spPr/>
      <dgm:t>
        <a:bodyPr/>
        <a:lstStyle/>
        <a:p>
          <a:endParaRPr kumimoji="1" lang="ja-JP" altLang="en-US"/>
        </a:p>
      </dgm:t>
    </dgm:pt>
    <dgm:pt modelId="{88026880-E27A-41D6-A915-0FF11192EEA2}">
      <dgm:prSet phldrT="[テキスト]"/>
      <dgm:spPr/>
      <dgm:t>
        <a:bodyPr/>
        <a:lstStyle/>
        <a:p>
          <a:r>
            <a:rPr kumimoji="1" lang="ja-JP" altLang="en-US" dirty="0" smtClean="0"/>
            <a:t>工場</a:t>
          </a:r>
          <a:endParaRPr kumimoji="1" lang="ja-JP" altLang="en-US" dirty="0"/>
        </a:p>
      </dgm:t>
    </dgm:pt>
    <dgm:pt modelId="{90B3378F-BBB2-4502-BA7B-5FC7293F8635}" type="par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7B304833-3247-40FD-86F1-58EB634AC29F}" type="sibTrans" cxnId="{A1A414CA-5F6D-450C-93FE-463F37D9A05D}">
      <dgm:prSet/>
      <dgm:spPr/>
      <dgm:t>
        <a:bodyPr/>
        <a:lstStyle/>
        <a:p>
          <a:endParaRPr kumimoji="1" lang="ja-JP" altLang="en-US"/>
        </a:p>
      </dgm:t>
    </dgm:pt>
    <dgm:pt modelId="{458C2EF3-A0D1-4346-91F9-1CAB7B171599}">
      <dgm:prSet phldrT="[テキスト]"/>
      <dgm:spPr/>
      <dgm:t>
        <a:bodyPr/>
        <a:lstStyle/>
        <a:p>
          <a:r>
            <a:rPr kumimoji="1" lang="ja-JP" altLang="en-US" dirty="0" smtClean="0"/>
            <a:t>東京</a:t>
          </a:r>
          <a:endParaRPr kumimoji="1" lang="ja-JP" altLang="en-US" dirty="0"/>
        </a:p>
      </dgm:t>
    </dgm:pt>
    <dgm:pt modelId="{2204FB1B-6511-489A-9830-545F1D0E4D3E}" type="par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BA166737-2089-440B-BF95-98B8F73A32FC}" type="sibTrans" cxnId="{FC5B00E6-F31C-40D9-8F93-A91B1425215B}">
      <dgm:prSet/>
      <dgm:spPr/>
      <dgm:t>
        <a:bodyPr/>
        <a:lstStyle/>
        <a:p>
          <a:endParaRPr kumimoji="1" lang="ja-JP" altLang="en-US"/>
        </a:p>
      </dgm:t>
    </dgm:pt>
    <dgm:pt modelId="{21D3B20E-8A39-4313-BEF2-E1EE6060FC19}">
      <dgm:prSet phldrT="[テキスト]"/>
      <dgm:spPr/>
      <dgm:t>
        <a:bodyPr/>
        <a:lstStyle/>
        <a:p>
          <a:r>
            <a:rPr kumimoji="1" lang="ja-JP" altLang="en-US" dirty="0" smtClean="0"/>
            <a:t>大阪</a:t>
          </a:r>
          <a:endParaRPr kumimoji="1" lang="ja-JP" altLang="en-US" dirty="0"/>
        </a:p>
      </dgm:t>
    </dgm:pt>
    <dgm:pt modelId="{C323539C-81EA-4816-860D-B0F6285B6ECB}" type="par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81EEFC38-265A-4B18-A035-DF7CC8851F78}" type="sibTrans" cxnId="{E82A977A-4F53-4FDE-B47F-70713235C738}">
      <dgm:prSet/>
      <dgm:spPr/>
      <dgm:t>
        <a:bodyPr/>
        <a:lstStyle/>
        <a:p>
          <a:endParaRPr kumimoji="1" lang="ja-JP" altLang="en-US"/>
        </a:p>
      </dgm:t>
    </dgm:pt>
    <dgm:pt modelId="{C417A966-ED85-40FC-9C4E-77A09705401E}">
      <dgm:prSet phldrT="[テキスト]"/>
      <dgm:spPr/>
      <dgm:t>
        <a:bodyPr/>
        <a:lstStyle/>
        <a:p>
          <a:r>
            <a:rPr kumimoji="1" lang="ja-JP" altLang="en-US" dirty="0" smtClean="0"/>
            <a:t>名古屋</a:t>
          </a:r>
          <a:endParaRPr kumimoji="1" lang="ja-JP" altLang="en-US" dirty="0"/>
        </a:p>
      </dgm:t>
    </dgm:pt>
    <dgm:pt modelId="{8C0AAFD5-7BD3-4B04-A5F0-2CB3200CBBDC}" type="par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3CABF9F3-5A37-4CA2-A842-8744C92BCA45}" type="sibTrans" cxnId="{A1BDE560-2424-41BE-934E-7EDE7D95272A}">
      <dgm:prSet/>
      <dgm:spPr/>
      <dgm:t>
        <a:bodyPr/>
        <a:lstStyle/>
        <a:p>
          <a:endParaRPr kumimoji="1" lang="ja-JP" altLang="en-US"/>
        </a:p>
      </dgm:t>
    </dgm:pt>
    <dgm:pt modelId="{646A6FAB-AB99-463F-B600-BB931C7EA109}">
      <dgm:prSet phldrT="[テキスト]"/>
      <dgm:spPr/>
      <dgm:t>
        <a:bodyPr/>
        <a:lstStyle/>
        <a:p>
          <a:r>
            <a:rPr kumimoji="1" lang="ja-JP" altLang="en-US" dirty="0" smtClean="0"/>
            <a:t>札幌</a:t>
          </a:r>
          <a:endParaRPr kumimoji="1" lang="ja-JP" altLang="en-US" dirty="0"/>
        </a:p>
      </dgm:t>
    </dgm:pt>
    <dgm:pt modelId="{1EA8C2C9-9704-426E-A436-E6647A13B7CF}" type="par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7AFC79F9-15DD-403B-8785-51A8FA50FC20}" type="sibTrans" cxnId="{4CA6EFC6-33EA-4284-890E-6BDAC7A18C19}">
      <dgm:prSet/>
      <dgm:spPr/>
      <dgm:t>
        <a:bodyPr/>
        <a:lstStyle/>
        <a:p>
          <a:endParaRPr kumimoji="1" lang="ja-JP" altLang="en-US"/>
        </a:p>
      </dgm:t>
    </dgm:pt>
    <dgm:pt modelId="{B3483746-30CF-4EE4-B37C-29809E04F1F8}">
      <dgm:prSet phldrT="[テキスト]"/>
      <dgm:spPr/>
      <dgm:t>
        <a:bodyPr/>
        <a:lstStyle/>
        <a:p>
          <a:r>
            <a:rPr kumimoji="1" lang="ja-JP" altLang="en-US" dirty="0" smtClean="0"/>
            <a:t>中国</a:t>
          </a:r>
          <a:endParaRPr kumimoji="1" lang="ja-JP" altLang="en-US" dirty="0"/>
        </a:p>
      </dgm:t>
    </dgm:pt>
    <dgm:pt modelId="{3B531F21-DB5E-469A-B31A-88A66F331240}" type="par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1DEC2FE1-4417-4240-9CD3-ECBDA7FB843E}" type="sibTrans" cxnId="{5933FFBC-4A65-4321-929D-0F993BF9CB97}">
      <dgm:prSet/>
      <dgm:spPr/>
      <dgm:t>
        <a:bodyPr/>
        <a:lstStyle/>
        <a:p>
          <a:endParaRPr kumimoji="1" lang="ja-JP" altLang="en-US"/>
        </a:p>
      </dgm:t>
    </dgm:pt>
    <dgm:pt modelId="{3D24D2ED-41D9-4B31-B6EA-7BC88F9C0401}">
      <dgm:prSet phldrT="[テキスト]"/>
      <dgm:spPr/>
      <dgm:t>
        <a:bodyPr/>
        <a:lstStyle/>
        <a:p>
          <a:r>
            <a:rPr kumimoji="1" lang="ja-JP" altLang="en-US" dirty="0" smtClean="0"/>
            <a:t>インドネシア</a:t>
          </a:r>
          <a:endParaRPr kumimoji="1" lang="ja-JP" altLang="en-US" dirty="0"/>
        </a:p>
      </dgm:t>
    </dgm:pt>
    <dgm:pt modelId="{15FF7604-94CB-400B-BA26-34E1372012D6}" type="par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68B9FB3A-C12C-49CC-8B8D-DE6EB844D87A}" type="sibTrans" cxnId="{76B6C1DC-46F9-41DA-961D-83DC77FA0B5E}">
      <dgm:prSet/>
      <dgm:spPr/>
      <dgm:t>
        <a:bodyPr/>
        <a:lstStyle/>
        <a:p>
          <a:endParaRPr kumimoji="1" lang="ja-JP" altLang="en-US"/>
        </a:p>
      </dgm:t>
    </dgm:pt>
    <dgm:pt modelId="{DDC3E366-E099-4539-9DF6-F73CC3987D3C}">
      <dgm:prSet phldrT="[テキスト]"/>
      <dgm:spPr/>
      <dgm:t>
        <a:bodyPr/>
        <a:lstStyle/>
        <a:p>
          <a:r>
            <a:rPr kumimoji="1" lang="ja-JP" altLang="en-US" dirty="0" smtClean="0"/>
            <a:t>ベトナム</a:t>
          </a:r>
          <a:endParaRPr kumimoji="1" lang="ja-JP" altLang="en-US" dirty="0"/>
        </a:p>
      </dgm:t>
    </dgm:pt>
    <dgm:pt modelId="{93D36F80-2E92-4945-932E-E4602F0057E6}" type="par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6B878362-45B3-4C9D-9352-13B4D380382E}" type="sibTrans" cxnId="{8469F103-193D-405F-A56E-F78D08E24FBB}">
      <dgm:prSet/>
      <dgm:spPr/>
      <dgm:t>
        <a:bodyPr/>
        <a:lstStyle/>
        <a:p>
          <a:endParaRPr kumimoji="1" lang="ja-JP" altLang="en-US"/>
        </a:p>
      </dgm:t>
    </dgm:pt>
    <dgm:pt modelId="{5196D5A2-3EDC-4B10-A746-325F2092517F}" type="pres">
      <dgm:prSet presAssocID="{D962FAA3-6B11-48B6-A079-51BB663D3E6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9F13087-86D2-4630-8CF0-1F51F2CD1CFB}" type="pres">
      <dgm:prSet presAssocID="{D962FAA3-6B11-48B6-A079-51BB663D3E6A}" presName="bkgdShp" presStyleLbl="alignAccFollowNode1" presStyleIdx="0" presStyleCnt="1"/>
      <dgm:spPr/>
    </dgm:pt>
    <dgm:pt modelId="{2E170A3C-71BF-415C-99D0-472E8E4C521F}" type="pres">
      <dgm:prSet presAssocID="{D962FAA3-6B11-48B6-A079-51BB663D3E6A}" presName="linComp" presStyleCnt="0"/>
      <dgm:spPr/>
    </dgm:pt>
    <dgm:pt modelId="{EE65909F-B9B2-4558-900D-65DD89804DA0}" type="pres">
      <dgm:prSet presAssocID="{017CD742-58B1-4A35-8053-DEFF0C48C3E9}" presName="compNode" presStyleCnt="0"/>
      <dgm:spPr/>
    </dgm:pt>
    <dgm:pt modelId="{10F1DC1E-77DA-4BE3-BE8E-30A679AF59D7}" type="pres">
      <dgm:prSet presAssocID="{017CD742-58B1-4A35-8053-DEFF0C48C3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5C2577-D047-452F-AC62-72076A9A2AF2}" type="pres">
      <dgm:prSet presAssocID="{017CD742-58B1-4A35-8053-DEFF0C48C3E9}" presName="invisiNode" presStyleLbl="node1" presStyleIdx="0" presStyleCnt="3"/>
      <dgm:spPr/>
    </dgm:pt>
    <dgm:pt modelId="{C4B99757-5453-461A-9C17-FD8CC4F47D0A}" type="pres">
      <dgm:prSet presAssocID="{017CD742-58B1-4A35-8053-DEFF0C48C3E9}" presName="imagNode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A2D3F8F-FD9D-408B-98F8-8A33AF4E186C}" type="pres">
      <dgm:prSet presAssocID="{44829E70-B2A4-4356-9752-357897A733AE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51AD5DF6-48F9-42AA-9B37-182FE998EF69}" type="pres">
      <dgm:prSet presAssocID="{4E8CC968-81DB-4865-88E9-9C7A62D71D28}" presName="compNode" presStyleCnt="0"/>
      <dgm:spPr/>
    </dgm:pt>
    <dgm:pt modelId="{7679C5E3-805D-4FC1-8E03-DDAE8BC862EA}" type="pres">
      <dgm:prSet presAssocID="{4E8CC968-81DB-4865-88E9-9C7A62D71D2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51C8693-11FB-4DE4-B1FE-856736E7792E}" type="pres">
      <dgm:prSet presAssocID="{4E8CC968-81DB-4865-88E9-9C7A62D71D28}" presName="invisiNode" presStyleLbl="node1" presStyleIdx="1" presStyleCnt="3"/>
      <dgm:spPr/>
    </dgm:pt>
    <dgm:pt modelId="{CFD55565-6D1D-4B29-8788-9B56E46BD271}" type="pres">
      <dgm:prSet presAssocID="{4E8CC968-81DB-4865-88E9-9C7A62D71D28}" presName="imagNode" presStyleLbl="fgImgPlace1" presStyleIdx="1" presStyleCnt="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9EFF4F70-C37D-41C5-999C-313B38EDA60D}" type="pres">
      <dgm:prSet presAssocID="{CCDDD191-3022-43B7-876A-8EACF4119EE4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8040EF4-ECEE-4E20-A77B-3C364602B772}" type="pres">
      <dgm:prSet presAssocID="{88026880-E27A-41D6-A915-0FF11192EEA2}" presName="compNode" presStyleCnt="0"/>
      <dgm:spPr/>
    </dgm:pt>
    <dgm:pt modelId="{6ECB19D2-F1EF-47B5-BB59-10BC0349A635}" type="pres">
      <dgm:prSet presAssocID="{88026880-E27A-41D6-A915-0FF11192EEA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153FD1-4F13-4250-9630-3D43D5EA4213}" type="pres">
      <dgm:prSet presAssocID="{88026880-E27A-41D6-A915-0FF11192EEA2}" presName="invisiNode" presStyleLbl="node1" presStyleIdx="2" presStyleCnt="3"/>
      <dgm:spPr/>
    </dgm:pt>
    <dgm:pt modelId="{C6C1E0EB-B6C9-48A2-B743-DA26F0898AA0}" type="pres">
      <dgm:prSet presAssocID="{88026880-E27A-41D6-A915-0FF11192EEA2}" presName="imagNode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</dgm:spPr>
    </dgm:pt>
  </dgm:ptLst>
  <dgm:cxnLst>
    <dgm:cxn modelId="{49FC78A0-0AC4-48DB-B608-8EFCC558FD9B}" type="presOf" srcId="{3D24D2ED-41D9-4B31-B6EA-7BC88F9C0401}" destId="{6ECB19D2-F1EF-47B5-BB59-10BC0349A635}" srcOrd="0" destOrd="2" presId="urn:microsoft.com/office/officeart/2005/8/layout/pList2"/>
    <dgm:cxn modelId="{A2836AD4-B276-4A97-B2F7-1F6FC2C51120}" type="presOf" srcId="{017CD742-58B1-4A35-8053-DEFF0C48C3E9}" destId="{10F1DC1E-77DA-4BE3-BE8E-30A679AF59D7}" srcOrd="0" destOrd="0" presId="urn:microsoft.com/office/officeart/2005/8/layout/pList2"/>
    <dgm:cxn modelId="{8469F103-193D-405F-A56E-F78D08E24FBB}" srcId="{88026880-E27A-41D6-A915-0FF11192EEA2}" destId="{DDC3E366-E099-4539-9DF6-F73CC3987D3C}" srcOrd="2" destOrd="0" parTransId="{93D36F80-2E92-4945-932E-E4602F0057E6}" sibTransId="{6B878362-45B3-4C9D-9352-13B4D380382E}"/>
    <dgm:cxn modelId="{A1A414CA-5F6D-450C-93FE-463F37D9A05D}" srcId="{D962FAA3-6B11-48B6-A079-51BB663D3E6A}" destId="{88026880-E27A-41D6-A915-0FF11192EEA2}" srcOrd="2" destOrd="0" parTransId="{90B3378F-BBB2-4502-BA7B-5FC7293F8635}" sibTransId="{7B304833-3247-40FD-86F1-58EB634AC29F}"/>
    <dgm:cxn modelId="{363DCB27-D66E-4ACB-AB99-86E3B45BA3E7}" type="presOf" srcId="{DDC3E366-E099-4539-9DF6-F73CC3987D3C}" destId="{6ECB19D2-F1EF-47B5-BB59-10BC0349A635}" srcOrd="0" destOrd="3" presId="urn:microsoft.com/office/officeart/2005/8/layout/pList2"/>
    <dgm:cxn modelId="{76B6C1DC-46F9-41DA-961D-83DC77FA0B5E}" srcId="{88026880-E27A-41D6-A915-0FF11192EEA2}" destId="{3D24D2ED-41D9-4B31-B6EA-7BC88F9C0401}" srcOrd="1" destOrd="0" parTransId="{15FF7604-94CB-400B-BA26-34E1372012D6}" sibTransId="{68B9FB3A-C12C-49CC-8B8D-DE6EB844D87A}"/>
    <dgm:cxn modelId="{AAA89C92-13F0-4A8B-8F34-FC8E0F5771DD}" srcId="{D962FAA3-6B11-48B6-A079-51BB663D3E6A}" destId="{017CD742-58B1-4A35-8053-DEFF0C48C3E9}" srcOrd="0" destOrd="0" parTransId="{324B832D-032D-440E-B331-1D7B1B366EC7}" sibTransId="{44829E70-B2A4-4356-9752-357897A733AE}"/>
    <dgm:cxn modelId="{A1BDE560-2424-41BE-934E-7EDE7D95272A}" srcId="{4E8CC968-81DB-4865-88E9-9C7A62D71D28}" destId="{C417A966-ED85-40FC-9C4E-77A09705401E}" srcOrd="2" destOrd="0" parTransId="{8C0AAFD5-7BD3-4B04-A5F0-2CB3200CBBDC}" sibTransId="{3CABF9F3-5A37-4CA2-A842-8744C92BCA45}"/>
    <dgm:cxn modelId="{099255B8-FCC0-4FDF-8FFC-467A431D058C}" type="presOf" srcId="{CCDDD191-3022-43B7-876A-8EACF4119EE4}" destId="{9EFF4F70-C37D-41C5-999C-313B38EDA60D}" srcOrd="0" destOrd="0" presId="urn:microsoft.com/office/officeart/2005/8/layout/pList2"/>
    <dgm:cxn modelId="{7D2C9A43-0556-4EC9-972A-0E880ADD5DEA}" type="presOf" srcId="{458C2EF3-A0D1-4346-91F9-1CAB7B171599}" destId="{10F1DC1E-77DA-4BE3-BE8E-30A679AF59D7}" srcOrd="0" destOrd="1" presId="urn:microsoft.com/office/officeart/2005/8/layout/pList2"/>
    <dgm:cxn modelId="{8A56D987-352E-4A6B-A010-FE56878B790B}" srcId="{D962FAA3-6B11-48B6-A079-51BB663D3E6A}" destId="{4E8CC968-81DB-4865-88E9-9C7A62D71D28}" srcOrd="1" destOrd="0" parTransId="{07A3F666-4B1E-4A54-B59E-E4AF024E1CF6}" sibTransId="{CCDDD191-3022-43B7-876A-8EACF4119EE4}"/>
    <dgm:cxn modelId="{BA74D55A-CE82-4875-937D-20F929B3FF7F}" type="presOf" srcId="{646A6FAB-AB99-463F-B600-BB931C7EA109}" destId="{7679C5E3-805D-4FC1-8E03-DDAE8BC862EA}" srcOrd="0" destOrd="1" presId="urn:microsoft.com/office/officeart/2005/8/layout/pList2"/>
    <dgm:cxn modelId="{68DB3E35-2904-4124-8A94-7359C63C27E1}" type="presOf" srcId="{4E8CC968-81DB-4865-88E9-9C7A62D71D28}" destId="{7679C5E3-805D-4FC1-8E03-DDAE8BC862EA}" srcOrd="0" destOrd="0" presId="urn:microsoft.com/office/officeart/2005/8/layout/pList2"/>
    <dgm:cxn modelId="{DA84D8F7-342B-4E2E-A14E-C7E06521E174}" type="presOf" srcId="{21D3B20E-8A39-4313-BEF2-E1EE6060FC19}" destId="{7679C5E3-805D-4FC1-8E03-DDAE8BC862EA}" srcOrd="0" destOrd="2" presId="urn:microsoft.com/office/officeart/2005/8/layout/pList2"/>
    <dgm:cxn modelId="{E82A977A-4F53-4FDE-B47F-70713235C738}" srcId="{4E8CC968-81DB-4865-88E9-9C7A62D71D28}" destId="{21D3B20E-8A39-4313-BEF2-E1EE6060FC19}" srcOrd="1" destOrd="0" parTransId="{C323539C-81EA-4816-860D-B0F6285B6ECB}" sibTransId="{81EEFC38-265A-4B18-A035-DF7CC8851F78}"/>
    <dgm:cxn modelId="{16A7BAA3-9498-4EF7-87FE-CF9CF5C9318F}" type="presOf" srcId="{B3483746-30CF-4EE4-B37C-29809E04F1F8}" destId="{6ECB19D2-F1EF-47B5-BB59-10BC0349A635}" srcOrd="0" destOrd="1" presId="urn:microsoft.com/office/officeart/2005/8/layout/pList2"/>
    <dgm:cxn modelId="{E38456C5-B949-4B98-82F4-6119077BD3ED}" type="presOf" srcId="{C417A966-ED85-40FC-9C4E-77A09705401E}" destId="{7679C5E3-805D-4FC1-8E03-DDAE8BC862EA}" srcOrd="0" destOrd="3" presId="urn:microsoft.com/office/officeart/2005/8/layout/pList2"/>
    <dgm:cxn modelId="{5933FFBC-4A65-4321-929D-0F993BF9CB97}" srcId="{88026880-E27A-41D6-A915-0FF11192EEA2}" destId="{B3483746-30CF-4EE4-B37C-29809E04F1F8}" srcOrd="0" destOrd="0" parTransId="{3B531F21-DB5E-469A-B31A-88A66F331240}" sibTransId="{1DEC2FE1-4417-4240-9CD3-ECBDA7FB843E}"/>
    <dgm:cxn modelId="{DBF64578-A651-477C-B94E-C4DA1AA63787}" type="presOf" srcId="{88026880-E27A-41D6-A915-0FF11192EEA2}" destId="{6ECB19D2-F1EF-47B5-BB59-10BC0349A635}" srcOrd="0" destOrd="0" presId="urn:microsoft.com/office/officeart/2005/8/layout/pList2"/>
    <dgm:cxn modelId="{4CA6EFC6-33EA-4284-890E-6BDAC7A18C19}" srcId="{4E8CC968-81DB-4865-88E9-9C7A62D71D28}" destId="{646A6FAB-AB99-463F-B600-BB931C7EA109}" srcOrd="0" destOrd="0" parTransId="{1EA8C2C9-9704-426E-A436-E6647A13B7CF}" sibTransId="{7AFC79F9-15DD-403B-8785-51A8FA50FC20}"/>
    <dgm:cxn modelId="{DFFCEF56-1521-4F0F-B25E-4829525AF3B3}" type="presOf" srcId="{D962FAA3-6B11-48B6-A079-51BB663D3E6A}" destId="{5196D5A2-3EDC-4B10-A746-325F2092517F}" srcOrd="0" destOrd="0" presId="urn:microsoft.com/office/officeart/2005/8/layout/pList2"/>
    <dgm:cxn modelId="{05249D20-615C-4850-9F7A-529E5DBC1F93}" type="presOf" srcId="{44829E70-B2A4-4356-9752-357897A733AE}" destId="{CA2D3F8F-FD9D-408B-98F8-8A33AF4E186C}" srcOrd="0" destOrd="0" presId="urn:microsoft.com/office/officeart/2005/8/layout/pList2"/>
    <dgm:cxn modelId="{FC5B00E6-F31C-40D9-8F93-A91B1425215B}" srcId="{017CD742-58B1-4A35-8053-DEFF0C48C3E9}" destId="{458C2EF3-A0D1-4346-91F9-1CAB7B171599}" srcOrd="0" destOrd="0" parTransId="{2204FB1B-6511-489A-9830-545F1D0E4D3E}" sibTransId="{BA166737-2089-440B-BF95-98B8F73A32FC}"/>
    <dgm:cxn modelId="{CFABF34F-919E-4947-AF65-AE85C40FD4D2}" type="presParOf" srcId="{5196D5A2-3EDC-4B10-A746-325F2092517F}" destId="{C9F13087-86D2-4630-8CF0-1F51F2CD1CFB}" srcOrd="0" destOrd="0" presId="urn:microsoft.com/office/officeart/2005/8/layout/pList2"/>
    <dgm:cxn modelId="{F6DA0D0C-BB2F-45F0-A437-1F122975618A}" type="presParOf" srcId="{5196D5A2-3EDC-4B10-A746-325F2092517F}" destId="{2E170A3C-71BF-415C-99D0-472E8E4C521F}" srcOrd="1" destOrd="0" presId="urn:microsoft.com/office/officeart/2005/8/layout/pList2"/>
    <dgm:cxn modelId="{D651A479-F218-4FDC-A87F-F1364D7340BA}" type="presParOf" srcId="{2E170A3C-71BF-415C-99D0-472E8E4C521F}" destId="{EE65909F-B9B2-4558-900D-65DD89804DA0}" srcOrd="0" destOrd="0" presId="urn:microsoft.com/office/officeart/2005/8/layout/pList2"/>
    <dgm:cxn modelId="{A012B555-9A53-47B4-8174-DBB7A23D9871}" type="presParOf" srcId="{EE65909F-B9B2-4558-900D-65DD89804DA0}" destId="{10F1DC1E-77DA-4BE3-BE8E-30A679AF59D7}" srcOrd="0" destOrd="0" presId="urn:microsoft.com/office/officeart/2005/8/layout/pList2"/>
    <dgm:cxn modelId="{F2698E5C-6C9C-4072-B066-C8F532845C0D}" type="presParOf" srcId="{EE65909F-B9B2-4558-900D-65DD89804DA0}" destId="{4B5C2577-D047-452F-AC62-72076A9A2AF2}" srcOrd="1" destOrd="0" presId="urn:microsoft.com/office/officeart/2005/8/layout/pList2"/>
    <dgm:cxn modelId="{ACB56252-32A1-46B2-8F98-39AC51B1F1E9}" type="presParOf" srcId="{EE65909F-B9B2-4558-900D-65DD89804DA0}" destId="{C4B99757-5453-461A-9C17-FD8CC4F47D0A}" srcOrd="2" destOrd="0" presId="urn:microsoft.com/office/officeart/2005/8/layout/pList2"/>
    <dgm:cxn modelId="{A9182FA3-61D6-4A66-8FBB-C454A5D171AA}" type="presParOf" srcId="{2E170A3C-71BF-415C-99D0-472E8E4C521F}" destId="{CA2D3F8F-FD9D-408B-98F8-8A33AF4E186C}" srcOrd="1" destOrd="0" presId="urn:microsoft.com/office/officeart/2005/8/layout/pList2"/>
    <dgm:cxn modelId="{FF3056FF-DFCC-4327-938C-68AD59B1B3CB}" type="presParOf" srcId="{2E170A3C-71BF-415C-99D0-472E8E4C521F}" destId="{51AD5DF6-48F9-42AA-9B37-182FE998EF69}" srcOrd="2" destOrd="0" presId="urn:microsoft.com/office/officeart/2005/8/layout/pList2"/>
    <dgm:cxn modelId="{E03CE594-AB71-44A0-98EE-D5E62ABA8C73}" type="presParOf" srcId="{51AD5DF6-48F9-42AA-9B37-182FE998EF69}" destId="{7679C5E3-805D-4FC1-8E03-DDAE8BC862EA}" srcOrd="0" destOrd="0" presId="urn:microsoft.com/office/officeart/2005/8/layout/pList2"/>
    <dgm:cxn modelId="{E2FEEF52-6FB6-40C3-B05B-909CF84F7F40}" type="presParOf" srcId="{51AD5DF6-48F9-42AA-9B37-182FE998EF69}" destId="{651C8693-11FB-4DE4-B1FE-856736E7792E}" srcOrd="1" destOrd="0" presId="urn:microsoft.com/office/officeart/2005/8/layout/pList2"/>
    <dgm:cxn modelId="{E53452FD-5502-4DAE-A334-16DC204797C2}" type="presParOf" srcId="{51AD5DF6-48F9-42AA-9B37-182FE998EF69}" destId="{CFD55565-6D1D-4B29-8788-9B56E46BD271}" srcOrd="2" destOrd="0" presId="urn:microsoft.com/office/officeart/2005/8/layout/pList2"/>
    <dgm:cxn modelId="{A541CC87-A345-487F-9E01-BA40BD9A1310}" type="presParOf" srcId="{2E170A3C-71BF-415C-99D0-472E8E4C521F}" destId="{9EFF4F70-C37D-41C5-999C-313B38EDA60D}" srcOrd="3" destOrd="0" presId="urn:microsoft.com/office/officeart/2005/8/layout/pList2"/>
    <dgm:cxn modelId="{622D1D59-C165-4EFC-A328-A5F9A5EB6345}" type="presParOf" srcId="{2E170A3C-71BF-415C-99D0-472E8E4C521F}" destId="{08040EF4-ECEE-4E20-A77B-3C364602B772}" srcOrd="4" destOrd="0" presId="urn:microsoft.com/office/officeart/2005/8/layout/pList2"/>
    <dgm:cxn modelId="{3C24036E-C52A-431D-9594-5CEE61C435D9}" type="presParOf" srcId="{08040EF4-ECEE-4E20-A77B-3C364602B772}" destId="{6ECB19D2-F1EF-47B5-BB59-10BC0349A635}" srcOrd="0" destOrd="0" presId="urn:microsoft.com/office/officeart/2005/8/layout/pList2"/>
    <dgm:cxn modelId="{067BB13D-BB14-47D1-B28C-B5D7FAA966AE}" type="presParOf" srcId="{08040EF4-ECEE-4E20-A77B-3C364602B772}" destId="{EA153FD1-4F13-4250-9630-3D43D5EA4213}" srcOrd="1" destOrd="0" presId="urn:microsoft.com/office/officeart/2005/8/layout/pList2"/>
    <dgm:cxn modelId="{3087FBB5-DDAD-4F4A-A1B5-7AC719355AFD}" type="presParOf" srcId="{08040EF4-ECEE-4E20-A77B-3C364602B772}" destId="{C6C1E0EB-B6C9-48A2-B743-DA26F0898AA0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F13087-86D2-4630-8CF0-1F51F2CD1CFB}">
      <dsp:nvSpPr>
        <dsp:cNvPr id="0" name=""/>
        <dsp:cNvSpPr/>
      </dsp:nvSpPr>
      <dsp:spPr>
        <a:xfrm>
          <a:off x="0" y="0"/>
          <a:ext cx="6872287" cy="158877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B99757-5453-461A-9C17-FD8CC4F47D0A}">
      <dsp:nvSpPr>
        <dsp:cNvPr id="0" name=""/>
        <dsp:cNvSpPr/>
      </dsp:nvSpPr>
      <dsp:spPr>
        <a:xfrm>
          <a:off x="206168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F1DC1E-77DA-4BE3-BE8E-30A679AF59D7}">
      <dsp:nvSpPr>
        <dsp:cNvPr id="0" name=""/>
        <dsp:cNvSpPr/>
      </dsp:nvSpPr>
      <dsp:spPr>
        <a:xfrm rot="10800000">
          <a:off x="206168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本社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東京</a:t>
          </a:r>
          <a:endParaRPr kumimoji="1" lang="ja-JP" altLang="en-US" sz="1400" kern="1200" dirty="0"/>
        </a:p>
      </dsp:txBody>
      <dsp:txXfrm rot="10800000">
        <a:off x="265886" y="1588769"/>
        <a:ext cx="1899298" cy="1882112"/>
      </dsp:txXfrm>
    </dsp:sp>
    <dsp:sp modelId="{CFD55565-6D1D-4B29-8788-9B56E46BD271}">
      <dsp:nvSpPr>
        <dsp:cNvPr id="0" name=""/>
        <dsp:cNvSpPr/>
      </dsp:nvSpPr>
      <dsp:spPr>
        <a:xfrm>
          <a:off x="2426776" y="211835"/>
          <a:ext cx="2018734" cy="11650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79C5E3-805D-4FC1-8E03-DDAE8BC862EA}">
      <dsp:nvSpPr>
        <dsp:cNvPr id="0" name=""/>
        <dsp:cNvSpPr/>
      </dsp:nvSpPr>
      <dsp:spPr>
        <a:xfrm rot="10800000">
          <a:off x="2426776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支社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札幌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大阪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名古屋</a:t>
          </a:r>
          <a:endParaRPr kumimoji="1" lang="ja-JP" altLang="en-US" sz="1400" kern="1200" dirty="0"/>
        </a:p>
      </dsp:txBody>
      <dsp:txXfrm rot="10800000">
        <a:off x="2486494" y="1588769"/>
        <a:ext cx="1899298" cy="1882112"/>
      </dsp:txXfrm>
    </dsp:sp>
    <dsp:sp modelId="{C6C1E0EB-B6C9-48A2-B743-DA26F0898AA0}">
      <dsp:nvSpPr>
        <dsp:cNvPr id="0" name=""/>
        <dsp:cNvSpPr/>
      </dsp:nvSpPr>
      <dsp:spPr>
        <a:xfrm>
          <a:off x="4647384" y="211835"/>
          <a:ext cx="2018734" cy="1165098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323" t="-123550" r="-50375" b="-1156"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CB19D2-F1EF-47B5-BB59-10BC0349A635}">
      <dsp:nvSpPr>
        <dsp:cNvPr id="0" name=""/>
        <dsp:cNvSpPr/>
      </dsp:nvSpPr>
      <dsp:spPr>
        <a:xfrm rot="10800000">
          <a:off x="4647384" y="1588769"/>
          <a:ext cx="2018734" cy="1941830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工場</a:t>
          </a:r>
          <a:endParaRPr kumimoji="1" lang="ja-JP" alt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中国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インドネシア</a:t>
          </a:r>
          <a:endParaRPr kumimoji="1" lang="ja-JP" alt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400" kern="1200" dirty="0" smtClean="0"/>
            <a:t>ベトナム</a:t>
          </a:r>
          <a:endParaRPr kumimoji="1" lang="ja-JP" altLang="en-US" sz="1400" kern="1200" dirty="0"/>
        </a:p>
      </dsp:txBody>
      <dsp:txXfrm rot="10800000">
        <a:off x="4707102" y="1588769"/>
        <a:ext cx="1899298" cy="1882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DE166-688C-4E92-A510-64FBCC5CC207}" type="datetimeFigureOut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4C3A1-569B-4DB7-8E34-F3B15E04EB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12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4C3A1-569B-4DB7-8E34-F3B15E04EB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69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5" y="2222624"/>
            <a:ext cx="641081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5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8141291" y="1819272"/>
            <a:ext cx="990599" cy="247714"/>
          </a:xfrm>
        </p:spPr>
        <p:txBody>
          <a:bodyPr/>
          <a:lstStyle>
            <a:lvl1pPr algn="l">
              <a:defRPr b="0" i="0">
                <a:solidFill>
                  <a:schemeClr val="tx1"/>
                </a:solidFill>
              </a:defRPr>
            </a:lvl1pPr>
          </a:lstStyle>
          <a:p>
            <a:fld id="{388A21D5-BF2D-482C-8F2F-E431F7D72FA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916720" y="3254880"/>
            <a:ext cx="3859795" cy="247714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49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パノラマ (タイトル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6629" y="402165"/>
            <a:ext cx="9021934" cy="314113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204164">
            <a:off x="462354" y="456424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525442" y="2670079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9" y="4961453"/>
            <a:ext cx="695716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7" y="5528191"/>
            <a:ext cx="6957170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D3A22-8E2F-4FB5-B390-E9EEB7226654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5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2780895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2854646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1"/>
            <a:ext cx="6957171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D4ED7-E17F-454A-A2D0-1D66F4B6574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3"/>
            <a:ext cx="6957172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057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と説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4309201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4" y="903421"/>
            <a:ext cx="6673750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ABF0-15E6-45D9-AC0A-BD6850F7C59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6"/>
            <a:ext cx="6957172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02886" y="3809279"/>
            <a:ext cx="6116654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 smtClean="0">
                <a:solidFill>
                  <a:schemeClr val="accent1"/>
                </a:solidFill>
                <a:latin typeface="Helvetica Ligh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19540" y="2898649"/>
            <a:ext cx="7155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990" y="589768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2512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431124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1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B7BC1-988E-4555-B8FB-7252B5AAA8C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9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文付き名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25442" y="4381500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4307297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1088" y="923544"/>
            <a:ext cx="6684728" cy="289320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3C3D9-F14E-4C6A-8D22-B2554EF032B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3504" y="5014260"/>
            <a:ext cx="6872311" cy="1010620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2668" y="2909523"/>
            <a:ext cx="8687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”</a:t>
            </a:r>
            <a:endParaRPr lang="en-US" sz="80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223" y="63196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 smtClean="0"/>
              <a:t>“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60907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正誤問題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525442" y="4343399"/>
            <a:ext cx="8863972" cy="211243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25442" y="3367125"/>
            <a:ext cx="8863972" cy="2130508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  <a:gd name="connsiteX0" fmla="*/ 0 w 10000"/>
              <a:gd name="connsiteY0" fmla="*/ 0 h 10000"/>
              <a:gd name="connsiteX1" fmla="*/ 0 w 10000"/>
              <a:gd name="connsiteY1" fmla="*/ 1177 h 10000"/>
              <a:gd name="connsiteX2" fmla="*/ 0 w 10000"/>
              <a:gd name="connsiteY2" fmla="*/ 7238 h 10000"/>
              <a:gd name="connsiteX3" fmla="*/ 0 w 10000"/>
              <a:gd name="connsiteY3" fmla="*/ 9365 h 10000"/>
              <a:gd name="connsiteX4" fmla="*/ 10000 w 10000"/>
              <a:gd name="connsiteY4" fmla="*/ 10000 h 10000"/>
              <a:gd name="connsiteX5" fmla="*/ 10000 w 10000"/>
              <a:gd name="connsiteY5" fmla="*/ 7238 h 10000"/>
              <a:gd name="connsiteX6" fmla="*/ 10000 w 10000"/>
              <a:gd name="connsiteY6" fmla="*/ 1177 h 10000"/>
              <a:gd name="connsiteX7" fmla="*/ 10000 w 10000"/>
              <a:gd name="connsiteY7" fmla="*/ 0 h 10000"/>
              <a:gd name="connsiteX8" fmla="*/ 10000 w 10000"/>
              <a:gd name="connsiteY8" fmla="*/ 0 h 10000"/>
              <a:gd name="connsiteX9" fmla="*/ 9544 w 10000"/>
              <a:gd name="connsiteY9" fmla="*/ 124 h 10000"/>
              <a:gd name="connsiteX10" fmla="*/ 9093 w 10000"/>
              <a:gd name="connsiteY10" fmla="*/ 233 h 10000"/>
              <a:gd name="connsiteX11" fmla="*/ 8637 w 10000"/>
              <a:gd name="connsiteY11" fmla="*/ 327 h 10000"/>
              <a:gd name="connsiteX12" fmla="*/ 8185 w 10000"/>
              <a:gd name="connsiteY12" fmla="*/ 414 h 10000"/>
              <a:gd name="connsiteX13" fmla="*/ 7734 w 10000"/>
              <a:gd name="connsiteY13" fmla="*/ 480 h 10000"/>
              <a:gd name="connsiteX14" fmla="*/ 7286 w 10000"/>
              <a:gd name="connsiteY14" fmla="*/ 531 h 10000"/>
              <a:gd name="connsiteX15" fmla="*/ 6839 w 10000"/>
              <a:gd name="connsiteY15" fmla="*/ 574 h 10000"/>
              <a:gd name="connsiteX16" fmla="*/ 6399 w 10000"/>
              <a:gd name="connsiteY16" fmla="*/ 603 h 10000"/>
              <a:gd name="connsiteX17" fmla="*/ 5968 w 10000"/>
              <a:gd name="connsiteY17" fmla="*/ 625 h 10000"/>
              <a:gd name="connsiteX18" fmla="*/ 5540 w 10000"/>
              <a:gd name="connsiteY18" fmla="*/ 632 h 10000"/>
              <a:gd name="connsiteX19" fmla="*/ 5125 w 10000"/>
              <a:gd name="connsiteY19" fmla="*/ 632 h 10000"/>
              <a:gd name="connsiteX20" fmla="*/ 4714 w 10000"/>
              <a:gd name="connsiteY20" fmla="*/ 632 h 10000"/>
              <a:gd name="connsiteX21" fmla="*/ 4315 w 10000"/>
              <a:gd name="connsiteY21" fmla="*/ 618 h 10000"/>
              <a:gd name="connsiteX22" fmla="*/ 3927 w 10000"/>
              <a:gd name="connsiteY22" fmla="*/ 596 h 10000"/>
              <a:gd name="connsiteX23" fmla="*/ 3552 w 10000"/>
              <a:gd name="connsiteY23" fmla="*/ 567 h 10000"/>
              <a:gd name="connsiteX24" fmla="*/ 3190 w 10000"/>
              <a:gd name="connsiteY24" fmla="*/ 538 h 10000"/>
              <a:gd name="connsiteX25" fmla="*/ 2843 w 10000"/>
              <a:gd name="connsiteY25" fmla="*/ 501 h 10000"/>
              <a:gd name="connsiteX26" fmla="*/ 2508 w 10000"/>
              <a:gd name="connsiteY26" fmla="*/ 465 h 10000"/>
              <a:gd name="connsiteX27" fmla="*/ 2194 w 10000"/>
              <a:gd name="connsiteY27" fmla="*/ 422 h 10000"/>
              <a:gd name="connsiteX28" fmla="*/ 1891 w 10000"/>
              <a:gd name="connsiteY28" fmla="*/ 378 h 10000"/>
              <a:gd name="connsiteX29" fmla="*/ 1347 w 10000"/>
              <a:gd name="connsiteY29" fmla="*/ 283 h 10000"/>
              <a:gd name="connsiteX30" fmla="*/ 883 w 10000"/>
              <a:gd name="connsiteY30" fmla="*/ 196 h 10000"/>
              <a:gd name="connsiteX31" fmla="*/ 512 w 10000"/>
              <a:gd name="connsiteY31" fmla="*/ 124 h 10000"/>
              <a:gd name="connsiteX32" fmla="*/ 234 w 10000"/>
              <a:gd name="connsiteY32" fmla="*/ 58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10"/>
              <a:gd name="connsiteY0" fmla="*/ 0 h 9365"/>
              <a:gd name="connsiteX1" fmla="*/ 0 w 10010"/>
              <a:gd name="connsiteY1" fmla="*/ 1177 h 9365"/>
              <a:gd name="connsiteX2" fmla="*/ 0 w 10010"/>
              <a:gd name="connsiteY2" fmla="*/ 7238 h 9365"/>
              <a:gd name="connsiteX3" fmla="*/ 0 w 10010"/>
              <a:gd name="connsiteY3" fmla="*/ 9365 h 9365"/>
              <a:gd name="connsiteX4" fmla="*/ 10010 w 10010"/>
              <a:gd name="connsiteY4" fmla="*/ 9347 h 9365"/>
              <a:gd name="connsiteX5" fmla="*/ 10000 w 10010"/>
              <a:gd name="connsiteY5" fmla="*/ 7238 h 9365"/>
              <a:gd name="connsiteX6" fmla="*/ 10000 w 10010"/>
              <a:gd name="connsiteY6" fmla="*/ 1177 h 9365"/>
              <a:gd name="connsiteX7" fmla="*/ 10000 w 10010"/>
              <a:gd name="connsiteY7" fmla="*/ 0 h 9365"/>
              <a:gd name="connsiteX8" fmla="*/ 10000 w 10010"/>
              <a:gd name="connsiteY8" fmla="*/ 0 h 9365"/>
              <a:gd name="connsiteX9" fmla="*/ 9544 w 10010"/>
              <a:gd name="connsiteY9" fmla="*/ 124 h 9365"/>
              <a:gd name="connsiteX10" fmla="*/ 9093 w 10010"/>
              <a:gd name="connsiteY10" fmla="*/ 233 h 9365"/>
              <a:gd name="connsiteX11" fmla="*/ 8637 w 10010"/>
              <a:gd name="connsiteY11" fmla="*/ 327 h 9365"/>
              <a:gd name="connsiteX12" fmla="*/ 8185 w 10010"/>
              <a:gd name="connsiteY12" fmla="*/ 414 h 9365"/>
              <a:gd name="connsiteX13" fmla="*/ 7734 w 10010"/>
              <a:gd name="connsiteY13" fmla="*/ 480 h 9365"/>
              <a:gd name="connsiteX14" fmla="*/ 7286 w 10010"/>
              <a:gd name="connsiteY14" fmla="*/ 531 h 9365"/>
              <a:gd name="connsiteX15" fmla="*/ 6839 w 10010"/>
              <a:gd name="connsiteY15" fmla="*/ 574 h 9365"/>
              <a:gd name="connsiteX16" fmla="*/ 6399 w 10010"/>
              <a:gd name="connsiteY16" fmla="*/ 603 h 9365"/>
              <a:gd name="connsiteX17" fmla="*/ 5968 w 10010"/>
              <a:gd name="connsiteY17" fmla="*/ 625 h 9365"/>
              <a:gd name="connsiteX18" fmla="*/ 5540 w 10010"/>
              <a:gd name="connsiteY18" fmla="*/ 632 h 9365"/>
              <a:gd name="connsiteX19" fmla="*/ 5125 w 10010"/>
              <a:gd name="connsiteY19" fmla="*/ 632 h 9365"/>
              <a:gd name="connsiteX20" fmla="*/ 4714 w 10010"/>
              <a:gd name="connsiteY20" fmla="*/ 632 h 9365"/>
              <a:gd name="connsiteX21" fmla="*/ 4315 w 10010"/>
              <a:gd name="connsiteY21" fmla="*/ 618 h 9365"/>
              <a:gd name="connsiteX22" fmla="*/ 3927 w 10010"/>
              <a:gd name="connsiteY22" fmla="*/ 596 h 9365"/>
              <a:gd name="connsiteX23" fmla="*/ 3552 w 10010"/>
              <a:gd name="connsiteY23" fmla="*/ 567 h 9365"/>
              <a:gd name="connsiteX24" fmla="*/ 3190 w 10010"/>
              <a:gd name="connsiteY24" fmla="*/ 538 h 9365"/>
              <a:gd name="connsiteX25" fmla="*/ 2843 w 10010"/>
              <a:gd name="connsiteY25" fmla="*/ 501 h 9365"/>
              <a:gd name="connsiteX26" fmla="*/ 2508 w 10010"/>
              <a:gd name="connsiteY26" fmla="*/ 465 h 9365"/>
              <a:gd name="connsiteX27" fmla="*/ 2194 w 10010"/>
              <a:gd name="connsiteY27" fmla="*/ 422 h 9365"/>
              <a:gd name="connsiteX28" fmla="*/ 1891 w 10010"/>
              <a:gd name="connsiteY28" fmla="*/ 378 h 9365"/>
              <a:gd name="connsiteX29" fmla="*/ 1347 w 10010"/>
              <a:gd name="connsiteY29" fmla="*/ 283 h 9365"/>
              <a:gd name="connsiteX30" fmla="*/ 883 w 10010"/>
              <a:gd name="connsiteY30" fmla="*/ 196 h 9365"/>
              <a:gd name="connsiteX31" fmla="*/ 512 w 10010"/>
              <a:gd name="connsiteY31" fmla="*/ 124 h 9365"/>
              <a:gd name="connsiteX32" fmla="*/ 234 w 10010"/>
              <a:gd name="connsiteY32" fmla="*/ 58 h 9365"/>
              <a:gd name="connsiteX33" fmla="*/ 0 w 10010"/>
              <a:gd name="connsiteY33" fmla="*/ 0 h 9365"/>
              <a:gd name="connsiteX34" fmla="*/ 0 w 10010"/>
              <a:gd name="connsiteY34" fmla="*/ 0 h 9365"/>
              <a:gd name="connsiteX0" fmla="*/ 0 w 10000"/>
              <a:gd name="connsiteY0" fmla="*/ 0 h 10000"/>
              <a:gd name="connsiteX1" fmla="*/ 0 w 10000"/>
              <a:gd name="connsiteY1" fmla="*/ 1257 h 10000"/>
              <a:gd name="connsiteX2" fmla="*/ 0 w 10000"/>
              <a:gd name="connsiteY2" fmla="*/ 7729 h 10000"/>
              <a:gd name="connsiteX3" fmla="*/ 0 w 10000"/>
              <a:gd name="connsiteY3" fmla="*/ 10000 h 10000"/>
              <a:gd name="connsiteX4" fmla="*/ 10000 w 10000"/>
              <a:gd name="connsiteY4" fmla="*/ 4997 h 10000"/>
              <a:gd name="connsiteX5" fmla="*/ 9990 w 10000"/>
              <a:gd name="connsiteY5" fmla="*/ 7729 h 10000"/>
              <a:gd name="connsiteX6" fmla="*/ 9990 w 10000"/>
              <a:gd name="connsiteY6" fmla="*/ 1257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32 h 10000"/>
              <a:gd name="connsiteX10" fmla="*/ 9084 w 10000"/>
              <a:gd name="connsiteY10" fmla="*/ 249 h 10000"/>
              <a:gd name="connsiteX11" fmla="*/ 8628 w 10000"/>
              <a:gd name="connsiteY11" fmla="*/ 349 h 10000"/>
              <a:gd name="connsiteX12" fmla="*/ 8177 w 10000"/>
              <a:gd name="connsiteY12" fmla="*/ 442 h 10000"/>
              <a:gd name="connsiteX13" fmla="*/ 7726 w 10000"/>
              <a:gd name="connsiteY13" fmla="*/ 513 h 10000"/>
              <a:gd name="connsiteX14" fmla="*/ 7279 w 10000"/>
              <a:gd name="connsiteY14" fmla="*/ 567 h 10000"/>
              <a:gd name="connsiteX15" fmla="*/ 6832 w 10000"/>
              <a:gd name="connsiteY15" fmla="*/ 613 h 10000"/>
              <a:gd name="connsiteX16" fmla="*/ 6393 w 10000"/>
              <a:gd name="connsiteY16" fmla="*/ 644 h 10000"/>
              <a:gd name="connsiteX17" fmla="*/ 5962 w 10000"/>
              <a:gd name="connsiteY17" fmla="*/ 667 h 10000"/>
              <a:gd name="connsiteX18" fmla="*/ 5534 w 10000"/>
              <a:gd name="connsiteY18" fmla="*/ 675 h 10000"/>
              <a:gd name="connsiteX19" fmla="*/ 5120 w 10000"/>
              <a:gd name="connsiteY19" fmla="*/ 675 h 10000"/>
              <a:gd name="connsiteX20" fmla="*/ 4709 w 10000"/>
              <a:gd name="connsiteY20" fmla="*/ 675 h 10000"/>
              <a:gd name="connsiteX21" fmla="*/ 4311 w 10000"/>
              <a:gd name="connsiteY21" fmla="*/ 660 h 10000"/>
              <a:gd name="connsiteX22" fmla="*/ 3923 w 10000"/>
              <a:gd name="connsiteY22" fmla="*/ 636 h 10000"/>
              <a:gd name="connsiteX23" fmla="*/ 3548 w 10000"/>
              <a:gd name="connsiteY23" fmla="*/ 605 h 10000"/>
              <a:gd name="connsiteX24" fmla="*/ 3187 w 10000"/>
              <a:gd name="connsiteY24" fmla="*/ 574 h 10000"/>
              <a:gd name="connsiteX25" fmla="*/ 2840 w 10000"/>
              <a:gd name="connsiteY25" fmla="*/ 535 h 10000"/>
              <a:gd name="connsiteX26" fmla="*/ 2505 w 10000"/>
              <a:gd name="connsiteY26" fmla="*/ 497 h 10000"/>
              <a:gd name="connsiteX27" fmla="*/ 2192 w 10000"/>
              <a:gd name="connsiteY27" fmla="*/ 451 h 10000"/>
              <a:gd name="connsiteX28" fmla="*/ 1889 w 10000"/>
              <a:gd name="connsiteY28" fmla="*/ 404 h 10000"/>
              <a:gd name="connsiteX29" fmla="*/ 1346 w 10000"/>
              <a:gd name="connsiteY29" fmla="*/ 302 h 10000"/>
              <a:gd name="connsiteX30" fmla="*/ 882 w 10000"/>
              <a:gd name="connsiteY30" fmla="*/ 209 h 10000"/>
              <a:gd name="connsiteX31" fmla="*/ 511 w 10000"/>
              <a:gd name="connsiteY31" fmla="*/ 132 h 10000"/>
              <a:gd name="connsiteX32" fmla="*/ 234 w 10000"/>
              <a:gd name="connsiteY32" fmla="*/ 62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7818"/>
              <a:gd name="connsiteX1" fmla="*/ 0 w 10000"/>
              <a:gd name="connsiteY1" fmla="*/ 1257 h 7818"/>
              <a:gd name="connsiteX2" fmla="*/ 0 w 10000"/>
              <a:gd name="connsiteY2" fmla="*/ 7729 h 7818"/>
              <a:gd name="connsiteX3" fmla="*/ 0 w 10000"/>
              <a:gd name="connsiteY3" fmla="*/ 5016 h 7818"/>
              <a:gd name="connsiteX4" fmla="*/ 10000 w 10000"/>
              <a:gd name="connsiteY4" fmla="*/ 4997 h 7818"/>
              <a:gd name="connsiteX5" fmla="*/ 9990 w 10000"/>
              <a:gd name="connsiteY5" fmla="*/ 7729 h 7818"/>
              <a:gd name="connsiteX6" fmla="*/ 9990 w 10000"/>
              <a:gd name="connsiteY6" fmla="*/ 1257 h 7818"/>
              <a:gd name="connsiteX7" fmla="*/ 9990 w 10000"/>
              <a:gd name="connsiteY7" fmla="*/ 0 h 7818"/>
              <a:gd name="connsiteX8" fmla="*/ 9990 w 10000"/>
              <a:gd name="connsiteY8" fmla="*/ 0 h 7818"/>
              <a:gd name="connsiteX9" fmla="*/ 9534 w 10000"/>
              <a:gd name="connsiteY9" fmla="*/ 132 h 7818"/>
              <a:gd name="connsiteX10" fmla="*/ 9084 w 10000"/>
              <a:gd name="connsiteY10" fmla="*/ 249 h 7818"/>
              <a:gd name="connsiteX11" fmla="*/ 8628 w 10000"/>
              <a:gd name="connsiteY11" fmla="*/ 349 h 7818"/>
              <a:gd name="connsiteX12" fmla="*/ 8177 w 10000"/>
              <a:gd name="connsiteY12" fmla="*/ 442 h 7818"/>
              <a:gd name="connsiteX13" fmla="*/ 7726 w 10000"/>
              <a:gd name="connsiteY13" fmla="*/ 513 h 7818"/>
              <a:gd name="connsiteX14" fmla="*/ 7279 w 10000"/>
              <a:gd name="connsiteY14" fmla="*/ 567 h 7818"/>
              <a:gd name="connsiteX15" fmla="*/ 6832 w 10000"/>
              <a:gd name="connsiteY15" fmla="*/ 613 h 7818"/>
              <a:gd name="connsiteX16" fmla="*/ 6393 w 10000"/>
              <a:gd name="connsiteY16" fmla="*/ 644 h 7818"/>
              <a:gd name="connsiteX17" fmla="*/ 5962 w 10000"/>
              <a:gd name="connsiteY17" fmla="*/ 667 h 7818"/>
              <a:gd name="connsiteX18" fmla="*/ 5534 w 10000"/>
              <a:gd name="connsiteY18" fmla="*/ 675 h 7818"/>
              <a:gd name="connsiteX19" fmla="*/ 5120 w 10000"/>
              <a:gd name="connsiteY19" fmla="*/ 675 h 7818"/>
              <a:gd name="connsiteX20" fmla="*/ 4709 w 10000"/>
              <a:gd name="connsiteY20" fmla="*/ 675 h 7818"/>
              <a:gd name="connsiteX21" fmla="*/ 4311 w 10000"/>
              <a:gd name="connsiteY21" fmla="*/ 660 h 7818"/>
              <a:gd name="connsiteX22" fmla="*/ 3923 w 10000"/>
              <a:gd name="connsiteY22" fmla="*/ 636 h 7818"/>
              <a:gd name="connsiteX23" fmla="*/ 3548 w 10000"/>
              <a:gd name="connsiteY23" fmla="*/ 605 h 7818"/>
              <a:gd name="connsiteX24" fmla="*/ 3187 w 10000"/>
              <a:gd name="connsiteY24" fmla="*/ 574 h 7818"/>
              <a:gd name="connsiteX25" fmla="*/ 2840 w 10000"/>
              <a:gd name="connsiteY25" fmla="*/ 535 h 7818"/>
              <a:gd name="connsiteX26" fmla="*/ 2505 w 10000"/>
              <a:gd name="connsiteY26" fmla="*/ 497 h 7818"/>
              <a:gd name="connsiteX27" fmla="*/ 2192 w 10000"/>
              <a:gd name="connsiteY27" fmla="*/ 451 h 7818"/>
              <a:gd name="connsiteX28" fmla="*/ 1889 w 10000"/>
              <a:gd name="connsiteY28" fmla="*/ 404 h 7818"/>
              <a:gd name="connsiteX29" fmla="*/ 1346 w 10000"/>
              <a:gd name="connsiteY29" fmla="*/ 302 h 7818"/>
              <a:gd name="connsiteX30" fmla="*/ 882 w 10000"/>
              <a:gd name="connsiteY30" fmla="*/ 209 h 7818"/>
              <a:gd name="connsiteX31" fmla="*/ 511 w 10000"/>
              <a:gd name="connsiteY31" fmla="*/ 132 h 7818"/>
              <a:gd name="connsiteX32" fmla="*/ 234 w 10000"/>
              <a:gd name="connsiteY32" fmla="*/ 62 h 7818"/>
              <a:gd name="connsiteX33" fmla="*/ 0 w 10000"/>
              <a:gd name="connsiteY33" fmla="*/ 0 h 7818"/>
              <a:gd name="connsiteX34" fmla="*/ 0 w 10000"/>
              <a:gd name="connsiteY34" fmla="*/ 0 h 7818"/>
              <a:gd name="connsiteX0" fmla="*/ 0 w 10000"/>
              <a:gd name="connsiteY0" fmla="*/ 0 h 10000"/>
              <a:gd name="connsiteX1" fmla="*/ 0 w 10000"/>
              <a:gd name="connsiteY1" fmla="*/ 1608 h 10000"/>
              <a:gd name="connsiteX2" fmla="*/ 0 w 10000"/>
              <a:gd name="connsiteY2" fmla="*/ 6393 h 10000"/>
              <a:gd name="connsiteX3" fmla="*/ 0 w 10000"/>
              <a:gd name="connsiteY3" fmla="*/ 6416 h 10000"/>
              <a:gd name="connsiteX4" fmla="*/ 10000 w 10000"/>
              <a:gd name="connsiteY4" fmla="*/ 6392 h 10000"/>
              <a:gd name="connsiteX5" fmla="*/ 9990 w 10000"/>
              <a:gd name="connsiteY5" fmla="*/ 9886 h 10000"/>
              <a:gd name="connsiteX6" fmla="*/ 9990 w 10000"/>
              <a:gd name="connsiteY6" fmla="*/ 1608 h 10000"/>
              <a:gd name="connsiteX7" fmla="*/ 9990 w 10000"/>
              <a:gd name="connsiteY7" fmla="*/ 0 h 10000"/>
              <a:gd name="connsiteX8" fmla="*/ 9990 w 10000"/>
              <a:gd name="connsiteY8" fmla="*/ 0 h 10000"/>
              <a:gd name="connsiteX9" fmla="*/ 9534 w 10000"/>
              <a:gd name="connsiteY9" fmla="*/ 169 h 10000"/>
              <a:gd name="connsiteX10" fmla="*/ 9084 w 10000"/>
              <a:gd name="connsiteY10" fmla="*/ 318 h 10000"/>
              <a:gd name="connsiteX11" fmla="*/ 8628 w 10000"/>
              <a:gd name="connsiteY11" fmla="*/ 446 h 10000"/>
              <a:gd name="connsiteX12" fmla="*/ 8177 w 10000"/>
              <a:gd name="connsiteY12" fmla="*/ 565 h 10000"/>
              <a:gd name="connsiteX13" fmla="*/ 7726 w 10000"/>
              <a:gd name="connsiteY13" fmla="*/ 656 h 10000"/>
              <a:gd name="connsiteX14" fmla="*/ 7279 w 10000"/>
              <a:gd name="connsiteY14" fmla="*/ 725 h 10000"/>
              <a:gd name="connsiteX15" fmla="*/ 6832 w 10000"/>
              <a:gd name="connsiteY15" fmla="*/ 784 h 10000"/>
              <a:gd name="connsiteX16" fmla="*/ 6393 w 10000"/>
              <a:gd name="connsiteY16" fmla="*/ 824 h 10000"/>
              <a:gd name="connsiteX17" fmla="*/ 5962 w 10000"/>
              <a:gd name="connsiteY17" fmla="*/ 853 h 10000"/>
              <a:gd name="connsiteX18" fmla="*/ 5534 w 10000"/>
              <a:gd name="connsiteY18" fmla="*/ 863 h 10000"/>
              <a:gd name="connsiteX19" fmla="*/ 5120 w 10000"/>
              <a:gd name="connsiteY19" fmla="*/ 863 h 10000"/>
              <a:gd name="connsiteX20" fmla="*/ 4709 w 10000"/>
              <a:gd name="connsiteY20" fmla="*/ 863 h 10000"/>
              <a:gd name="connsiteX21" fmla="*/ 4311 w 10000"/>
              <a:gd name="connsiteY21" fmla="*/ 844 h 10000"/>
              <a:gd name="connsiteX22" fmla="*/ 3923 w 10000"/>
              <a:gd name="connsiteY22" fmla="*/ 814 h 10000"/>
              <a:gd name="connsiteX23" fmla="*/ 3548 w 10000"/>
              <a:gd name="connsiteY23" fmla="*/ 774 h 10000"/>
              <a:gd name="connsiteX24" fmla="*/ 3187 w 10000"/>
              <a:gd name="connsiteY24" fmla="*/ 734 h 10000"/>
              <a:gd name="connsiteX25" fmla="*/ 2840 w 10000"/>
              <a:gd name="connsiteY25" fmla="*/ 684 h 10000"/>
              <a:gd name="connsiteX26" fmla="*/ 2505 w 10000"/>
              <a:gd name="connsiteY26" fmla="*/ 636 h 10000"/>
              <a:gd name="connsiteX27" fmla="*/ 2192 w 10000"/>
              <a:gd name="connsiteY27" fmla="*/ 577 h 10000"/>
              <a:gd name="connsiteX28" fmla="*/ 1889 w 10000"/>
              <a:gd name="connsiteY28" fmla="*/ 517 h 10000"/>
              <a:gd name="connsiteX29" fmla="*/ 1346 w 10000"/>
              <a:gd name="connsiteY29" fmla="*/ 386 h 10000"/>
              <a:gd name="connsiteX30" fmla="*/ 882 w 10000"/>
              <a:gd name="connsiteY30" fmla="*/ 267 h 10000"/>
              <a:gd name="connsiteX31" fmla="*/ 511 w 10000"/>
              <a:gd name="connsiteY31" fmla="*/ 169 h 10000"/>
              <a:gd name="connsiteX32" fmla="*/ 234 w 10000"/>
              <a:gd name="connsiteY32" fmla="*/ 79 h 10000"/>
              <a:gd name="connsiteX33" fmla="*/ 0 w 10000"/>
              <a:gd name="connsiteY33" fmla="*/ 0 h 10000"/>
              <a:gd name="connsiteX34" fmla="*/ 0 w 10000"/>
              <a:gd name="connsiteY34" fmla="*/ 0 h 10000"/>
              <a:gd name="connsiteX0" fmla="*/ 0 w 10000"/>
              <a:gd name="connsiteY0" fmla="*/ 0 h 6669"/>
              <a:gd name="connsiteX1" fmla="*/ 0 w 10000"/>
              <a:gd name="connsiteY1" fmla="*/ 1608 h 6669"/>
              <a:gd name="connsiteX2" fmla="*/ 0 w 10000"/>
              <a:gd name="connsiteY2" fmla="*/ 6393 h 6669"/>
              <a:gd name="connsiteX3" fmla="*/ 0 w 10000"/>
              <a:gd name="connsiteY3" fmla="*/ 6416 h 6669"/>
              <a:gd name="connsiteX4" fmla="*/ 10000 w 10000"/>
              <a:gd name="connsiteY4" fmla="*/ 6392 h 6669"/>
              <a:gd name="connsiteX5" fmla="*/ 10000 w 10000"/>
              <a:gd name="connsiteY5" fmla="*/ 6393 h 6669"/>
              <a:gd name="connsiteX6" fmla="*/ 9990 w 10000"/>
              <a:gd name="connsiteY6" fmla="*/ 1608 h 6669"/>
              <a:gd name="connsiteX7" fmla="*/ 9990 w 10000"/>
              <a:gd name="connsiteY7" fmla="*/ 0 h 6669"/>
              <a:gd name="connsiteX8" fmla="*/ 9990 w 10000"/>
              <a:gd name="connsiteY8" fmla="*/ 0 h 6669"/>
              <a:gd name="connsiteX9" fmla="*/ 9534 w 10000"/>
              <a:gd name="connsiteY9" fmla="*/ 169 h 6669"/>
              <a:gd name="connsiteX10" fmla="*/ 9084 w 10000"/>
              <a:gd name="connsiteY10" fmla="*/ 318 h 6669"/>
              <a:gd name="connsiteX11" fmla="*/ 8628 w 10000"/>
              <a:gd name="connsiteY11" fmla="*/ 446 h 6669"/>
              <a:gd name="connsiteX12" fmla="*/ 8177 w 10000"/>
              <a:gd name="connsiteY12" fmla="*/ 565 h 6669"/>
              <a:gd name="connsiteX13" fmla="*/ 7726 w 10000"/>
              <a:gd name="connsiteY13" fmla="*/ 656 h 6669"/>
              <a:gd name="connsiteX14" fmla="*/ 7279 w 10000"/>
              <a:gd name="connsiteY14" fmla="*/ 725 h 6669"/>
              <a:gd name="connsiteX15" fmla="*/ 6832 w 10000"/>
              <a:gd name="connsiteY15" fmla="*/ 784 h 6669"/>
              <a:gd name="connsiteX16" fmla="*/ 6393 w 10000"/>
              <a:gd name="connsiteY16" fmla="*/ 824 h 6669"/>
              <a:gd name="connsiteX17" fmla="*/ 5962 w 10000"/>
              <a:gd name="connsiteY17" fmla="*/ 853 h 6669"/>
              <a:gd name="connsiteX18" fmla="*/ 5534 w 10000"/>
              <a:gd name="connsiteY18" fmla="*/ 863 h 6669"/>
              <a:gd name="connsiteX19" fmla="*/ 5120 w 10000"/>
              <a:gd name="connsiteY19" fmla="*/ 863 h 6669"/>
              <a:gd name="connsiteX20" fmla="*/ 4709 w 10000"/>
              <a:gd name="connsiteY20" fmla="*/ 863 h 6669"/>
              <a:gd name="connsiteX21" fmla="*/ 4311 w 10000"/>
              <a:gd name="connsiteY21" fmla="*/ 844 h 6669"/>
              <a:gd name="connsiteX22" fmla="*/ 3923 w 10000"/>
              <a:gd name="connsiteY22" fmla="*/ 814 h 6669"/>
              <a:gd name="connsiteX23" fmla="*/ 3548 w 10000"/>
              <a:gd name="connsiteY23" fmla="*/ 774 h 6669"/>
              <a:gd name="connsiteX24" fmla="*/ 3187 w 10000"/>
              <a:gd name="connsiteY24" fmla="*/ 734 h 6669"/>
              <a:gd name="connsiteX25" fmla="*/ 2840 w 10000"/>
              <a:gd name="connsiteY25" fmla="*/ 684 h 6669"/>
              <a:gd name="connsiteX26" fmla="*/ 2505 w 10000"/>
              <a:gd name="connsiteY26" fmla="*/ 636 h 6669"/>
              <a:gd name="connsiteX27" fmla="*/ 2192 w 10000"/>
              <a:gd name="connsiteY27" fmla="*/ 577 h 6669"/>
              <a:gd name="connsiteX28" fmla="*/ 1889 w 10000"/>
              <a:gd name="connsiteY28" fmla="*/ 517 h 6669"/>
              <a:gd name="connsiteX29" fmla="*/ 1346 w 10000"/>
              <a:gd name="connsiteY29" fmla="*/ 386 h 6669"/>
              <a:gd name="connsiteX30" fmla="*/ 882 w 10000"/>
              <a:gd name="connsiteY30" fmla="*/ 267 h 6669"/>
              <a:gd name="connsiteX31" fmla="*/ 511 w 10000"/>
              <a:gd name="connsiteY31" fmla="*/ 169 h 6669"/>
              <a:gd name="connsiteX32" fmla="*/ 234 w 10000"/>
              <a:gd name="connsiteY32" fmla="*/ 79 h 6669"/>
              <a:gd name="connsiteX33" fmla="*/ 0 w 10000"/>
              <a:gd name="connsiteY33" fmla="*/ 0 h 6669"/>
              <a:gd name="connsiteX34" fmla="*/ 0 w 10000"/>
              <a:gd name="connsiteY34" fmla="*/ 0 h 6669"/>
              <a:gd name="connsiteX0" fmla="*/ 0 w 10000"/>
              <a:gd name="connsiteY0" fmla="*/ 0 h 9621"/>
              <a:gd name="connsiteX1" fmla="*/ 0 w 10000"/>
              <a:gd name="connsiteY1" fmla="*/ 2411 h 9621"/>
              <a:gd name="connsiteX2" fmla="*/ 0 w 10000"/>
              <a:gd name="connsiteY2" fmla="*/ 9586 h 9621"/>
              <a:gd name="connsiteX3" fmla="*/ 0 w 10000"/>
              <a:gd name="connsiteY3" fmla="*/ 9621 h 9621"/>
              <a:gd name="connsiteX4" fmla="*/ 10000 w 10000"/>
              <a:gd name="connsiteY4" fmla="*/ 9585 h 9621"/>
              <a:gd name="connsiteX5" fmla="*/ 10000 w 10000"/>
              <a:gd name="connsiteY5" fmla="*/ 9586 h 9621"/>
              <a:gd name="connsiteX6" fmla="*/ 9990 w 10000"/>
              <a:gd name="connsiteY6" fmla="*/ 2411 h 9621"/>
              <a:gd name="connsiteX7" fmla="*/ 9990 w 10000"/>
              <a:gd name="connsiteY7" fmla="*/ 0 h 9621"/>
              <a:gd name="connsiteX8" fmla="*/ 9990 w 10000"/>
              <a:gd name="connsiteY8" fmla="*/ 0 h 9621"/>
              <a:gd name="connsiteX9" fmla="*/ 9534 w 10000"/>
              <a:gd name="connsiteY9" fmla="*/ 253 h 9621"/>
              <a:gd name="connsiteX10" fmla="*/ 9084 w 10000"/>
              <a:gd name="connsiteY10" fmla="*/ 477 h 9621"/>
              <a:gd name="connsiteX11" fmla="*/ 8628 w 10000"/>
              <a:gd name="connsiteY11" fmla="*/ 669 h 9621"/>
              <a:gd name="connsiteX12" fmla="*/ 8177 w 10000"/>
              <a:gd name="connsiteY12" fmla="*/ 847 h 9621"/>
              <a:gd name="connsiteX13" fmla="*/ 7726 w 10000"/>
              <a:gd name="connsiteY13" fmla="*/ 984 h 9621"/>
              <a:gd name="connsiteX14" fmla="*/ 7279 w 10000"/>
              <a:gd name="connsiteY14" fmla="*/ 1087 h 9621"/>
              <a:gd name="connsiteX15" fmla="*/ 6832 w 10000"/>
              <a:gd name="connsiteY15" fmla="*/ 1176 h 9621"/>
              <a:gd name="connsiteX16" fmla="*/ 6393 w 10000"/>
              <a:gd name="connsiteY16" fmla="*/ 1236 h 9621"/>
              <a:gd name="connsiteX17" fmla="*/ 5962 w 10000"/>
              <a:gd name="connsiteY17" fmla="*/ 1279 h 9621"/>
              <a:gd name="connsiteX18" fmla="*/ 5534 w 10000"/>
              <a:gd name="connsiteY18" fmla="*/ 1294 h 9621"/>
              <a:gd name="connsiteX19" fmla="*/ 5120 w 10000"/>
              <a:gd name="connsiteY19" fmla="*/ 1294 h 9621"/>
              <a:gd name="connsiteX20" fmla="*/ 4709 w 10000"/>
              <a:gd name="connsiteY20" fmla="*/ 1294 h 9621"/>
              <a:gd name="connsiteX21" fmla="*/ 4311 w 10000"/>
              <a:gd name="connsiteY21" fmla="*/ 1266 h 9621"/>
              <a:gd name="connsiteX22" fmla="*/ 3923 w 10000"/>
              <a:gd name="connsiteY22" fmla="*/ 1221 h 9621"/>
              <a:gd name="connsiteX23" fmla="*/ 3548 w 10000"/>
              <a:gd name="connsiteY23" fmla="*/ 1161 h 9621"/>
              <a:gd name="connsiteX24" fmla="*/ 3187 w 10000"/>
              <a:gd name="connsiteY24" fmla="*/ 1101 h 9621"/>
              <a:gd name="connsiteX25" fmla="*/ 2840 w 10000"/>
              <a:gd name="connsiteY25" fmla="*/ 1026 h 9621"/>
              <a:gd name="connsiteX26" fmla="*/ 2505 w 10000"/>
              <a:gd name="connsiteY26" fmla="*/ 954 h 9621"/>
              <a:gd name="connsiteX27" fmla="*/ 2192 w 10000"/>
              <a:gd name="connsiteY27" fmla="*/ 865 h 9621"/>
              <a:gd name="connsiteX28" fmla="*/ 1889 w 10000"/>
              <a:gd name="connsiteY28" fmla="*/ 775 h 9621"/>
              <a:gd name="connsiteX29" fmla="*/ 1346 w 10000"/>
              <a:gd name="connsiteY29" fmla="*/ 579 h 9621"/>
              <a:gd name="connsiteX30" fmla="*/ 882 w 10000"/>
              <a:gd name="connsiteY30" fmla="*/ 400 h 9621"/>
              <a:gd name="connsiteX31" fmla="*/ 511 w 10000"/>
              <a:gd name="connsiteY31" fmla="*/ 253 h 9621"/>
              <a:gd name="connsiteX32" fmla="*/ 234 w 10000"/>
              <a:gd name="connsiteY32" fmla="*/ 118 h 9621"/>
              <a:gd name="connsiteX33" fmla="*/ 0 w 10000"/>
              <a:gd name="connsiteY33" fmla="*/ 0 h 9621"/>
              <a:gd name="connsiteX34" fmla="*/ 0 w 10000"/>
              <a:gd name="connsiteY34" fmla="*/ 0 h 9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000" h="9621">
                <a:moveTo>
                  <a:pt x="0" y="0"/>
                </a:moveTo>
                <a:lnTo>
                  <a:pt x="0" y="2411"/>
                </a:lnTo>
                <a:lnTo>
                  <a:pt x="0" y="9586"/>
                </a:lnTo>
                <a:lnTo>
                  <a:pt x="0" y="9621"/>
                </a:lnTo>
                <a:lnTo>
                  <a:pt x="10000" y="9585"/>
                </a:lnTo>
                <a:cubicBezTo>
                  <a:pt x="9997" y="8144"/>
                  <a:pt x="10003" y="9571"/>
                  <a:pt x="10000" y="9586"/>
                </a:cubicBezTo>
                <a:cubicBezTo>
                  <a:pt x="9997" y="7194"/>
                  <a:pt x="9993" y="4803"/>
                  <a:pt x="9990" y="2411"/>
                </a:cubicBezTo>
                <a:lnTo>
                  <a:pt x="9990" y="0"/>
                </a:lnTo>
                <a:lnTo>
                  <a:pt x="9990" y="0"/>
                </a:lnTo>
                <a:lnTo>
                  <a:pt x="9534" y="253"/>
                </a:lnTo>
                <a:lnTo>
                  <a:pt x="9084" y="477"/>
                </a:lnTo>
                <a:lnTo>
                  <a:pt x="8628" y="669"/>
                </a:lnTo>
                <a:lnTo>
                  <a:pt x="8177" y="847"/>
                </a:lnTo>
                <a:lnTo>
                  <a:pt x="7726" y="984"/>
                </a:lnTo>
                <a:lnTo>
                  <a:pt x="7279" y="1087"/>
                </a:lnTo>
                <a:lnTo>
                  <a:pt x="6832" y="1176"/>
                </a:lnTo>
                <a:lnTo>
                  <a:pt x="6393" y="1236"/>
                </a:lnTo>
                <a:lnTo>
                  <a:pt x="5962" y="1279"/>
                </a:lnTo>
                <a:lnTo>
                  <a:pt x="5534" y="1294"/>
                </a:lnTo>
                <a:lnTo>
                  <a:pt x="5120" y="1294"/>
                </a:lnTo>
                <a:lnTo>
                  <a:pt x="4709" y="1294"/>
                </a:lnTo>
                <a:lnTo>
                  <a:pt x="4311" y="1266"/>
                </a:lnTo>
                <a:lnTo>
                  <a:pt x="3923" y="1221"/>
                </a:lnTo>
                <a:lnTo>
                  <a:pt x="3548" y="1161"/>
                </a:lnTo>
                <a:lnTo>
                  <a:pt x="3187" y="1101"/>
                </a:lnTo>
                <a:lnTo>
                  <a:pt x="2840" y="1026"/>
                </a:lnTo>
                <a:lnTo>
                  <a:pt x="2505" y="954"/>
                </a:lnTo>
                <a:lnTo>
                  <a:pt x="2192" y="865"/>
                </a:lnTo>
                <a:lnTo>
                  <a:pt x="1889" y="775"/>
                </a:lnTo>
                <a:lnTo>
                  <a:pt x="1346" y="579"/>
                </a:lnTo>
                <a:lnTo>
                  <a:pt x="882" y="400"/>
                </a:lnTo>
                <a:lnTo>
                  <a:pt x="511" y="253"/>
                </a:lnTo>
                <a:lnTo>
                  <a:pt x="234" y="118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3292922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F04E7-AFAB-4417-BEC4-B163C53AB9B5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099"/>
            <a:ext cx="6957171" cy="2211425"/>
          </a:xfrm>
        </p:spPr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3"/>
          </p:nvPr>
        </p:nvSpPr>
        <p:spPr>
          <a:xfrm>
            <a:off x="938645" y="4006729"/>
            <a:ext cx="6957172" cy="534121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2400" b="0" i="0" kern="1200" cap="none" dirty="0" smtClean="0">
                <a:solidFill>
                  <a:schemeClr val="accent1"/>
                </a:solidFill>
                <a:latin typeface="+mn-lt"/>
                <a:ea typeface="+mn-ea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4540850"/>
            <a:ext cx="6957172" cy="1484031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192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2305"/>
            <a:ext cx="6958891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250621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2511" y="2489200"/>
            <a:ext cx="252064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A7089-A5AD-4F9B-9C86-EE53588A7C13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5" y="2489201"/>
            <a:ext cx="250655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5"/>
            <a:ext cx="2506218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2" y="3147165"/>
            <a:ext cx="2520645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60806" y="3147164"/>
            <a:ext cx="250655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8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列形式 (図あり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533695" y="1830271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927101"/>
            <a:ext cx="6958891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4916" y="4180095"/>
            <a:ext cx="249062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8011" y="4179596"/>
            <a:ext cx="2510939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D766-5313-466A-AFE9-0ADCB427514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60806" y="4179595"/>
            <a:ext cx="2491116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3" y="4837559"/>
            <a:ext cx="2501719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88012" y="4837559"/>
            <a:ext cx="2525145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60806" y="4837559"/>
            <a:ext cx="2491116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7138" y="2486222"/>
            <a:ext cx="2189911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846507" y="2509454"/>
            <a:ext cx="2193947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613692" y="2509454"/>
            <a:ext cx="2187076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5338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b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5BF84-65B8-4221-8DC9-F973D03C1F5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88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5400000">
            <a:off x="165741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051" y="1447799"/>
            <a:ext cx="1167126" cy="457199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643" y="1447799"/>
            <a:ext cx="4785337" cy="4572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DF39-CE7F-4060-A5FD-94724D7B51A8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4966650">
            <a:off x="5161537" y="5094267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176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745C1-3996-4B55-B4EA-8B401083BA29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383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rot="16200000">
            <a:off x="3613613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>
          <a:xfrm>
            <a:off x="8382876" y="7605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15687606">
            <a:off x="3695848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5" y="2257589"/>
            <a:ext cx="336024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7" y="2257588"/>
            <a:ext cx="3309207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20FF-D635-47BB-9E70-61A8D85DFEE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90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199"/>
            <a:ext cx="3940062" cy="353060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5" y="2489200"/>
            <a:ext cx="3940063" cy="35306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96BA8-C6AD-48D6-A07C-A4330DE3703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6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94298"/>
            <a:ext cx="394006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53589"/>
            <a:ext cx="3940063" cy="27662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0"/>
            <a:ext cx="3940061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8491"/>
            <a:ext cx="3940062" cy="277131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80422-A9BD-424C-9C67-BE2ED1B66740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2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 rot="21010068">
            <a:off x="6889941" y="1790293"/>
            <a:ext cx="2575831" cy="317748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25442" y="1856450"/>
            <a:ext cx="8855117" cy="4535226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82CFF-B89E-4BF9-9A81-3BB188A06EAE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386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6128" y="448734"/>
            <a:ext cx="8924572" cy="5952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3AE1-5BD6-42E3-8412-06FB109DF4CD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82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010748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099630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447800"/>
            <a:ext cx="2938638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1182"/>
            <a:ext cx="3935588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845"/>
            <a:ext cx="2938638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07F7E-6E81-4F5A-A9F1-A4C66BEED461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9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723980" y="402165"/>
            <a:ext cx="3754583" cy="605367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16200000">
            <a:off x="3340161" y="1626980"/>
            <a:ext cx="5995993" cy="3604043"/>
          </a:xfrm>
          <a:custGeom>
            <a:avLst/>
            <a:gdLst>
              <a:gd name="T0" fmla="*/ 0 w 4960"/>
              <a:gd name="T1" fmla="*/ 0 h 2752"/>
              <a:gd name="T2" fmla="*/ 0 w 4960"/>
              <a:gd name="T3" fmla="*/ 324 h 2752"/>
              <a:gd name="T4" fmla="*/ 0 w 4960"/>
              <a:gd name="T5" fmla="*/ 1992 h 2752"/>
              <a:gd name="T6" fmla="*/ 0 w 4960"/>
              <a:gd name="T7" fmla="*/ 2752 h 2752"/>
              <a:gd name="T8" fmla="*/ 4960 w 4960"/>
              <a:gd name="T9" fmla="*/ 2752 h 2752"/>
              <a:gd name="T10" fmla="*/ 4960 w 4960"/>
              <a:gd name="T11" fmla="*/ 1992 h 2752"/>
              <a:gd name="T12" fmla="*/ 4960 w 4960"/>
              <a:gd name="T13" fmla="*/ 324 h 2752"/>
              <a:gd name="T14" fmla="*/ 4960 w 4960"/>
              <a:gd name="T15" fmla="*/ 0 h 2752"/>
              <a:gd name="T16" fmla="*/ 4960 w 4960"/>
              <a:gd name="T17" fmla="*/ 0 h 2752"/>
              <a:gd name="T18" fmla="*/ 4734 w 4960"/>
              <a:gd name="T19" fmla="*/ 34 h 2752"/>
              <a:gd name="T20" fmla="*/ 4510 w 4960"/>
              <a:gd name="T21" fmla="*/ 64 h 2752"/>
              <a:gd name="T22" fmla="*/ 4284 w 4960"/>
              <a:gd name="T23" fmla="*/ 90 h 2752"/>
              <a:gd name="T24" fmla="*/ 4060 w 4960"/>
              <a:gd name="T25" fmla="*/ 114 h 2752"/>
              <a:gd name="T26" fmla="*/ 3836 w 4960"/>
              <a:gd name="T27" fmla="*/ 132 h 2752"/>
              <a:gd name="T28" fmla="*/ 3614 w 4960"/>
              <a:gd name="T29" fmla="*/ 146 h 2752"/>
              <a:gd name="T30" fmla="*/ 3392 w 4960"/>
              <a:gd name="T31" fmla="*/ 158 h 2752"/>
              <a:gd name="T32" fmla="*/ 3174 w 4960"/>
              <a:gd name="T33" fmla="*/ 166 h 2752"/>
              <a:gd name="T34" fmla="*/ 2960 w 4960"/>
              <a:gd name="T35" fmla="*/ 172 h 2752"/>
              <a:gd name="T36" fmla="*/ 2748 w 4960"/>
              <a:gd name="T37" fmla="*/ 174 h 2752"/>
              <a:gd name="T38" fmla="*/ 2542 w 4960"/>
              <a:gd name="T39" fmla="*/ 174 h 2752"/>
              <a:gd name="T40" fmla="*/ 2338 w 4960"/>
              <a:gd name="T41" fmla="*/ 174 h 2752"/>
              <a:gd name="T42" fmla="*/ 2140 w 4960"/>
              <a:gd name="T43" fmla="*/ 170 h 2752"/>
              <a:gd name="T44" fmla="*/ 1948 w 4960"/>
              <a:gd name="T45" fmla="*/ 164 h 2752"/>
              <a:gd name="T46" fmla="*/ 1762 w 4960"/>
              <a:gd name="T47" fmla="*/ 156 h 2752"/>
              <a:gd name="T48" fmla="*/ 1582 w 4960"/>
              <a:gd name="T49" fmla="*/ 148 h 2752"/>
              <a:gd name="T50" fmla="*/ 1410 w 4960"/>
              <a:gd name="T51" fmla="*/ 138 h 2752"/>
              <a:gd name="T52" fmla="*/ 1244 w 4960"/>
              <a:gd name="T53" fmla="*/ 128 h 2752"/>
              <a:gd name="T54" fmla="*/ 1088 w 4960"/>
              <a:gd name="T55" fmla="*/ 116 h 2752"/>
              <a:gd name="T56" fmla="*/ 938 w 4960"/>
              <a:gd name="T57" fmla="*/ 104 h 2752"/>
              <a:gd name="T58" fmla="*/ 668 w 4960"/>
              <a:gd name="T59" fmla="*/ 78 h 2752"/>
              <a:gd name="T60" fmla="*/ 438 w 4960"/>
              <a:gd name="T61" fmla="*/ 54 h 2752"/>
              <a:gd name="T62" fmla="*/ 254 w 4960"/>
              <a:gd name="T63" fmla="*/ 34 h 2752"/>
              <a:gd name="T64" fmla="*/ 116 w 4960"/>
              <a:gd name="T65" fmla="*/ 16 h 2752"/>
              <a:gd name="T66" fmla="*/ 0 w 4960"/>
              <a:gd name="T67" fmla="*/ 0 h 2752"/>
              <a:gd name="T68" fmla="*/ 0 w 4960"/>
              <a:gd name="T69" fmla="*/ 0 h 2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557" y="1340000"/>
            <a:ext cx="3252100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2557" y="3086100"/>
            <a:ext cx="3252100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98AE2-3C2D-4054-AF66-FD8A3470EF07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631" y="295731"/>
            <a:ext cx="681214" cy="767687"/>
          </a:xfrm>
          <a:prstGeom prst="rect">
            <a:avLst/>
          </a:prstGeom>
        </p:spPr>
        <p:txBody>
          <a:bodyPr/>
          <a:lstStyle/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5687606">
            <a:off x="3429843" y="1445134"/>
            <a:ext cx="2377690" cy="344227"/>
          </a:xfrm>
          <a:custGeom>
            <a:avLst/>
            <a:gdLst>
              <a:gd name="T0" fmla="*/ 0 w 7104"/>
              <a:gd name="T1" fmla="*/ 0 h 2856"/>
              <a:gd name="T2" fmla="*/ 0 w 7104"/>
              <a:gd name="T3" fmla="*/ 2856 h 2856"/>
              <a:gd name="T4" fmla="*/ 7104 w 7104"/>
              <a:gd name="T5" fmla="*/ 2856 h 2856"/>
              <a:gd name="T6" fmla="*/ 7104 w 7104"/>
              <a:gd name="T7" fmla="*/ 1 h 2856"/>
              <a:gd name="T8" fmla="*/ 7104 w 7104"/>
              <a:gd name="T9" fmla="*/ 1 h 2856"/>
              <a:gd name="T10" fmla="*/ 6943 w 7104"/>
              <a:gd name="T11" fmla="*/ 26 h 2856"/>
              <a:gd name="T12" fmla="*/ 6782 w 7104"/>
              <a:gd name="T13" fmla="*/ 50 h 2856"/>
              <a:gd name="T14" fmla="*/ 6621 w 7104"/>
              <a:gd name="T15" fmla="*/ 73 h 2856"/>
              <a:gd name="T16" fmla="*/ 6459 w 7104"/>
              <a:gd name="T17" fmla="*/ 93 h 2856"/>
              <a:gd name="T18" fmla="*/ 6298 w 7104"/>
              <a:gd name="T19" fmla="*/ 113 h 2856"/>
              <a:gd name="T20" fmla="*/ 6136 w 7104"/>
              <a:gd name="T21" fmla="*/ 132 h 2856"/>
              <a:gd name="T22" fmla="*/ 5976 w 7104"/>
              <a:gd name="T23" fmla="*/ 148 h 2856"/>
              <a:gd name="T24" fmla="*/ 5814 w 7104"/>
              <a:gd name="T25" fmla="*/ 163 h 2856"/>
              <a:gd name="T26" fmla="*/ 5653 w 7104"/>
              <a:gd name="T27" fmla="*/ 177 h 2856"/>
              <a:gd name="T28" fmla="*/ 5494 w 7104"/>
              <a:gd name="T29" fmla="*/ 189 h 2856"/>
              <a:gd name="T30" fmla="*/ 5334 w 7104"/>
              <a:gd name="T31" fmla="*/ 201 h 2856"/>
              <a:gd name="T32" fmla="*/ 5175 w 7104"/>
              <a:gd name="T33" fmla="*/ 211 h 2856"/>
              <a:gd name="T34" fmla="*/ 5017 w 7104"/>
              <a:gd name="T35" fmla="*/ 219 h 2856"/>
              <a:gd name="T36" fmla="*/ 4859 w 7104"/>
              <a:gd name="T37" fmla="*/ 227 h 2856"/>
              <a:gd name="T38" fmla="*/ 4703 w 7104"/>
              <a:gd name="T39" fmla="*/ 234 h 2856"/>
              <a:gd name="T40" fmla="*/ 4548 w 7104"/>
              <a:gd name="T41" fmla="*/ 239 h 2856"/>
              <a:gd name="T42" fmla="*/ 4393 w 7104"/>
              <a:gd name="T43" fmla="*/ 243 h 2856"/>
              <a:gd name="T44" fmla="*/ 4240 w 7104"/>
              <a:gd name="T45" fmla="*/ 247 h 2856"/>
              <a:gd name="T46" fmla="*/ 4088 w 7104"/>
              <a:gd name="T47" fmla="*/ 249 h 2856"/>
              <a:gd name="T48" fmla="*/ 3937 w 7104"/>
              <a:gd name="T49" fmla="*/ 251 h 2856"/>
              <a:gd name="T50" fmla="*/ 3788 w 7104"/>
              <a:gd name="T51" fmla="*/ 252 h 2856"/>
              <a:gd name="T52" fmla="*/ 3640 w 7104"/>
              <a:gd name="T53" fmla="*/ 251 h 2856"/>
              <a:gd name="T54" fmla="*/ 3494 w 7104"/>
              <a:gd name="T55" fmla="*/ 251 h 2856"/>
              <a:gd name="T56" fmla="*/ 3349 w 7104"/>
              <a:gd name="T57" fmla="*/ 249 h 2856"/>
              <a:gd name="T58" fmla="*/ 3207 w 7104"/>
              <a:gd name="T59" fmla="*/ 246 h 2856"/>
              <a:gd name="T60" fmla="*/ 3066 w 7104"/>
              <a:gd name="T61" fmla="*/ 243 h 2856"/>
              <a:gd name="T62" fmla="*/ 2928 w 7104"/>
              <a:gd name="T63" fmla="*/ 240 h 2856"/>
              <a:gd name="T64" fmla="*/ 2791 w 7104"/>
              <a:gd name="T65" fmla="*/ 235 h 2856"/>
              <a:gd name="T66" fmla="*/ 2656 w 7104"/>
              <a:gd name="T67" fmla="*/ 230 h 2856"/>
              <a:gd name="T68" fmla="*/ 2524 w 7104"/>
              <a:gd name="T69" fmla="*/ 225 h 2856"/>
              <a:gd name="T70" fmla="*/ 2266 w 7104"/>
              <a:gd name="T71" fmla="*/ 212 h 2856"/>
              <a:gd name="T72" fmla="*/ 2019 w 7104"/>
              <a:gd name="T73" fmla="*/ 198 h 2856"/>
              <a:gd name="T74" fmla="*/ 1782 w 7104"/>
              <a:gd name="T75" fmla="*/ 183 h 2856"/>
              <a:gd name="T76" fmla="*/ 1557 w 7104"/>
              <a:gd name="T77" fmla="*/ 167 h 2856"/>
              <a:gd name="T78" fmla="*/ 1343 w 7104"/>
              <a:gd name="T79" fmla="*/ 150 h 2856"/>
              <a:gd name="T80" fmla="*/ 1144 w 7104"/>
              <a:gd name="T81" fmla="*/ 132 h 2856"/>
              <a:gd name="T82" fmla="*/ 957 w 7104"/>
              <a:gd name="T83" fmla="*/ 114 h 2856"/>
              <a:gd name="T84" fmla="*/ 785 w 7104"/>
              <a:gd name="T85" fmla="*/ 96 h 2856"/>
              <a:gd name="T86" fmla="*/ 627 w 7104"/>
              <a:gd name="T87" fmla="*/ 79 h 2856"/>
              <a:gd name="T88" fmla="*/ 487 w 7104"/>
              <a:gd name="T89" fmla="*/ 63 h 2856"/>
              <a:gd name="T90" fmla="*/ 361 w 7104"/>
              <a:gd name="T91" fmla="*/ 48 h 2856"/>
              <a:gd name="T92" fmla="*/ 254 w 7104"/>
              <a:gd name="T93" fmla="*/ 35 h 2856"/>
              <a:gd name="T94" fmla="*/ 165 w 7104"/>
              <a:gd name="T95" fmla="*/ 23 h 2856"/>
              <a:gd name="T96" fmla="*/ 42 w 7104"/>
              <a:gd name="T97" fmla="*/ 6 h 2856"/>
              <a:gd name="T98" fmla="*/ 0 w 7104"/>
              <a:gd name="T99" fmla="*/ 0 h 2856"/>
              <a:gd name="T100" fmla="*/ 0 w 7104"/>
              <a:gd name="T101" fmla="*/ 0 h 2856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508 w 10000"/>
              <a:gd name="connsiteY36" fmla="*/ 641 h 10000"/>
              <a:gd name="connsiteX37" fmla="*/ 2192 w 10000"/>
              <a:gd name="connsiteY37" fmla="*/ 585 h 10000"/>
              <a:gd name="connsiteX38" fmla="*/ 1890 w 10000"/>
              <a:gd name="connsiteY38" fmla="*/ 525 h 10000"/>
              <a:gd name="connsiteX39" fmla="*/ 1610 w 10000"/>
              <a:gd name="connsiteY39" fmla="*/ 462 h 10000"/>
              <a:gd name="connsiteX40" fmla="*/ 1347 w 10000"/>
              <a:gd name="connsiteY40" fmla="*/ 399 h 10000"/>
              <a:gd name="connsiteX41" fmla="*/ 1105 w 10000"/>
              <a:gd name="connsiteY41" fmla="*/ 336 h 10000"/>
              <a:gd name="connsiteX42" fmla="*/ 883 w 10000"/>
              <a:gd name="connsiteY42" fmla="*/ 277 h 10000"/>
              <a:gd name="connsiteX43" fmla="*/ 686 w 10000"/>
              <a:gd name="connsiteY43" fmla="*/ 221 h 10000"/>
              <a:gd name="connsiteX44" fmla="*/ 508 w 10000"/>
              <a:gd name="connsiteY44" fmla="*/ 168 h 10000"/>
              <a:gd name="connsiteX45" fmla="*/ 358 w 10000"/>
              <a:gd name="connsiteY45" fmla="*/ 123 h 10000"/>
              <a:gd name="connsiteX46" fmla="*/ 232 w 10000"/>
              <a:gd name="connsiteY46" fmla="*/ 81 h 10000"/>
              <a:gd name="connsiteX47" fmla="*/ 59 w 10000"/>
              <a:gd name="connsiteY47" fmla="*/ 21 h 10000"/>
              <a:gd name="connsiteX48" fmla="*/ 0 w 10000"/>
              <a:gd name="connsiteY48" fmla="*/ 0 h 10000"/>
              <a:gd name="connsiteX49" fmla="*/ 0 w 10000"/>
              <a:gd name="connsiteY49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2192 w 10000"/>
              <a:gd name="connsiteY36" fmla="*/ 585 h 10000"/>
              <a:gd name="connsiteX37" fmla="*/ 1890 w 10000"/>
              <a:gd name="connsiteY37" fmla="*/ 525 h 10000"/>
              <a:gd name="connsiteX38" fmla="*/ 1610 w 10000"/>
              <a:gd name="connsiteY38" fmla="*/ 462 h 10000"/>
              <a:gd name="connsiteX39" fmla="*/ 1347 w 10000"/>
              <a:gd name="connsiteY39" fmla="*/ 399 h 10000"/>
              <a:gd name="connsiteX40" fmla="*/ 1105 w 10000"/>
              <a:gd name="connsiteY40" fmla="*/ 336 h 10000"/>
              <a:gd name="connsiteX41" fmla="*/ 883 w 10000"/>
              <a:gd name="connsiteY41" fmla="*/ 277 h 10000"/>
              <a:gd name="connsiteX42" fmla="*/ 686 w 10000"/>
              <a:gd name="connsiteY42" fmla="*/ 221 h 10000"/>
              <a:gd name="connsiteX43" fmla="*/ 508 w 10000"/>
              <a:gd name="connsiteY43" fmla="*/ 168 h 10000"/>
              <a:gd name="connsiteX44" fmla="*/ 358 w 10000"/>
              <a:gd name="connsiteY44" fmla="*/ 123 h 10000"/>
              <a:gd name="connsiteX45" fmla="*/ 232 w 10000"/>
              <a:gd name="connsiteY45" fmla="*/ 81 h 10000"/>
              <a:gd name="connsiteX46" fmla="*/ 59 w 10000"/>
              <a:gd name="connsiteY46" fmla="*/ 21 h 10000"/>
              <a:gd name="connsiteX47" fmla="*/ 0 w 10000"/>
              <a:gd name="connsiteY47" fmla="*/ 0 h 10000"/>
              <a:gd name="connsiteX48" fmla="*/ 0 w 10000"/>
              <a:gd name="connsiteY48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890 w 10000"/>
              <a:gd name="connsiteY36" fmla="*/ 525 h 10000"/>
              <a:gd name="connsiteX37" fmla="*/ 1610 w 10000"/>
              <a:gd name="connsiteY37" fmla="*/ 462 h 10000"/>
              <a:gd name="connsiteX38" fmla="*/ 1347 w 10000"/>
              <a:gd name="connsiteY38" fmla="*/ 399 h 10000"/>
              <a:gd name="connsiteX39" fmla="*/ 1105 w 10000"/>
              <a:gd name="connsiteY39" fmla="*/ 336 h 10000"/>
              <a:gd name="connsiteX40" fmla="*/ 883 w 10000"/>
              <a:gd name="connsiteY40" fmla="*/ 277 h 10000"/>
              <a:gd name="connsiteX41" fmla="*/ 686 w 10000"/>
              <a:gd name="connsiteY41" fmla="*/ 221 h 10000"/>
              <a:gd name="connsiteX42" fmla="*/ 508 w 10000"/>
              <a:gd name="connsiteY42" fmla="*/ 168 h 10000"/>
              <a:gd name="connsiteX43" fmla="*/ 358 w 10000"/>
              <a:gd name="connsiteY43" fmla="*/ 123 h 10000"/>
              <a:gd name="connsiteX44" fmla="*/ 232 w 10000"/>
              <a:gd name="connsiteY44" fmla="*/ 81 h 10000"/>
              <a:gd name="connsiteX45" fmla="*/ 59 w 10000"/>
              <a:gd name="connsiteY45" fmla="*/ 21 h 10000"/>
              <a:gd name="connsiteX46" fmla="*/ 0 w 10000"/>
              <a:gd name="connsiteY46" fmla="*/ 0 h 10000"/>
              <a:gd name="connsiteX47" fmla="*/ 0 w 10000"/>
              <a:gd name="connsiteY47" fmla="*/ 0 h 10000"/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  <a:gd name="connsiteX3" fmla="*/ 10000 w 10000"/>
              <a:gd name="connsiteY3" fmla="*/ 4 h 10000"/>
              <a:gd name="connsiteX4" fmla="*/ 10000 w 10000"/>
              <a:gd name="connsiteY4" fmla="*/ 4 h 10000"/>
              <a:gd name="connsiteX5" fmla="*/ 9773 w 10000"/>
              <a:gd name="connsiteY5" fmla="*/ 91 h 10000"/>
              <a:gd name="connsiteX6" fmla="*/ 9547 w 10000"/>
              <a:gd name="connsiteY6" fmla="*/ 175 h 10000"/>
              <a:gd name="connsiteX7" fmla="*/ 9320 w 10000"/>
              <a:gd name="connsiteY7" fmla="*/ 256 h 10000"/>
              <a:gd name="connsiteX8" fmla="*/ 9092 w 10000"/>
              <a:gd name="connsiteY8" fmla="*/ 326 h 10000"/>
              <a:gd name="connsiteX9" fmla="*/ 8865 w 10000"/>
              <a:gd name="connsiteY9" fmla="*/ 396 h 10000"/>
              <a:gd name="connsiteX10" fmla="*/ 8637 w 10000"/>
              <a:gd name="connsiteY10" fmla="*/ 462 h 10000"/>
              <a:gd name="connsiteX11" fmla="*/ 8412 w 10000"/>
              <a:gd name="connsiteY11" fmla="*/ 518 h 10000"/>
              <a:gd name="connsiteX12" fmla="*/ 8184 w 10000"/>
              <a:gd name="connsiteY12" fmla="*/ 571 h 10000"/>
              <a:gd name="connsiteX13" fmla="*/ 7957 w 10000"/>
              <a:gd name="connsiteY13" fmla="*/ 620 h 10000"/>
              <a:gd name="connsiteX14" fmla="*/ 7734 w 10000"/>
              <a:gd name="connsiteY14" fmla="*/ 662 h 10000"/>
              <a:gd name="connsiteX15" fmla="*/ 7508 w 10000"/>
              <a:gd name="connsiteY15" fmla="*/ 704 h 10000"/>
              <a:gd name="connsiteX16" fmla="*/ 7285 w 10000"/>
              <a:gd name="connsiteY16" fmla="*/ 739 h 10000"/>
              <a:gd name="connsiteX17" fmla="*/ 7062 w 10000"/>
              <a:gd name="connsiteY17" fmla="*/ 767 h 10000"/>
              <a:gd name="connsiteX18" fmla="*/ 6840 w 10000"/>
              <a:gd name="connsiteY18" fmla="*/ 795 h 10000"/>
              <a:gd name="connsiteX19" fmla="*/ 6620 w 10000"/>
              <a:gd name="connsiteY19" fmla="*/ 819 h 10000"/>
              <a:gd name="connsiteX20" fmla="*/ 6402 w 10000"/>
              <a:gd name="connsiteY20" fmla="*/ 837 h 10000"/>
              <a:gd name="connsiteX21" fmla="*/ 6184 w 10000"/>
              <a:gd name="connsiteY21" fmla="*/ 851 h 10000"/>
              <a:gd name="connsiteX22" fmla="*/ 5968 w 10000"/>
              <a:gd name="connsiteY22" fmla="*/ 865 h 10000"/>
              <a:gd name="connsiteX23" fmla="*/ 5755 w 10000"/>
              <a:gd name="connsiteY23" fmla="*/ 872 h 10000"/>
              <a:gd name="connsiteX24" fmla="*/ 5542 w 10000"/>
              <a:gd name="connsiteY24" fmla="*/ 879 h 10000"/>
              <a:gd name="connsiteX25" fmla="*/ 5332 w 10000"/>
              <a:gd name="connsiteY25" fmla="*/ 882 h 10000"/>
              <a:gd name="connsiteX26" fmla="*/ 5124 w 10000"/>
              <a:gd name="connsiteY26" fmla="*/ 879 h 10000"/>
              <a:gd name="connsiteX27" fmla="*/ 4918 w 10000"/>
              <a:gd name="connsiteY27" fmla="*/ 879 h 10000"/>
              <a:gd name="connsiteX28" fmla="*/ 4714 w 10000"/>
              <a:gd name="connsiteY28" fmla="*/ 872 h 10000"/>
              <a:gd name="connsiteX29" fmla="*/ 4514 w 10000"/>
              <a:gd name="connsiteY29" fmla="*/ 861 h 10000"/>
              <a:gd name="connsiteX30" fmla="*/ 4316 w 10000"/>
              <a:gd name="connsiteY30" fmla="*/ 851 h 10000"/>
              <a:gd name="connsiteX31" fmla="*/ 4122 w 10000"/>
              <a:gd name="connsiteY31" fmla="*/ 840 h 10000"/>
              <a:gd name="connsiteX32" fmla="*/ 3929 w 10000"/>
              <a:gd name="connsiteY32" fmla="*/ 823 h 10000"/>
              <a:gd name="connsiteX33" fmla="*/ 3739 w 10000"/>
              <a:gd name="connsiteY33" fmla="*/ 805 h 10000"/>
              <a:gd name="connsiteX34" fmla="*/ 3553 w 10000"/>
              <a:gd name="connsiteY34" fmla="*/ 788 h 10000"/>
              <a:gd name="connsiteX35" fmla="*/ 3190 w 10000"/>
              <a:gd name="connsiteY35" fmla="*/ 742 h 10000"/>
              <a:gd name="connsiteX36" fmla="*/ 1610 w 10000"/>
              <a:gd name="connsiteY36" fmla="*/ 462 h 10000"/>
              <a:gd name="connsiteX37" fmla="*/ 1347 w 10000"/>
              <a:gd name="connsiteY37" fmla="*/ 399 h 10000"/>
              <a:gd name="connsiteX38" fmla="*/ 1105 w 10000"/>
              <a:gd name="connsiteY38" fmla="*/ 336 h 10000"/>
              <a:gd name="connsiteX39" fmla="*/ 883 w 10000"/>
              <a:gd name="connsiteY39" fmla="*/ 277 h 10000"/>
              <a:gd name="connsiteX40" fmla="*/ 686 w 10000"/>
              <a:gd name="connsiteY40" fmla="*/ 221 h 10000"/>
              <a:gd name="connsiteX41" fmla="*/ 508 w 10000"/>
              <a:gd name="connsiteY41" fmla="*/ 168 h 10000"/>
              <a:gd name="connsiteX42" fmla="*/ 358 w 10000"/>
              <a:gd name="connsiteY42" fmla="*/ 123 h 10000"/>
              <a:gd name="connsiteX43" fmla="*/ 232 w 10000"/>
              <a:gd name="connsiteY43" fmla="*/ 81 h 10000"/>
              <a:gd name="connsiteX44" fmla="*/ 59 w 10000"/>
              <a:gd name="connsiteY44" fmla="*/ 21 h 10000"/>
              <a:gd name="connsiteX45" fmla="*/ 0 w 10000"/>
              <a:gd name="connsiteY45" fmla="*/ 0 h 10000"/>
              <a:gd name="connsiteX46" fmla="*/ 0 w 10000"/>
              <a:gd name="connsiteY46" fmla="*/ 0 h 10000"/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2" fmla="*/ 10000 w 10000"/>
              <a:gd name="connsiteY2" fmla="*/ 4 h 10000"/>
              <a:gd name="connsiteX3" fmla="*/ 10000 w 10000"/>
              <a:gd name="connsiteY3" fmla="*/ 4 h 10000"/>
              <a:gd name="connsiteX4" fmla="*/ 9773 w 10000"/>
              <a:gd name="connsiteY4" fmla="*/ 91 h 10000"/>
              <a:gd name="connsiteX5" fmla="*/ 9547 w 10000"/>
              <a:gd name="connsiteY5" fmla="*/ 175 h 10000"/>
              <a:gd name="connsiteX6" fmla="*/ 9320 w 10000"/>
              <a:gd name="connsiteY6" fmla="*/ 256 h 10000"/>
              <a:gd name="connsiteX7" fmla="*/ 9092 w 10000"/>
              <a:gd name="connsiteY7" fmla="*/ 326 h 10000"/>
              <a:gd name="connsiteX8" fmla="*/ 8865 w 10000"/>
              <a:gd name="connsiteY8" fmla="*/ 396 h 10000"/>
              <a:gd name="connsiteX9" fmla="*/ 8637 w 10000"/>
              <a:gd name="connsiteY9" fmla="*/ 462 h 10000"/>
              <a:gd name="connsiteX10" fmla="*/ 8412 w 10000"/>
              <a:gd name="connsiteY10" fmla="*/ 518 h 10000"/>
              <a:gd name="connsiteX11" fmla="*/ 8184 w 10000"/>
              <a:gd name="connsiteY11" fmla="*/ 571 h 10000"/>
              <a:gd name="connsiteX12" fmla="*/ 7957 w 10000"/>
              <a:gd name="connsiteY12" fmla="*/ 620 h 10000"/>
              <a:gd name="connsiteX13" fmla="*/ 7734 w 10000"/>
              <a:gd name="connsiteY13" fmla="*/ 662 h 10000"/>
              <a:gd name="connsiteX14" fmla="*/ 7508 w 10000"/>
              <a:gd name="connsiteY14" fmla="*/ 704 h 10000"/>
              <a:gd name="connsiteX15" fmla="*/ 7285 w 10000"/>
              <a:gd name="connsiteY15" fmla="*/ 739 h 10000"/>
              <a:gd name="connsiteX16" fmla="*/ 7062 w 10000"/>
              <a:gd name="connsiteY16" fmla="*/ 767 h 10000"/>
              <a:gd name="connsiteX17" fmla="*/ 6840 w 10000"/>
              <a:gd name="connsiteY17" fmla="*/ 795 h 10000"/>
              <a:gd name="connsiteX18" fmla="*/ 6620 w 10000"/>
              <a:gd name="connsiteY18" fmla="*/ 819 h 10000"/>
              <a:gd name="connsiteX19" fmla="*/ 6402 w 10000"/>
              <a:gd name="connsiteY19" fmla="*/ 837 h 10000"/>
              <a:gd name="connsiteX20" fmla="*/ 6184 w 10000"/>
              <a:gd name="connsiteY20" fmla="*/ 851 h 10000"/>
              <a:gd name="connsiteX21" fmla="*/ 5968 w 10000"/>
              <a:gd name="connsiteY21" fmla="*/ 865 h 10000"/>
              <a:gd name="connsiteX22" fmla="*/ 5755 w 10000"/>
              <a:gd name="connsiteY22" fmla="*/ 872 h 10000"/>
              <a:gd name="connsiteX23" fmla="*/ 5542 w 10000"/>
              <a:gd name="connsiteY23" fmla="*/ 879 h 10000"/>
              <a:gd name="connsiteX24" fmla="*/ 5332 w 10000"/>
              <a:gd name="connsiteY24" fmla="*/ 882 h 10000"/>
              <a:gd name="connsiteX25" fmla="*/ 5124 w 10000"/>
              <a:gd name="connsiteY25" fmla="*/ 879 h 10000"/>
              <a:gd name="connsiteX26" fmla="*/ 4918 w 10000"/>
              <a:gd name="connsiteY26" fmla="*/ 879 h 10000"/>
              <a:gd name="connsiteX27" fmla="*/ 4714 w 10000"/>
              <a:gd name="connsiteY27" fmla="*/ 872 h 10000"/>
              <a:gd name="connsiteX28" fmla="*/ 4514 w 10000"/>
              <a:gd name="connsiteY28" fmla="*/ 861 h 10000"/>
              <a:gd name="connsiteX29" fmla="*/ 4316 w 10000"/>
              <a:gd name="connsiteY29" fmla="*/ 851 h 10000"/>
              <a:gd name="connsiteX30" fmla="*/ 4122 w 10000"/>
              <a:gd name="connsiteY30" fmla="*/ 840 h 10000"/>
              <a:gd name="connsiteX31" fmla="*/ 3929 w 10000"/>
              <a:gd name="connsiteY31" fmla="*/ 823 h 10000"/>
              <a:gd name="connsiteX32" fmla="*/ 3739 w 10000"/>
              <a:gd name="connsiteY32" fmla="*/ 805 h 10000"/>
              <a:gd name="connsiteX33" fmla="*/ 3553 w 10000"/>
              <a:gd name="connsiteY33" fmla="*/ 788 h 10000"/>
              <a:gd name="connsiteX34" fmla="*/ 3190 w 10000"/>
              <a:gd name="connsiteY34" fmla="*/ 742 h 10000"/>
              <a:gd name="connsiteX35" fmla="*/ 1610 w 10000"/>
              <a:gd name="connsiteY35" fmla="*/ 462 h 10000"/>
              <a:gd name="connsiteX36" fmla="*/ 1347 w 10000"/>
              <a:gd name="connsiteY36" fmla="*/ 399 h 10000"/>
              <a:gd name="connsiteX37" fmla="*/ 1105 w 10000"/>
              <a:gd name="connsiteY37" fmla="*/ 336 h 10000"/>
              <a:gd name="connsiteX38" fmla="*/ 883 w 10000"/>
              <a:gd name="connsiteY38" fmla="*/ 277 h 10000"/>
              <a:gd name="connsiteX39" fmla="*/ 686 w 10000"/>
              <a:gd name="connsiteY39" fmla="*/ 221 h 10000"/>
              <a:gd name="connsiteX40" fmla="*/ 508 w 10000"/>
              <a:gd name="connsiteY40" fmla="*/ 168 h 10000"/>
              <a:gd name="connsiteX41" fmla="*/ 358 w 10000"/>
              <a:gd name="connsiteY41" fmla="*/ 123 h 10000"/>
              <a:gd name="connsiteX42" fmla="*/ 232 w 10000"/>
              <a:gd name="connsiteY42" fmla="*/ 81 h 10000"/>
              <a:gd name="connsiteX43" fmla="*/ 59 w 10000"/>
              <a:gd name="connsiteY43" fmla="*/ 21 h 10000"/>
              <a:gd name="connsiteX44" fmla="*/ 0 w 10000"/>
              <a:gd name="connsiteY44" fmla="*/ 0 h 10000"/>
              <a:gd name="connsiteX45" fmla="*/ 0 w 10000"/>
              <a:gd name="connsiteY45" fmla="*/ 0 h 10000"/>
              <a:gd name="connsiteX0" fmla="*/ 0 w 10000"/>
              <a:gd name="connsiteY0" fmla="*/ 0 h 4282"/>
              <a:gd name="connsiteX1" fmla="*/ 9937 w 10000"/>
              <a:gd name="connsiteY1" fmla="*/ 4282 h 4282"/>
              <a:gd name="connsiteX2" fmla="*/ 10000 w 10000"/>
              <a:gd name="connsiteY2" fmla="*/ 4 h 4282"/>
              <a:gd name="connsiteX3" fmla="*/ 10000 w 10000"/>
              <a:gd name="connsiteY3" fmla="*/ 4 h 4282"/>
              <a:gd name="connsiteX4" fmla="*/ 9773 w 10000"/>
              <a:gd name="connsiteY4" fmla="*/ 91 h 4282"/>
              <a:gd name="connsiteX5" fmla="*/ 9547 w 10000"/>
              <a:gd name="connsiteY5" fmla="*/ 175 h 4282"/>
              <a:gd name="connsiteX6" fmla="*/ 9320 w 10000"/>
              <a:gd name="connsiteY6" fmla="*/ 256 h 4282"/>
              <a:gd name="connsiteX7" fmla="*/ 9092 w 10000"/>
              <a:gd name="connsiteY7" fmla="*/ 326 h 4282"/>
              <a:gd name="connsiteX8" fmla="*/ 8865 w 10000"/>
              <a:gd name="connsiteY8" fmla="*/ 396 h 4282"/>
              <a:gd name="connsiteX9" fmla="*/ 8637 w 10000"/>
              <a:gd name="connsiteY9" fmla="*/ 462 h 4282"/>
              <a:gd name="connsiteX10" fmla="*/ 8412 w 10000"/>
              <a:gd name="connsiteY10" fmla="*/ 518 h 4282"/>
              <a:gd name="connsiteX11" fmla="*/ 8184 w 10000"/>
              <a:gd name="connsiteY11" fmla="*/ 571 h 4282"/>
              <a:gd name="connsiteX12" fmla="*/ 7957 w 10000"/>
              <a:gd name="connsiteY12" fmla="*/ 620 h 4282"/>
              <a:gd name="connsiteX13" fmla="*/ 7734 w 10000"/>
              <a:gd name="connsiteY13" fmla="*/ 662 h 4282"/>
              <a:gd name="connsiteX14" fmla="*/ 7508 w 10000"/>
              <a:gd name="connsiteY14" fmla="*/ 704 h 4282"/>
              <a:gd name="connsiteX15" fmla="*/ 7285 w 10000"/>
              <a:gd name="connsiteY15" fmla="*/ 739 h 4282"/>
              <a:gd name="connsiteX16" fmla="*/ 7062 w 10000"/>
              <a:gd name="connsiteY16" fmla="*/ 767 h 4282"/>
              <a:gd name="connsiteX17" fmla="*/ 6840 w 10000"/>
              <a:gd name="connsiteY17" fmla="*/ 795 h 4282"/>
              <a:gd name="connsiteX18" fmla="*/ 6620 w 10000"/>
              <a:gd name="connsiteY18" fmla="*/ 819 h 4282"/>
              <a:gd name="connsiteX19" fmla="*/ 6402 w 10000"/>
              <a:gd name="connsiteY19" fmla="*/ 837 h 4282"/>
              <a:gd name="connsiteX20" fmla="*/ 6184 w 10000"/>
              <a:gd name="connsiteY20" fmla="*/ 851 h 4282"/>
              <a:gd name="connsiteX21" fmla="*/ 5968 w 10000"/>
              <a:gd name="connsiteY21" fmla="*/ 865 h 4282"/>
              <a:gd name="connsiteX22" fmla="*/ 5755 w 10000"/>
              <a:gd name="connsiteY22" fmla="*/ 872 h 4282"/>
              <a:gd name="connsiteX23" fmla="*/ 5542 w 10000"/>
              <a:gd name="connsiteY23" fmla="*/ 879 h 4282"/>
              <a:gd name="connsiteX24" fmla="*/ 5332 w 10000"/>
              <a:gd name="connsiteY24" fmla="*/ 882 h 4282"/>
              <a:gd name="connsiteX25" fmla="*/ 5124 w 10000"/>
              <a:gd name="connsiteY25" fmla="*/ 879 h 4282"/>
              <a:gd name="connsiteX26" fmla="*/ 4918 w 10000"/>
              <a:gd name="connsiteY26" fmla="*/ 879 h 4282"/>
              <a:gd name="connsiteX27" fmla="*/ 4714 w 10000"/>
              <a:gd name="connsiteY27" fmla="*/ 872 h 4282"/>
              <a:gd name="connsiteX28" fmla="*/ 4514 w 10000"/>
              <a:gd name="connsiteY28" fmla="*/ 861 h 4282"/>
              <a:gd name="connsiteX29" fmla="*/ 4316 w 10000"/>
              <a:gd name="connsiteY29" fmla="*/ 851 h 4282"/>
              <a:gd name="connsiteX30" fmla="*/ 4122 w 10000"/>
              <a:gd name="connsiteY30" fmla="*/ 840 h 4282"/>
              <a:gd name="connsiteX31" fmla="*/ 3929 w 10000"/>
              <a:gd name="connsiteY31" fmla="*/ 823 h 4282"/>
              <a:gd name="connsiteX32" fmla="*/ 3739 w 10000"/>
              <a:gd name="connsiteY32" fmla="*/ 805 h 4282"/>
              <a:gd name="connsiteX33" fmla="*/ 3553 w 10000"/>
              <a:gd name="connsiteY33" fmla="*/ 788 h 4282"/>
              <a:gd name="connsiteX34" fmla="*/ 3190 w 10000"/>
              <a:gd name="connsiteY34" fmla="*/ 742 h 4282"/>
              <a:gd name="connsiteX35" fmla="*/ 1610 w 10000"/>
              <a:gd name="connsiteY35" fmla="*/ 462 h 4282"/>
              <a:gd name="connsiteX36" fmla="*/ 1347 w 10000"/>
              <a:gd name="connsiteY36" fmla="*/ 399 h 4282"/>
              <a:gd name="connsiteX37" fmla="*/ 1105 w 10000"/>
              <a:gd name="connsiteY37" fmla="*/ 336 h 4282"/>
              <a:gd name="connsiteX38" fmla="*/ 883 w 10000"/>
              <a:gd name="connsiteY38" fmla="*/ 277 h 4282"/>
              <a:gd name="connsiteX39" fmla="*/ 686 w 10000"/>
              <a:gd name="connsiteY39" fmla="*/ 221 h 4282"/>
              <a:gd name="connsiteX40" fmla="*/ 508 w 10000"/>
              <a:gd name="connsiteY40" fmla="*/ 168 h 4282"/>
              <a:gd name="connsiteX41" fmla="*/ 358 w 10000"/>
              <a:gd name="connsiteY41" fmla="*/ 123 h 4282"/>
              <a:gd name="connsiteX42" fmla="*/ 232 w 10000"/>
              <a:gd name="connsiteY42" fmla="*/ 81 h 4282"/>
              <a:gd name="connsiteX43" fmla="*/ 59 w 10000"/>
              <a:gd name="connsiteY43" fmla="*/ 21 h 4282"/>
              <a:gd name="connsiteX44" fmla="*/ 0 w 10000"/>
              <a:gd name="connsiteY44" fmla="*/ 0 h 4282"/>
              <a:gd name="connsiteX45" fmla="*/ 0 w 10000"/>
              <a:gd name="connsiteY45" fmla="*/ 0 h 4282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347 w 10000"/>
              <a:gd name="connsiteY35" fmla="*/ 932 h 10000"/>
              <a:gd name="connsiteX36" fmla="*/ 1105 w 10000"/>
              <a:gd name="connsiteY36" fmla="*/ 785 h 10000"/>
              <a:gd name="connsiteX37" fmla="*/ 883 w 10000"/>
              <a:gd name="connsiteY37" fmla="*/ 647 h 10000"/>
              <a:gd name="connsiteX38" fmla="*/ 686 w 10000"/>
              <a:gd name="connsiteY38" fmla="*/ 516 h 10000"/>
              <a:gd name="connsiteX39" fmla="*/ 508 w 10000"/>
              <a:gd name="connsiteY39" fmla="*/ 392 h 10000"/>
              <a:gd name="connsiteX40" fmla="*/ 358 w 10000"/>
              <a:gd name="connsiteY40" fmla="*/ 287 h 10000"/>
              <a:gd name="connsiteX41" fmla="*/ 232 w 10000"/>
              <a:gd name="connsiteY41" fmla="*/ 189 h 10000"/>
              <a:gd name="connsiteX42" fmla="*/ 59 w 10000"/>
              <a:gd name="connsiteY42" fmla="*/ 49 h 10000"/>
              <a:gd name="connsiteX43" fmla="*/ 0 w 10000"/>
              <a:gd name="connsiteY43" fmla="*/ 0 h 10000"/>
              <a:gd name="connsiteX44" fmla="*/ 0 w 10000"/>
              <a:gd name="connsiteY44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1105 w 10000"/>
              <a:gd name="connsiteY35" fmla="*/ 785 h 10000"/>
              <a:gd name="connsiteX36" fmla="*/ 883 w 10000"/>
              <a:gd name="connsiteY36" fmla="*/ 647 h 10000"/>
              <a:gd name="connsiteX37" fmla="*/ 686 w 10000"/>
              <a:gd name="connsiteY37" fmla="*/ 516 h 10000"/>
              <a:gd name="connsiteX38" fmla="*/ 508 w 10000"/>
              <a:gd name="connsiteY38" fmla="*/ 392 h 10000"/>
              <a:gd name="connsiteX39" fmla="*/ 358 w 10000"/>
              <a:gd name="connsiteY39" fmla="*/ 287 h 10000"/>
              <a:gd name="connsiteX40" fmla="*/ 232 w 10000"/>
              <a:gd name="connsiteY40" fmla="*/ 189 h 10000"/>
              <a:gd name="connsiteX41" fmla="*/ 59 w 10000"/>
              <a:gd name="connsiteY41" fmla="*/ 49 h 10000"/>
              <a:gd name="connsiteX42" fmla="*/ 0 w 10000"/>
              <a:gd name="connsiteY42" fmla="*/ 0 h 10000"/>
              <a:gd name="connsiteX43" fmla="*/ 0 w 10000"/>
              <a:gd name="connsiteY43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883 w 10000"/>
              <a:gd name="connsiteY35" fmla="*/ 647 h 10000"/>
              <a:gd name="connsiteX36" fmla="*/ 686 w 10000"/>
              <a:gd name="connsiteY36" fmla="*/ 516 h 10000"/>
              <a:gd name="connsiteX37" fmla="*/ 508 w 10000"/>
              <a:gd name="connsiteY37" fmla="*/ 392 h 10000"/>
              <a:gd name="connsiteX38" fmla="*/ 358 w 10000"/>
              <a:gd name="connsiteY38" fmla="*/ 287 h 10000"/>
              <a:gd name="connsiteX39" fmla="*/ 232 w 10000"/>
              <a:gd name="connsiteY39" fmla="*/ 189 h 10000"/>
              <a:gd name="connsiteX40" fmla="*/ 59 w 10000"/>
              <a:gd name="connsiteY40" fmla="*/ 49 h 10000"/>
              <a:gd name="connsiteX41" fmla="*/ 0 w 10000"/>
              <a:gd name="connsiteY41" fmla="*/ 0 h 10000"/>
              <a:gd name="connsiteX42" fmla="*/ 0 w 10000"/>
              <a:gd name="connsiteY42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686 w 10000"/>
              <a:gd name="connsiteY35" fmla="*/ 516 h 10000"/>
              <a:gd name="connsiteX36" fmla="*/ 508 w 10000"/>
              <a:gd name="connsiteY36" fmla="*/ 392 h 10000"/>
              <a:gd name="connsiteX37" fmla="*/ 358 w 10000"/>
              <a:gd name="connsiteY37" fmla="*/ 287 h 10000"/>
              <a:gd name="connsiteX38" fmla="*/ 232 w 10000"/>
              <a:gd name="connsiteY38" fmla="*/ 189 h 10000"/>
              <a:gd name="connsiteX39" fmla="*/ 59 w 10000"/>
              <a:gd name="connsiteY39" fmla="*/ 49 h 10000"/>
              <a:gd name="connsiteX40" fmla="*/ 0 w 10000"/>
              <a:gd name="connsiteY40" fmla="*/ 0 h 10000"/>
              <a:gd name="connsiteX41" fmla="*/ 0 w 10000"/>
              <a:gd name="connsiteY41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08 w 10000"/>
              <a:gd name="connsiteY35" fmla="*/ 392 h 10000"/>
              <a:gd name="connsiteX36" fmla="*/ 358 w 10000"/>
              <a:gd name="connsiteY36" fmla="*/ 287 h 10000"/>
              <a:gd name="connsiteX37" fmla="*/ 232 w 10000"/>
              <a:gd name="connsiteY37" fmla="*/ 189 h 10000"/>
              <a:gd name="connsiteX38" fmla="*/ 59 w 10000"/>
              <a:gd name="connsiteY38" fmla="*/ 49 h 10000"/>
              <a:gd name="connsiteX39" fmla="*/ 0 w 10000"/>
              <a:gd name="connsiteY39" fmla="*/ 0 h 10000"/>
              <a:gd name="connsiteX40" fmla="*/ 0 w 10000"/>
              <a:gd name="connsiteY40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358 w 10000"/>
              <a:gd name="connsiteY35" fmla="*/ 287 h 10000"/>
              <a:gd name="connsiteX36" fmla="*/ 232 w 10000"/>
              <a:gd name="connsiteY36" fmla="*/ 189 h 10000"/>
              <a:gd name="connsiteX37" fmla="*/ 59 w 10000"/>
              <a:gd name="connsiteY37" fmla="*/ 49 h 10000"/>
              <a:gd name="connsiteX38" fmla="*/ 0 w 10000"/>
              <a:gd name="connsiteY38" fmla="*/ 0 h 10000"/>
              <a:gd name="connsiteX39" fmla="*/ 0 w 10000"/>
              <a:gd name="connsiteY39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232 w 10000"/>
              <a:gd name="connsiteY35" fmla="*/ 189 h 10000"/>
              <a:gd name="connsiteX36" fmla="*/ 59 w 10000"/>
              <a:gd name="connsiteY36" fmla="*/ 49 h 10000"/>
              <a:gd name="connsiteX37" fmla="*/ 0 w 10000"/>
              <a:gd name="connsiteY37" fmla="*/ 0 h 10000"/>
              <a:gd name="connsiteX38" fmla="*/ 0 w 10000"/>
              <a:gd name="connsiteY38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37" fmla="*/ 0 w 10000"/>
              <a:gd name="connsiteY37" fmla="*/ 0 h 10000"/>
              <a:gd name="connsiteX0" fmla="*/ 0 w 10000"/>
              <a:gd name="connsiteY0" fmla="*/ 0 h 10000"/>
              <a:gd name="connsiteX1" fmla="*/ 9937 w 10000"/>
              <a:gd name="connsiteY1" fmla="*/ 10000 h 10000"/>
              <a:gd name="connsiteX2" fmla="*/ 10000 w 10000"/>
              <a:gd name="connsiteY2" fmla="*/ 9 h 10000"/>
              <a:gd name="connsiteX3" fmla="*/ 10000 w 10000"/>
              <a:gd name="connsiteY3" fmla="*/ 9 h 10000"/>
              <a:gd name="connsiteX4" fmla="*/ 9773 w 10000"/>
              <a:gd name="connsiteY4" fmla="*/ 213 h 10000"/>
              <a:gd name="connsiteX5" fmla="*/ 9547 w 10000"/>
              <a:gd name="connsiteY5" fmla="*/ 409 h 10000"/>
              <a:gd name="connsiteX6" fmla="*/ 9320 w 10000"/>
              <a:gd name="connsiteY6" fmla="*/ 598 h 10000"/>
              <a:gd name="connsiteX7" fmla="*/ 9092 w 10000"/>
              <a:gd name="connsiteY7" fmla="*/ 761 h 10000"/>
              <a:gd name="connsiteX8" fmla="*/ 8865 w 10000"/>
              <a:gd name="connsiteY8" fmla="*/ 925 h 10000"/>
              <a:gd name="connsiteX9" fmla="*/ 8637 w 10000"/>
              <a:gd name="connsiteY9" fmla="*/ 1079 h 10000"/>
              <a:gd name="connsiteX10" fmla="*/ 8412 w 10000"/>
              <a:gd name="connsiteY10" fmla="*/ 1210 h 10000"/>
              <a:gd name="connsiteX11" fmla="*/ 8184 w 10000"/>
              <a:gd name="connsiteY11" fmla="*/ 1333 h 10000"/>
              <a:gd name="connsiteX12" fmla="*/ 7957 w 10000"/>
              <a:gd name="connsiteY12" fmla="*/ 1448 h 10000"/>
              <a:gd name="connsiteX13" fmla="*/ 7734 w 10000"/>
              <a:gd name="connsiteY13" fmla="*/ 1546 h 10000"/>
              <a:gd name="connsiteX14" fmla="*/ 7508 w 10000"/>
              <a:gd name="connsiteY14" fmla="*/ 1644 h 10000"/>
              <a:gd name="connsiteX15" fmla="*/ 7285 w 10000"/>
              <a:gd name="connsiteY15" fmla="*/ 1726 h 10000"/>
              <a:gd name="connsiteX16" fmla="*/ 7062 w 10000"/>
              <a:gd name="connsiteY16" fmla="*/ 1791 h 10000"/>
              <a:gd name="connsiteX17" fmla="*/ 6840 w 10000"/>
              <a:gd name="connsiteY17" fmla="*/ 1857 h 10000"/>
              <a:gd name="connsiteX18" fmla="*/ 6620 w 10000"/>
              <a:gd name="connsiteY18" fmla="*/ 1913 h 10000"/>
              <a:gd name="connsiteX19" fmla="*/ 6402 w 10000"/>
              <a:gd name="connsiteY19" fmla="*/ 1955 h 10000"/>
              <a:gd name="connsiteX20" fmla="*/ 6184 w 10000"/>
              <a:gd name="connsiteY20" fmla="*/ 1987 h 10000"/>
              <a:gd name="connsiteX21" fmla="*/ 5968 w 10000"/>
              <a:gd name="connsiteY21" fmla="*/ 2020 h 10000"/>
              <a:gd name="connsiteX22" fmla="*/ 5755 w 10000"/>
              <a:gd name="connsiteY22" fmla="*/ 2036 h 10000"/>
              <a:gd name="connsiteX23" fmla="*/ 5542 w 10000"/>
              <a:gd name="connsiteY23" fmla="*/ 2053 h 10000"/>
              <a:gd name="connsiteX24" fmla="*/ 5332 w 10000"/>
              <a:gd name="connsiteY24" fmla="*/ 2060 h 10000"/>
              <a:gd name="connsiteX25" fmla="*/ 5124 w 10000"/>
              <a:gd name="connsiteY25" fmla="*/ 2053 h 10000"/>
              <a:gd name="connsiteX26" fmla="*/ 4918 w 10000"/>
              <a:gd name="connsiteY26" fmla="*/ 2053 h 10000"/>
              <a:gd name="connsiteX27" fmla="*/ 4714 w 10000"/>
              <a:gd name="connsiteY27" fmla="*/ 2036 h 10000"/>
              <a:gd name="connsiteX28" fmla="*/ 4514 w 10000"/>
              <a:gd name="connsiteY28" fmla="*/ 2011 h 10000"/>
              <a:gd name="connsiteX29" fmla="*/ 4316 w 10000"/>
              <a:gd name="connsiteY29" fmla="*/ 1987 h 10000"/>
              <a:gd name="connsiteX30" fmla="*/ 4122 w 10000"/>
              <a:gd name="connsiteY30" fmla="*/ 1962 h 10000"/>
              <a:gd name="connsiteX31" fmla="*/ 3929 w 10000"/>
              <a:gd name="connsiteY31" fmla="*/ 1922 h 10000"/>
              <a:gd name="connsiteX32" fmla="*/ 3739 w 10000"/>
              <a:gd name="connsiteY32" fmla="*/ 1880 h 10000"/>
              <a:gd name="connsiteX33" fmla="*/ 3553 w 10000"/>
              <a:gd name="connsiteY33" fmla="*/ 1840 h 10000"/>
              <a:gd name="connsiteX34" fmla="*/ 3190 w 10000"/>
              <a:gd name="connsiteY34" fmla="*/ 1733 h 10000"/>
              <a:gd name="connsiteX35" fmla="*/ 59 w 10000"/>
              <a:gd name="connsiteY35" fmla="*/ 49 h 10000"/>
              <a:gd name="connsiteX36" fmla="*/ 0 w 10000"/>
              <a:gd name="connsiteY36" fmla="*/ 0 h 10000"/>
              <a:gd name="connsiteX0" fmla="*/ 0 w 9941"/>
              <a:gd name="connsiteY0" fmla="*/ 40 h 9991"/>
              <a:gd name="connsiteX1" fmla="*/ 9878 w 9941"/>
              <a:gd name="connsiteY1" fmla="*/ 9991 h 9991"/>
              <a:gd name="connsiteX2" fmla="*/ 9941 w 9941"/>
              <a:gd name="connsiteY2" fmla="*/ 0 h 9991"/>
              <a:gd name="connsiteX3" fmla="*/ 9941 w 9941"/>
              <a:gd name="connsiteY3" fmla="*/ 0 h 9991"/>
              <a:gd name="connsiteX4" fmla="*/ 9714 w 9941"/>
              <a:gd name="connsiteY4" fmla="*/ 204 h 9991"/>
              <a:gd name="connsiteX5" fmla="*/ 9488 w 9941"/>
              <a:gd name="connsiteY5" fmla="*/ 400 h 9991"/>
              <a:gd name="connsiteX6" fmla="*/ 9261 w 9941"/>
              <a:gd name="connsiteY6" fmla="*/ 589 h 9991"/>
              <a:gd name="connsiteX7" fmla="*/ 9033 w 9941"/>
              <a:gd name="connsiteY7" fmla="*/ 752 h 9991"/>
              <a:gd name="connsiteX8" fmla="*/ 8806 w 9941"/>
              <a:gd name="connsiteY8" fmla="*/ 916 h 9991"/>
              <a:gd name="connsiteX9" fmla="*/ 8578 w 9941"/>
              <a:gd name="connsiteY9" fmla="*/ 1070 h 9991"/>
              <a:gd name="connsiteX10" fmla="*/ 8353 w 9941"/>
              <a:gd name="connsiteY10" fmla="*/ 1201 h 9991"/>
              <a:gd name="connsiteX11" fmla="*/ 8125 w 9941"/>
              <a:gd name="connsiteY11" fmla="*/ 1324 h 9991"/>
              <a:gd name="connsiteX12" fmla="*/ 7898 w 9941"/>
              <a:gd name="connsiteY12" fmla="*/ 1439 h 9991"/>
              <a:gd name="connsiteX13" fmla="*/ 7675 w 9941"/>
              <a:gd name="connsiteY13" fmla="*/ 1537 h 9991"/>
              <a:gd name="connsiteX14" fmla="*/ 7449 w 9941"/>
              <a:gd name="connsiteY14" fmla="*/ 1635 h 9991"/>
              <a:gd name="connsiteX15" fmla="*/ 7226 w 9941"/>
              <a:gd name="connsiteY15" fmla="*/ 1717 h 9991"/>
              <a:gd name="connsiteX16" fmla="*/ 7003 w 9941"/>
              <a:gd name="connsiteY16" fmla="*/ 1782 h 9991"/>
              <a:gd name="connsiteX17" fmla="*/ 6781 w 9941"/>
              <a:gd name="connsiteY17" fmla="*/ 1848 h 9991"/>
              <a:gd name="connsiteX18" fmla="*/ 6561 w 9941"/>
              <a:gd name="connsiteY18" fmla="*/ 1904 h 9991"/>
              <a:gd name="connsiteX19" fmla="*/ 6343 w 9941"/>
              <a:gd name="connsiteY19" fmla="*/ 1946 h 9991"/>
              <a:gd name="connsiteX20" fmla="*/ 6125 w 9941"/>
              <a:gd name="connsiteY20" fmla="*/ 1978 h 9991"/>
              <a:gd name="connsiteX21" fmla="*/ 5909 w 9941"/>
              <a:gd name="connsiteY21" fmla="*/ 2011 h 9991"/>
              <a:gd name="connsiteX22" fmla="*/ 5696 w 9941"/>
              <a:gd name="connsiteY22" fmla="*/ 2027 h 9991"/>
              <a:gd name="connsiteX23" fmla="*/ 5483 w 9941"/>
              <a:gd name="connsiteY23" fmla="*/ 2044 h 9991"/>
              <a:gd name="connsiteX24" fmla="*/ 5273 w 9941"/>
              <a:gd name="connsiteY24" fmla="*/ 2051 h 9991"/>
              <a:gd name="connsiteX25" fmla="*/ 5065 w 9941"/>
              <a:gd name="connsiteY25" fmla="*/ 2044 h 9991"/>
              <a:gd name="connsiteX26" fmla="*/ 4859 w 9941"/>
              <a:gd name="connsiteY26" fmla="*/ 2044 h 9991"/>
              <a:gd name="connsiteX27" fmla="*/ 4655 w 9941"/>
              <a:gd name="connsiteY27" fmla="*/ 2027 h 9991"/>
              <a:gd name="connsiteX28" fmla="*/ 4455 w 9941"/>
              <a:gd name="connsiteY28" fmla="*/ 2002 h 9991"/>
              <a:gd name="connsiteX29" fmla="*/ 4257 w 9941"/>
              <a:gd name="connsiteY29" fmla="*/ 1978 h 9991"/>
              <a:gd name="connsiteX30" fmla="*/ 4063 w 9941"/>
              <a:gd name="connsiteY30" fmla="*/ 1953 h 9991"/>
              <a:gd name="connsiteX31" fmla="*/ 3870 w 9941"/>
              <a:gd name="connsiteY31" fmla="*/ 1913 h 9991"/>
              <a:gd name="connsiteX32" fmla="*/ 3680 w 9941"/>
              <a:gd name="connsiteY32" fmla="*/ 1871 h 9991"/>
              <a:gd name="connsiteX33" fmla="*/ 3494 w 9941"/>
              <a:gd name="connsiteY33" fmla="*/ 1831 h 9991"/>
              <a:gd name="connsiteX34" fmla="*/ 3131 w 9941"/>
              <a:gd name="connsiteY34" fmla="*/ 1724 h 9991"/>
              <a:gd name="connsiteX35" fmla="*/ 0 w 9941"/>
              <a:gd name="connsiteY35" fmla="*/ 40 h 9991"/>
              <a:gd name="connsiteX0" fmla="*/ 58 w 6850"/>
              <a:gd name="connsiteY0" fmla="*/ 2532 h 10000"/>
              <a:gd name="connsiteX1" fmla="*/ 6787 w 6850"/>
              <a:gd name="connsiteY1" fmla="*/ 10000 h 10000"/>
              <a:gd name="connsiteX2" fmla="*/ 6850 w 6850"/>
              <a:gd name="connsiteY2" fmla="*/ 0 h 10000"/>
              <a:gd name="connsiteX3" fmla="*/ 6850 w 6850"/>
              <a:gd name="connsiteY3" fmla="*/ 0 h 10000"/>
              <a:gd name="connsiteX4" fmla="*/ 6622 w 6850"/>
              <a:gd name="connsiteY4" fmla="*/ 204 h 10000"/>
              <a:gd name="connsiteX5" fmla="*/ 6394 w 6850"/>
              <a:gd name="connsiteY5" fmla="*/ 400 h 10000"/>
              <a:gd name="connsiteX6" fmla="*/ 6166 w 6850"/>
              <a:gd name="connsiteY6" fmla="*/ 590 h 10000"/>
              <a:gd name="connsiteX7" fmla="*/ 5937 w 6850"/>
              <a:gd name="connsiteY7" fmla="*/ 753 h 10000"/>
              <a:gd name="connsiteX8" fmla="*/ 5708 w 6850"/>
              <a:gd name="connsiteY8" fmla="*/ 917 h 10000"/>
              <a:gd name="connsiteX9" fmla="*/ 5479 w 6850"/>
              <a:gd name="connsiteY9" fmla="*/ 1071 h 10000"/>
              <a:gd name="connsiteX10" fmla="*/ 5253 w 6850"/>
              <a:gd name="connsiteY10" fmla="*/ 1202 h 10000"/>
              <a:gd name="connsiteX11" fmla="*/ 5023 w 6850"/>
              <a:gd name="connsiteY11" fmla="*/ 1325 h 10000"/>
              <a:gd name="connsiteX12" fmla="*/ 4795 w 6850"/>
              <a:gd name="connsiteY12" fmla="*/ 1440 h 10000"/>
              <a:gd name="connsiteX13" fmla="*/ 4571 w 6850"/>
              <a:gd name="connsiteY13" fmla="*/ 1538 h 10000"/>
              <a:gd name="connsiteX14" fmla="*/ 4343 w 6850"/>
              <a:gd name="connsiteY14" fmla="*/ 1636 h 10000"/>
              <a:gd name="connsiteX15" fmla="*/ 4119 w 6850"/>
              <a:gd name="connsiteY15" fmla="*/ 1719 h 10000"/>
              <a:gd name="connsiteX16" fmla="*/ 3895 w 6850"/>
              <a:gd name="connsiteY16" fmla="*/ 1784 h 10000"/>
              <a:gd name="connsiteX17" fmla="*/ 3671 w 6850"/>
              <a:gd name="connsiteY17" fmla="*/ 1850 h 10000"/>
              <a:gd name="connsiteX18" fmla="*/ 3450 w 6850"/>
              <a:gd name="connsiteY18" fmla="*/ 1906 h 10000"/>
              <a:gd name="connsiteX19" fmla="*/ 3231 w 6850"/>
              <a:gd name="connsiteY19" fmla="*/ 1948 h 10000"/>
              <a:gd name="connsiteX20" fmla="*/ 3011 w 6850"/>
              <a:gd name="connsiteY20" fmla="*/ 1980 h 10000"/>
              <a:gd name="connsiteX21" fmla="*/ 2794 w 6850"/>
              <a:gd name="connsiteY21" fmla="*/ 2013 h 10000"/>
              <a:gd name="connsiteX22" fmla="*/ 2580 w 6850"/>
              <a:gd name="connsiteY22" fmla="*/ 2029 h 10000"/>
              <a:gd name="connsiteX23" fmla="*/ 2366 w 6850"/>
              <a:gd name="connsiteY23" fmla="*/ 2046 h 10000"/>
              <a:gd name="connsiteX24" fmla="*/ 2154 w 6850"/>
              <a:gd name="connsiteY24" fmla="*/ 2053 h 10000"/>
              <a:gd name="connsiteX25" fmla="*/ 1945 w 6850"/>
              <a:gd name="connsiteY25" fmla="*/ 2046 h 10000"/>
              <a:gd name="connsiteX26" fmla="*/ 1738 w 6850"/>
              <a:gd name="connsiteY26" fmla="*/ 2046 h 10000"/>
              <a:gd name="connsiteX27" fmla="*/ 1533 w 6850"/>
              <a:gd name="connsiteY27" fmla="*/ 2029 h 10000"/>
              <a:gd name="connsiteX28" fmla="*/ 1331 w 6850"/>
              <a:gd name="connsiteY28" fmla="*/ 2004 h 10000"/>
              <a:gd name="connsiteX29" fmla="*/ 1132 w 6850"/>
              <a:gd name="connsiteY29" fmla="*/ 1980 h 10000"/>
              <a:gd name="connsiteX30" fmla="*/ 937 w 6850"/>
              <a:gd name="connsiteY30" fmla="*/ 1955 h 10000"/>
              <a:gd name="connsiteX31" fmla="*/ 743 w 6850"/>
              <a:gd name="connsiteY31" fmla="*/ 1915 h 10000"/>
              <a:gd name="connsiteX32" fmla="*/ 552 w 6850"/>
              <a:gd name="connsiteY32" fmla="*/ 1873 h 10000"/>
              <a:gd name="connsiteX33" fmla="*/ 365 w 6850"/>
              <a:gd name="connsiteY33" fmla="*/ 1833 h 10000"/>
              <a:gd name="connsiteX34" fmla="*/ 0 w 6850"/>
              <a:gd name="connsiteY34" fmla="*/ 1726 h 10000"/>
              <a:gd name="connsiteX35" fmla="*/ 58 w 6850"/>
              <a:gd name="connsiteY35" fmla="*/ 2532 h 10000"/>
              <a:gd name="connsiteX0" fmla="*/ 85 w 10000"/>
              <a:gd name="connsiteY0" fmla="*/ 2532 h 5291"/>
              <a:gd name="connsiteX1" fmla="*/ 9958 w 10000"/>
              <a:gd name="connsiteY1" fmla="*/ 5291 h 5291"/>
              <a:gd name="connsiteX2" fmla="*/ 10000 w 10000"/>
              <a:gd name="connsiteY2" fmla="*/ 0 h 5291"/>
              <a:gd name="connsiteX3" fmla="*/ 10000 w 10000"/>
              <a:gd name="connsiteY3" fmla="*/ 0 h 5291"/>
              <a:gd name="connsiteX4" fmla="*/ 9667 w 10000"/>
              <a:gd name="connsiteY4" fmla="*/ 204 h 5291"/>
              <a:gd name="connsiteX5" fmla="*/ 9334 w 10000"/>
              <a:gd name="connsiteY5" fmla="*/ 400 h 5291"/>
              <a:gd name="connsiteX6" fmla="*/ 9001 w 10000"/>
              <a:gd name="connsiteY6" fmla="*/ 590 h 5291"/>
              <a:gd name="connsiteX7" fmla="*/ 8667 w 10000"/>
              <a:gd name="connsiteY7" fmla="*/ 753 h 5291"/>
              <a:gd name="connsiteX8" fmla="*/ 8333 w 10000"/>
              <a:gd name="connsiteY8" fmla="*/ 917 h 5291"/>
              <a:gd name="connsiteX9" fmla="*/ 7999 w 10000"/>
              <a:gd name="connsiteY9" fmla="*/ 1071 h 5291"/>
              <a:gd name="connsiteX10" fmla="*/ 7669 w 10000"/>
              <a:gd name="connsiteY10" fmla="*/ 1202 h 5291"/>
              <a:gd name="connsiteX11" fmla="*/ 7333 w 10000"/>
              <a:gd name="connsiteY11" fmla="*/ 1325 h 5291"/>
              <a:gd name="connsiteX12" fmla="*/ 7000 w 10000"/>
              <a:gd name="connsiteY12" fmla="*/ 1440 h 5291"/>
              <a:gd name="connsiteX13" fmla="*/ 6673 w 10000"/>
              <a:gd name="connsiteY13" fmla="*/ 1538 h 5291"/>
              <a:gd name="connsiteX14" fmla="*/ 6340 w 10000"/>
              <a:gd name="connsiteY14" fmla="*/ 1636 h 5291"/>
              <a:gd name="connsiteX15" fmla="*/ 6013 w 10000"/>
              <a:gd name="connsiteY15" fmla="*/ 1719 h 5291"/>
              <a:gd name="connsiteX16" fmla="*/ 5686 w 10000"/>
              <a:gd name="connsiteY16" fmla="*/ 1784 h 5291"/>
              <a:gd name="connsiteX17" fmla="*/ 5359 w 10000"/>
              <a:gd name="connsiteY17" fmla="*/ 1850 h 5291"/>
              <a:gd name="connsiteX18" fmla="*/ 5036 w 10000"/>
              <a:gd name="connsiteY18" fmla="*/ 1906 h 5291"/>
              <a:gd name="connsiteX19" fmla="*/ 4717 w 10000"/>
              <a:gd name="connsiteY19" fmla="*/ 1948 h 5291"/>
              <a:gd name="connsiteX20" fmla="*/ 4396 w 10000"/>
              <a:gd name="connsiteY20" fmla="*/ 1980 h 5291"/>
              <a:gd name="connsiteX21" fmla="*/ 4079 w 10000"/>
              <a:gd name="connsiteY21" fmla="*/ 2013 h 5291"/>
              <a:gd name="connsiteX22" fmla="*/ 3766 w 10000"/>
              <a:gd name="connsiteY22" fmla="*/ 2029 h 5291"/>
              <a:gd name="connsiteX23" fmla="*/ 3454 w 10000"/>
              <a:gd name="connsiteY23" fmla="*/ 2046 h 5291"/>
              <a:gd name="connsiteX24" fmla="*/ 3145 w 10000"/>
              <a:gd name="connsiteY24" fmla="*/ 2053 h 5291"/>
              <a:gd name="connsiteX25" fmla="*/ 2839 w 10000"/>
              <a:gd name="connsiteY25" fmla="*/ 2046 h 5291"/>
              <a:gd name="connsiteX26" fmla="*/ 2537 w 10000"/>
              <a:gd name="connsiteY26" fmla="*/ 2046 h 5291"/>
              <a:gd name="connsiteX27" fmla="*/ 2238 w 10000"/>
              <a:gd name="connsiteY27" fmla="*/ 2029 h 5291"/>
              <a:gd name="connsiteX28" fmla="*/ 1943 w 10000"/>
              <a:gd name="connsiteY28" fmla="*/ 2004 h 5291"/>
              <a:gd name="connsiteX29" fmla="*/ 1653 w 10000"/>
              <a:gd name="connsiteY29" fmla="*/ 1980 h 5291"/>
              <a:gd name="connsiteX30" fmla="*/ 1368 w 10000"/>
              <a:gd name="connsiteY30" fmla="*/ 1955 h 5291"/>
              <a:gd name="connsiteX31" fmla="*/ 1085 w 10000"/>
              <a:gd name="connsiteY31" fmla="*/ 1915 h 5291"/>
              <a:gd name="connsiteX32" fmla="*/ 806 w 10000"/>
              <a:gd name="connsiteY32" fmla="*/ 1873 h 5291"/>
              <a:gd name="connsiteX33" fmla="*/ 533 w 10000"/>
              <a:gd name="connsiteY33" fmla="*/ 1833 h 5291"/>
              <a:gd name="connsiteX34" fmla="*/ 0 w 10000"/>
              <a:gd name="connsiteY34" fmla="*/ 1726 h 5291"/>
              <a:gd name="connsiteX35" fmla="*/ 85 w 10000"/>
              <a:gd name="connsiteY35" fmla="*/ 2532 h 5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04352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/>
          <p:cNvSpPr/>
          <p:nvPr/>
        </p:nvSpPr>
        <p:spPr>
          <a:xfrm>
            <a:off x="-172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1000"/>
                </a:schemeClr>
              </a:gs>
              <a:gs pos="75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/>
          <p:cNvSpPr/>
          <p:nvPr/>
        </p:nvSpPr>
        <p:spPr>
          <a:xfrm>
            <a:off x="6824385" y="5867400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Oval 13"/>
          <p:cNvSpPr/>
          <p:nvPr/>
        </p:nvSpPr>
        <p:spPr>
          <a:xfrm>
            <a:off x="6824385" y="1676400"/>
            <a:ext cx="305435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/>
          <p:cNvSpPr/>
          <p:nvPr/>
        </p:nvSpPr>
        <p:spPr>
          <a:xfrm>
            <a:off x="0" y="2667000"/>
            <a:ext cx="454025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Oval 22"/>
          <p:cNvSpPr/>
          <p:nvPr/>
        </p:nvSpPr>
        <p:spPr>
          <a:xfrm>
            <a:off x="6163985" y="0"/>
            <a:ext cx="173355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73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/>
          <p:cNvSpPr/>
          <p:nvPr/>
        </p:nvSpPr>
        <p:spPr>
          <a:xfrm>
            <a:off x="6824385" y="5870199"/>
            <a:ext cx="107315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14000"/>
                </a:schemeClr>
              </a:gs>
              <a:gs pos="66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8000"/>
                </a:schemeClr>
              </a:gs>
              <a:gs pos="72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/>
          <p:cNvSpPr/>
          <p:nvPr/>
        </p:nvSpPr>
        <p:spPr>
          <a:xfrm>
            <a:off x="0" y="2895600"/>
            <a:ext cx="255905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7" name="Rectangle 26"/>
          <p:cNvSpPr/>
          <p:nvPr/>
        </p:nvSpPr>
        <p:spPr>
          <a:xfrm>
            <a:off x="7807331" y="8695692"/>
            <a:ext cx="1433760" cy="2569209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0" y="0"/>
            <a:ext cx="9906000" cy="6858000"/>
          </a:xfrm>
          <a:custGeom>
            <a:avLst/>
            <a:gdLst>
              <a:gd name="T0" fmla="*/ 0 w 5760"/>
              <a:gd name="T1" fmla="*/ 0 h 4320"/>
              <a:gd name="T2" fmla="*/ 0 w 5760"/>
              <a:gd name="T3" fmla="*/ 4320 h 4320"/>
              <a:gd name="T4" fmla="*/ 5760 w 5760"/>
              <a:gd name="T5" fmla="*/ 4320 h 4320"/>
              <a:gd name="T6" fmla="*/ 5760 w 5760"/>
              <a:gd name="T7" fmla="*/ 0 h 4320"/>
              <a:gd name="T8" fmla="*/ 0 w 5760"/>
              <a:gd name="T9" fmla="*/ 0 h 4320"/>
              <a:gd name="T10" fmla="*/ 5444 w 5760"/>
              <a:gd name="T11" fmla="*/ 4004 h 4320"/>
              <a:gd name="T12" fmla="*/ 324 w 5760"/>
              <a:gd name="T13" fmla="*/ 4004 h 4320"/>
              <a:gd name="T14" fmla="*/ 324 w 5760"/>
              <a:gd name="T15" fmla="*/ 324 h 4320"/>
              <a:gd name="T16" fmla="*/ 5444 w 5760"/>
              <a:gd name="T17" fmla="*/ 324 h 4320"/>
              <a:gd name="T18" fmla="*/ 5444 w 5760"/>
              <a:gd name="T19" fmla="*/ 4004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18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5" y="2489200"/>
            <a:ext cx="6871801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7942" y="6365500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fld id="{436B4D56-80CE-4577-95DC-7F8B912CFFE6}" type="datetime1">
              <a:rPr kumimoji="1" lang="ja-JP" altLang="en-US" smtClean="0"/>
              <a:t>2012/12/4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8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  <a:latin typeface="+mn-lt"/>
                <a:cs typeface="Helvetica Light"/>
              </a:defRPr>
            </a:lvl1pPr>
          </a:lstStyle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94651" y="59016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  <a:latin typeface="+mn-lt"/>
                <a:cs typeface="Helvetica Light"/>
              </a:defRPr>
            </a:lvl1pPr>
          </a:lstStyle>
          <a:p>
            <a:fld id="{5162A1D2-EC82-486D-89A9-D21C9279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34942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kumimoji="1" sz="3200" b="0" i="0" kern="1200">
          <a:solidFill>
            <a:schemeClr val="tx2"/>
          </a:solidFill>
          <a:latin typeface="+mj-lt"/>
          <a:ea typeface="+mj-ea"/>
          <a:cs typeface="Helvetica Light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1pPr>
      <a:lvl2pPr marL="685800" indent="-283464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2pPr>
      <a:lvl3pPr marL="96012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3pPr>
      <a:lvl4pPr marL="123444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4pPr>
      <a:lvl5pPr marL="150876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bg1">
              <a:lumMod val="65000"/>
              <a:lumOff val="35000"/>
            </a:schemeClr>
          </a:solidFill>
          <a:latin typeface="+mn-lt"/>
          <a:ea typeface="+mn-ea"/>
          <a:cs typeface="Helvetica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65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会社案内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2275" cap="none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株式会社スマート文具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05" y="2509828"/>
            <a:ext cx="2698376" cy="269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33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会社概要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商号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株式会社スマート文具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創業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昭和</a:t>
            </a:r>
            <a:r>
              <a:rPr kumimoji="1" lang="en-US" altLang="ja-JP" dirty="0" smtClean="0"/>
              <a:t>60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日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資本金</a:t>
            </a:r>
            <a:r>
              <a:rPr kumimoji="1" lang="en-US" altLang="ja-JP" dirty="0" smtClean="0"/>
              <a:t>	7,000</a:t>
            </a:r>
            <a:r>
              <a:rPr kumimoji="1" lang="ja-JP" altLang="en-US" dirty="0" smtClean="0"/>
              <a:t>万円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売上高</a:t>
            </a:r>
            <a:r>
              <a:rPr kumimoji="1" lang="en-US" altLang="ja-JP" dirty="0" smtClean="0"/>
              <a:t>	125</a:t>
            </a:r>
            <a:r>
              <a:rPr kumimoji="1" lang="ja-JP" altLang="en-US" dirty="0" smtClean="0"/>
              <a:t>億</a:t>
            </a:r>
            <a:r>
              <a:rPr kumimoji="1" lang="en-US" altLang="ja-JP" dirty="0" smtClean="0"/>
              <a:t>4,000</a:t>
            </a:r>
            <a:r>
              <a:rPr kumimoji="1" lang="ja-JP" altLang="en-US" dirty="0" smtClean="0"/>
              <a:t>万円（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月期）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従業員数</a:t>
            </a:r>
            <a:r>
              <a:rPr kumimoji="1" lang="en-US" altLang="ja-JP" dirty="0" smtClean="0"/>
              <a:t>	649</a:t>
            </a:r>
            <a:r>
              <a:rPr kumimoji="1" lang="ja-JP" altLang="en-US" dirty="0" smtClean="0"/>
              <a:t>名（</a:t>
            </a:r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12</a:t>
            </a:r>
            <a:r>
              <a:rPr kumimoji="1" lang="ja-JP" altLang="en-US" dirty="0" smtClean="0"/>
              <a:t>月</a:t>
            </a:r>
            <a:r>
              <a:rPr kumimoji="1" lang="en-US" altLang="ja-JP" dirty="0" smtClean="0"/>
              <a:t>31</a:t>
            </a:r>
            <a:r>
              <a:rPr kumimoji="1" lang="ja-JP" altLang="en-US" dirty="0" smtClean="0"/>
              <a:t>日現在）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事業内容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文具、事務用品</a:t>
            </a:r>
            <a:r>
              <a:rPr kumimoji="1" lang="ja-JP" altLang="en-US" smtClean="0"/>
              <a:t>の製造販売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インターネットを利用した商品の販売</a:t>
            </a:r>
            <a:endParaRPr kumimoji="1" lang="en-US" altLang="ja-JP" dirty="0" smtClean="0"/>
          </a:p>
          <a:p>
            <a:pPr>
              <a:tabLst>
                <a:tab pos="1789113" algn="l"/>
              </a:tabLst>
            </a:pPr>
            <a:r>
              <a:rPr kumimoji="1" lang="ja-JP" altLang="en-US" dirty="0" smtClean="0"/>
              <a:t>代表者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代表取締役社長　木村 邦夫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5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拠点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137375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931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500" fill="hold"/>
                                        <p:tgtEl>
                                          <p:spTgt spid="4">
                                            <p:graphicEl>
                                              <a:dgm id="{C9F13087-86D2-4630-8CF0-1F51F2CD1C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">
                                            <p:graphicEl>
                                              <a:dgm id="{C4B99757-5453-461A-9C17-FD8CC4F47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graphicEl>
                                              <a:dgm id="{10F1DC1E-77DA-4BE3-BE8E-30A679AF5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">
                                            <p:graphicEl>
                                              <a:dgm id="{CFD55565-6D1D-4B29-8788-9B56E46BD27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">
                                            <p:graphicEl>
                                              <a:dgm id="{7679C5E3-805D-4FC1-8E03-DDAE8BC862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4">
                                            <p:graphicEl>
                                              <a:dgm id="{C6C1E0EB-B6C9-48A2-B743-DA26F0898A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4">
                                            <p:graphicEl>
                                              <a:dgm id="{6ECB19D2-F1EF-47B5-BB59-10BC0349A6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売上高の推移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2379099"/>
              </p:ext>
            </p:extLst>
          </p:nvPr>
        </p:nvGraphicFramePr>
        <p:xfrm>
          <a:off x="938213" y="2489200"/>
          <a:ext cx="6872287" cy="353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株式会社スマート文具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62A1D2-EC82-486D-89A9-D21C927997E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17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-Auditorium-SD-Palette3-Staging7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-Auditorium-SD-Palette3-Staging7">
      <a:majorFont>
        <a:latin typeface="Century Gothic" panose="020B0502020202020204"/>
        <a:ea typeface=""/>
        <a:cs typeface=""/>
      </a:majorFont>
      <a:minorFont>
        <a:latin typeface="Century Gothic" panose="020B0502020202020204"/>
        <a:ea typeface=""/>
        <a:cs typeface=""/>
      </a:minorFont>
    </a:fontScheme>
    <a:fmtScheme name="ion-Auditorium-SD-Palette3-Staging7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7110</TotalTime>
  <Words>43</Words>
  <Application>Microsoft Office PowerPoint</Application>
  <PresentationFormat>A4 210 x 297 mm</PresentationFormat>
  <Paragraphs>30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Helvetica Light</vt:lpstr>
      <vt:lpstr>ＭＳ ゴシック</vt:lpstr>
      <vt:lpstr>Arial</vt:lpstr>
      <vt:lpstr>Calibri</vt:lpstr>
      <vt:lpstr>Century Gothic</vt:lpstr>
      <vt:lpstr>Wingdings 3</vt:lpstr>
      <vt:lpstr>Ion Boardroom</vt:lpstr>
      <vt:lpstr>会社案内</vt:lpstr>
      <vt:lpstr>会社概要</vt:lpstr>
      <vt:lpstr>拠点</vt:lpstr>
      <vt:lpstr>売上高の推移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会社案内</dc:title>
  <dc:creator>N Inamura</dc:creator>
  <cp:lastModifiedBy>Ken Ishikawa</cp:lastModifiedBy>
  <cp:revision>23</cp:revision>
  <dcterms:created xsi:type="dcterms:W3CDTF">2012-10-18T04:13:32Z</dcterms:created>
  <dcterms:modified xsi:type="dcterms:W3CDTF">2012-12-04T06:28:19Z</dcterms:modified>
</cp:coreProperties>
</file>