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>
      <p:cViewPr varScale="1">
        <p:scale>
          <a:sx n="60" d="100"/>
          <a:sy n="60" d="100"/>
        </p:scale>
        <p:origin x="10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041400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193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7497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037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190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68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240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274638"/>
            <a:ext cx="10515600" cy="114300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1850" y="2193925"/>
            <a:ext cx="515620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89663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89663" y="2193925"/>
            <a:ext cx="5157787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4438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108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60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734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481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7CF1C-10DE-4D85-9377-0C6FCEFCDE4D}" type="datetimeFigureOut">
              <a:rPr kumimoji="1" lang="ja-JP" altLang="en-US" smtClean="0"/>
              <a:t>2012/12/3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48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F8A35-A2B3-4197-B410-2B03E847EF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7594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65" y="2333297"/>
            <a:ext cx="1351621" cy="137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68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709" y="1926504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22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2012-12-03T05:06:16Z</dcterms:created>
  <dcterms:modified xsi:type="dcterms:W3CDTF">2012-12-03T05:06:18Z</dcterms:modified>
</cp:coreProperties>
</file>