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386259640"/>
        <c:axId val="386258856"/>
        <c:axId val="0"/>
      </c:bar3DChart>
      <c:catAx>
        <c:axId val="386259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6258856"/>
        <c:crosses val="autoZero"/>
        <c:auto val="1"/>
        <c:lblAlgn val="ctr"/>
        <c:lblOffset val="100"/>
        <c:noMultiLvlLbl val="0"/>
      </c:catAx>
      <c:valAx>
        <c:axId val="386258856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6259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38.78788" units="1/cm"/>
          <inkml:channelProperty channel="Y" name="resolution" value="38.09524" units="1/cm"/>
        </inkml:channelProperties>
      </inkml:inkSource>
      <inkml:timestamp xml:id="ts0" timeString="2012-12-07T04:43:51.23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16040 11273,'0'-36,"35"1,1-1,0 36,-1-36,1 36,0-35,-1-1,1 36,0 0,-36-36,35 36,-35-35,36 35,0 0,-36-36,35 0,1 36,35-35,-35 35,-36-36,35 36,1-36,-36 1,36-1,-36 0,35 1,1 35,0 0,-36-36,35 36,-35-36,36 36,0-35,-36-1,35 36,-35-36,36 36,-36-35,35 35,1-36,-36 0,36 1,-36-1,35 0,1 1,0 35,-36-36,35 0,-35 1,36 35,-36-36,36 36,-36-36,35 36,1-35,0-1,-1 36,1-36,-1 36,-35-35,36 35,0-36,-1 36,-35-36,36 36,0-35,-1 35,1-36,0 0,-36 0,35 36,-35-35,36-1,0 36,-1-36,1 1,-1 35,1-36,0 36,-1-36,1 1,0-1,-1 0,1 1,0-1,-1 36,1-36,0 36,-1-35,1 35,-36-36,35 36,-35-36,36 36,0 0,-36-35,35 35,-35-36,36 36,0 0,-36-36,35 1,1 35,-36-36,36 36,-36-36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6.emf"/><Relationship Id="rId4" Type="http://schemas.openxmlformats.org/officeDocument/2006/relationships/customXml" Target="../ink/ink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923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3746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2163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インク 2"/>
              <p14:cNvContentPartPr/>
              <p14:nvPr/>
            </p14:nvContentPartPr>
            <p14:xfrm>
              <a:off x="5774400" y="3223440"/>
              <a:ext cx="1014120" cy="835200"/>
            </p14:xfrm>
          </p:contentPart>
        </mc:Choice>
        <mc:Fallback>
          <p:pic>
            <p:nvPicPr>
              <p:cNvPr id="3" name="インク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65040" y="3214080"/>
                <a:ext cx="1032840" cy="853920"/>
              </a:xfrm>
              <a:prstGeom prst="rect">
                <a:avLst/>
              </a:prstGeom>
            </p:spPr>
          </p:pic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911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11.3|8.5|6|10.9|8.1|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.2|7.9|6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6.2|9.1|6.6|6.2|1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8429</TotalTime>
  <Words>56</Words>
  <Application>Microsoft Office PowerPoint</Application>
  <PresentationFormat>A4 210 x 297 mm</PresentationFormat>
  <Paragraphs>34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29</cp:revision>
  <dcterms:created xsi:type="dcterms:W3CDTF">2012-10-18T04:13:32Z</dcterms:created>
  <dcterms:modified xsi:type="dcterms:W3CDTF">2012-12-07T04:45:12Z</dcterms:modified>
</cp:coreProperties>
</file>