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notesSlides/notesSlide2.xml" ContentType="application/vnd.openxmlformats-officedocument.presentationml.notesSlide+xml"/>
  <Override PartName="/ppt/tags/tag2.xml" ContentType="application/vnd.openxmlformats-officedocument.presentationml.tags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tags/tag3.xml" ContentType="application/vnd.openxmlformats-officedocument.presentationml.tags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00" r:id="rId1"/>
  </p:sldMasterIdLst>
  <p:notesMasterIdLst>
    <p:notesMasterId r:id="rId6"/>
  </p:notesMasterIdLst>
  <p:handoutMasterIdLst>
    <p:handoutMasterId r:id="rId7"/>
  </p:handoutMasterIdLst>
  <p:sldIdLst>
    <p:sldId id="256" r:id="rId2"/>
    <p:sldId id="257" r:id="rId3"/>
    <p:sldId id="258" r:id="rId4"/>
    <p:sldId id="259" r:id="rId5"/>
  </p:sldIdLst>
  <p:sldSz cx="9906000" cy="6858000" type="A4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80" autoAdjust="0"/>
    <p:restoredTop sz="70683" autoAdjust="0"/>
  </p:normalViewPr>
  <p:slideViewPr>
    <p:cSldViewPr snapToGrid="0">
      <p:cViewPr varScale="1">
        <p:scale>
          <a:sx n="74" d="100"/>
          <a:sy n="74" d="100"/>
        </p:scale>
        <p:origin x="7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5" d="100"/>
          <a:sy n="55" d="100"/>
        </p:scale>
        <p:origin x="182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0"/>
      <c:rotY val="0"/>
      <c:depthPercent val="60"/>
      <c:rAngAx val="0"/>
      <c:perspective val="100"/>
    </c:view3D>
    <c:floor>
      <c:thickness val="0"/>
      <c:spPr>
        <a:solidFill>
          <a:schemeClr val="lt1">
            <a:lumMod val="95000"/>
          </a:schemeClr>
        </a:solidFill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列1</c:v>
                </c:pt>
              </c:strCache>
            </c:strRef>
          </c:tx>
          <c:spPr>
            <a:solidFill>
              <a:schemeClr val="accent1">
                <a:alpha val="85000"/>
              </a:schemeClr>
            </a:solidFill>
            <a:ln w="9525" cap="flat" cmpd="sng" algn="ctr">
              <a:solidFill>
                <a:schemeClr val="accent1">
                  <a:lumMod val="75000"/>
                </a:schemeClr>
              </a:solidFill>
              <a:round/>
            </a:ln>
            <a:effectLst/>
            <a:sp3d contourW="9525">
              <a:contourClr>
                <a:schemeClr val="accent1">
                  <a:lumMod val="75000"/>
                </a:schemeClr>
              </a:contourClr>
            </a:sp3d>
          </c:spPr>
          <c:invertIfNegative val="0"/>
          <c:cat>
            <c:numRef>
              <c:f>Sheet1!$A$2:$A$6</c:f>
              <c:numCache>
                <c:formatCode>General</c:formatCode>
                <c:ptCount val="5"/>
                <c:pt idx="0">
                  <c:v>2008</c:v>
                </c:pt>
                <c:pt idx="1">
                  <c:v>2009</c:v>
                </c:pt>
                <c:pt idx="2">
                  <c:v>2010</c:v>
                </c:pt>
                <c:pt idx="3">
                  <c:v>2011</c:v>
                </c:pt>
                <c:pt idx="4">
                  <c:v>2012</c:v>
                </c:pt>
              </c:numCache>
            </c:numRef>
          </c:cat>
          <c:val>
            <c:numRef>
              <c:f>Sheet1!$B$2:$B$6</c:f>
              <c:numCache>
                <c:formatCode>General</c:formatCode>
                <c:ptCount val="5"/>
                <c:pt idx="0">
                  <c:v>115</c:v>
                </c:pt>
                <c:pt idx="1">
                  <c:v>117.4</c:v>
                </c:pt>
                <c:pt idx="2">
                  <c:v>120.7</c:v>
                </c:pt>
                <c:pt idx="3">
                  <c:v>116.1</c:v>
                </c:pt>
                <c:pt idx="4">
                  <c:v>125.4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5"/>
        <c:shape val="box"/>
        <c:axId val="513144400"/>
        <c:axId val="664722392"/>
        <c:axId val="0"/>
      </c:bar3DChart>
      <c:catAx>
        <c:axId val="51314440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664722392"/>
        <c:crosses val="autoZero"/>
        <c:auto val="1"/>
        <c:lblAlgn val="ctr"/>
        <c:lblOffset val="100"/>
        <c:noMultiLvlLbl val="0"/>
      </c:catAx>
      <c:valAx>
        <c:axId val="664722392"/>
        <c:scaling>
          <c:orientation val="minMax"/>
          <c:min val="100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eaVert" wrap="square" anchor="ctr" anchorCtr="1"/>
              <a:lstStyle/>
              <a:p>
                <a:pPr>
                  <a:defRPr sz="1197" b="1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ja-JP" altLang="en-US" dirty="0" smtClean="0"/>
                  <a:t>（億円）</a:t>
                </a:r>
                <a:endParaRPr lang="ja-JP" dirty="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eaVert" wrap="square" anchor="ctr" anchorCtr="1"/>
            <a:lstStyle/>
            <a:p>
              <a:pPr>
                <a:defRPr sz="1197" b="1" i="0" u="none" strike="noStrike" kern="1200" baseline="0">
                  <a:solidFill>
                    <a:schemeClr val="dk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51314440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8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phClr">
            <a:lumMod val="75000"/>
          </a:schemeClr>
        </a:solidFill>
        <a:round/>
      </a:ln>
    </cs:spPr>
  </cs:dataPoint>
  <cs:dataPoint3D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phClr">
            <a:lumMod val="75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solidFill>
        <a:schemeClr val="lt1">
          <a:lumMod val="95000"/>
        </a:schemeClr>
      </a:solidFill>
      <a:sp3d/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/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962FAA3-6B11-48B6-A079-51BB663D3E6A}" type="doc">
      <dgm:prSet loTypeId="urn:microsoft.com/office/officeart/2005/8/layout/p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017CD742-58B1-4A35-8053-DEFF0C48C3E9}">
      <dgm:prSet phldrT="[テキスト]"/>
      <dgm:spPr/>
      <dgm:t>
        <a:bodyPr/>
        <a:lstStyle/>
        <a:p>
          <a:r>
            <a:rPr kumimoji="1" lang="ja-JP" altLang="en-US" dirty="0" smtClean="0"/>
            <a:t>本社</a:t>
          </a:r>
          <a:endParaRPr kumimoji="1" lang="ja-JP" altLang="en-US" dirty="0"/>
        </a:p>
      </dgm:t>
    </dgm:pt>
    <dgm:pt modelId="{324B832D-032D-440E-B331-1D7B1B366EC7}" type="parTrans" cxnId="{AAA89C92-13F0-4A8B-8F34-FC8E0F5771DD}">
      <dgm:prSet/>
      <dgm:spPr/>
      <dgm:t>
        <a:bodyPr/>
        <a:lstStyle/>
        <a:p>
          <a:endParaRPr kumimoji="1" lang="ja-JP" altLang="en-US"/>
        </a:p>
      </dgm:t>
    </dgm:pt>
    <dgm:pt modelId="{44829E70-B2A4-4356-9752-357897A733AE}" type="sibTrans" cxnId="{AAA89C92-13F0-4A8B-8F34-FC8E0F5771DD}">
      <dgm:prSet/>
      <dgm:spPr/>
      <dgm:t>
        <a:bodyPr/>
        <a:lstStyle/>
        <a:p>
          <a:endParaRPr kumimoji="1" lang="ja-JP" altLang="en-US"/>
        </a:p>
      </dgm:t>
    </dgm:pt>
    <dgm:pt modelId="{4E8CC968-81DB-4865-88E9-9C7A62D71D28}">
      <dgm:prSet phldrT="[テキスト]"/>
      <dgm:spPr/>
      <dgm:t>
        <a:bodyPr/>
        <a:lstStyle/>
        <a:p>
          <a:r>
            <a:rPr kumimoji="1" lang="ja-JP" altLang="en-US" dirty="0" smtClean="0"/>
            <a:t>支社</a:t>
          </a:r>
          <a:endParaRPr kumimoji="1" lang="ja-JP" altLang="en-US" dirty="0"/>
        </a:p>
      </dgm:t>
    </dgm:pt>
    <dgm:pt modelId="{07A3F666-4B1E-4A54-B59E-E4AF024E1CF6}" type="parTrans" cxnId="{8A56D987-352E-4A6B-A010-FE56878B790B}">
      <dgm:prSet/>
      <dgm:spPr/>
      <dgm:t>
        <a:bodyPr/>
        <a:lstStyle/>
        <a:p>
          <a:endParaRPr kumimoji="1" lang="ja-JP" altLang="en-US"/>
        </a:p>
      </dgm:t>
    </dgm:pt>
    <dgm:pt modelId="{CCDDD191-3022-43B7-876A-8EACF4119EE4}" type="sibTrans" cxnId="{8A56D987-352E-4A6B-A010-FE56878B790B}">
      <dgm:prSet/>
      <dgm:spPr/>
      <dgm:t>
        <a:bodyPr/>
        <a:lstStyle/>
        <a:p>
          <a:endParaRPr kumimoji="1" lang="ja-JP" altLang="en-US"/>
        </a:p>
      </dgm:t>
    </dgm:pt>
    <dgm:pt modelId="{88026880-E27A-41D6-A915-0FF11192EEA2}">
      <dgm:prSet phldrT="[テキスト]"/>
      <dgm:spPr/>
      <dgm:t>
        <a:bodyPr/>
        <a:lstStyle/>
        <a:p>
          <a:r>
            <a:rPr kumimoji="1" lang="ja-JP" altLang="en-US" dirty="0" smtClean="0"/>
            <a:t>工場</a:t>
          </a:r>
          <a:endParaRPr kumimoji="1" lang="ja-JP" altLang="en-US" dirty="0"/>
        </a:p>
      </dgm:t>
    </dgm:pt>
    <dgm:pt modelId="{90B3378F-BBB2-4502-BA7B-5FC7293F8635}" type="parTrans" cxnId="{A1A414CA-5F6D-450C-93FE-463F37D9A05D}">
      <dgm:prSet/>
      <dgm:spPr/>
      <dgm:t>
        <a:bodyPr/>
        <a:lstStyle/>
        <a:p>
          <a:endParaRPr kumimoji="1" lang="ja-JP" altLang="en-US"/>
        </a:p>
      </dgm:t>
    </dgm:pt>
    <dgm:pt modelId="{7B304833-3247-40FD-86F1-58EB634AC29F}" type="sibTrans" cxnId="{A1A414CA-5F6D-450C-93FE-463F37D9A05D}">
      <dgm:prSet/>
      <dgm:spPr/>
      <dgm:t>
        <a:bodyPr/>
        <a:lstStyle/>
        <a:p>
          <a:endParaRPr kumimoji="1" lang="ja-JP" altLang="en-US"/>
        </a:p>
      </dgm:t>
    </dgm:pt>
    <dgm:pt modelId="{458C2EF3-A0D1-4346-91F9-1CAB7B171599}">
      <dgm:prSet phldrT="[テキスト]"/>
      <dgm:spPr/>
      <dgm:t>
        <a:bodyPr/>
        <a:lstStyle/>
        <a:p>
          <a:r>
            <a:rPr kumimoji="1" lang="ja-JP" altLang="en-US" dirty="0" smtClean="0"/>
            <a:t>東京</a:t>
          </a:r>
          <a:endParaRPr kumimoji="1" lang="ja-JP" altLang="en-US" dirty="0"/>
        </a:p>
      </dgm:t>
    </dgm:pt>
    <dgm:pt modelId="{2204FB1B-6511-489A-9830-545F1D0E4D3E}" type="parTrans" cxnId="{FC5B00E6-F31C-40D9-8F93-A91B1425215B}">
      <dgm:prSet/>
      <dgm:spPr/>
      <dgm:t>
        <a:bodyPr/>
        <a:lstStyle/>
        <a:p>
          <a:endParaRPr kumimoji="1" lang="ja-JP" altLang="en-US"/>
        </a:p>
      </dgm:t>
    </dgm:pt>
    <dgm:pt modelId="{BA166737-2089-440B-BF95-98B8F73A32FC}" type="sibTrans" cxnId="{FC5B00E6-F31C-40D9-8F93-A91B1425215B}">
      <dgm:prSet/>
      <dgm:spPr/>
      <dgm:t>
        <a:bodyPr/>
        <a:lstStyle/>
        <a:p>
          <a:endParaRPr kumimoji="1" lang="ja-JP" altLang="en-US"/>
        </a:p>
      </dgm:t>
    </dgm:pt>
    <dgm:pt modelId="{21D3B20E-8A39-4313-BEF2-E1EE6060FC19}">
      <dgm:prSet phldrT="[テキスト]"/>
      <dgm:spPr/>
      <dgm:t>
        <a:bodyPr/>
        <a:lstStyle/>
        <a:p>
          <a:r>
            <a:rPr kumimoji="1" lang="ja-JP" altLang="en-US" dirty="0" smtClean="0"/>
            <a:t>大阪</a:t>
          </a:r>
          <a:endParaRPr kumimoji="1" lang="ja-JP" altLang="en-US" dirty="0"/>
        </a:p>
      </dgm:t>
    </dgm:pt>
    <dgm:pt modelId="{C323539C-81EA-4816-860D-B0F6285B6ECB}" type="parTrans" cxnId="{E82A977A-4F53-4FDE-B47F-70713235C738}">
      <dgm:prSet/>
      <dgm:spPr/>
      <dgm:t>
        <a:bodyPr/>
        <a:lstStyle/>
        <a:p>
          <a:endParaRPr kumimoji="1" lang="ja-JP" altLang="en-US"/>
        </a:p>
      </dgm:t>
    </dgm:pt>
    <dgm:pt modelId="{81EEFC38-265A-4B18-A035-DF7CC8851F78}" type="sibTrans" cxnId="{E82A977A-4F53-4FDE-B47F-70713235C738}">
      <dgm:prSet/>
      <dgm:spPr/>
      <dgm:t>
        <a:bodyPr/>
        <a:lstStyle/>
        <a:p>
          <a:endParaRPr kumimoji="1" lang="ja-JP" altLang="en-US"/>
        </a:p>
      </dgm:t>
    </dgm:pt>
    <dgm:pt modelId="{C417A966-ED85-40FC-9C4E-77A09705401E}">
      <dgm:prSet phldrT="[テキスト]"/>
      <dgm:spPr/>
      <dgm:t>
        <a:bodyPr/>
        <a:lstStyle/>
        <a:p>
          <a:r>
            <a:rPr kumimoji="1" lang="ja-JP" altLang="en-US" dirty="0" smtClean="0"/>
            <a:t>名古屋</a:t>
          </a:r>
          <a:endParaRPr kumimoji="1" lang="ja-JP" altLang="en-US" dirty="0"/>
        </a:p>
      </dgm:t>
    </dgm:pt>
    <dgm:pt modelId="{8C0AAFD5-7BD3-4B04-A5F0-2CB3200CBBDC}" type="parTrans" cxnId="{A1BDE560-2424-41BE-934E-7EDE7D95272A}">
      <dgm:prSet/>
      <dgm:spPr/>
      <dgm:t>
        <a:bodyPr/>
        <a:lstStyle/>
        <a:p>
          <a:endParaRPr kumimoji="1" lang="ja-JP" altLang="en-US"/>
        </a:p>
      </dgm:t>
    </dgm:pt>
    <dgm:pt modelId="{3CABF9F3-5A37-4CA2-A842-8744C92BCA45}" type="sibTrans" cxnId="{A1BDE560-2424-41BE-934E-7EDE7D95272A}">
      <dgm:prSet/>
      <dgm:spPr/>
      <dgm:t>
        <a:bodyPr/>
        <a:lstStyle/>
        <a:p>
          <a:endParaRPr kumimoji="1" lang="ja-JP" altLang="en-US"/>
        </a:p>
      </dgm:t>
    </dgm:pt>
    <dgm:pt modelId="{646A6FAB-AB99-463F-B600-BB931C7EA109}">
      <dgm:prSet phldrT="[テキスト]"/>
      <dgm:spPr/>
      <dgm:t>
        <a:bodyPr/>
        <a:lstStyle/>
        <a:p>
          <a:r>
            <a:rPr kumimoji="1" lang="ja-JP" altLang="en-US" dirty="0" smtClean="0"/>
            <a:t>札幌</a:t>
          </a:r>
          <a:endParaRPr kumimoji="1" lang="ja-JP" altLang="en-US" dirty="0"/>
        </a:p>
      </dgm:t>
    </dgm:pt>
    <dgm:pt modelId="{1EA8C2C9-9704-426E-A436-E6647A13B7CF}" type="parTrans" cxnId="{4CA6EFC6-33EA-4284-890E-6BDAC7A18C19}">
      <dgm:prSet/>
      <dgm:spPr/>
      <dgm:t>
        <a:bodyPr/>
        <a:lstStyle/>
        <a:p>
          <a:endParaRPr kumimoji="1" lang="ja-JP" altLang="en-US"/>
        </a:p>
      </dgm:t>
    </dgm:pt>
    <dgm:pt modelId="{7AFC79F9-15DD-403B-8785-51A8FA50FC20}" type="sibTrans" cxnId="{4CA6EFC6-33EA-4284-890E-6BDAC7A18C19}">
      <dgm:prSet/>
      <dgm:spPr/>
      <dgm:t>
        <a:bodyPr/>
        <a:lstStyle/>
        <a:p>
          <a:endParaRPr kumimoji="1" lang="ja-JP" altLang="en-US"/>
        </a:p>
      </dgm:t>
    </dgm:pt>
    <dgm:pt modelId="{B3483746-30CF-4EE4-B37C-29809E04F1F8}">
      <dgm:prSet phldrT="[テキスト]"/>
      <dgm:spPr/>
      <dgm:t>
        <a:bodyPr/>
        <a:lstStyle/>
        <a:p>
          <a:r>
            <a:rPr kumimoji="1" lang="ja-JP" altLang="en-US" dirty="0" smtClean="0"/>
            <a:t>中国</a:t>
          </a:r>
          <a:endParaRPr kumimoji="1" lang="ja-JP" altLang="en-US" dirty="0"/>
        </a:p>
      </dgm:t>
    </dgm:pt>
    <dgm:pt modelId="{3B531F21-DB5E-469A-B31A-88A66F331240}" type="parTrans" cxnId="{5933FFBC-4A65-4321-929D-0F993BF9CB97}">
      <dgm:prSet/>
      <dgm:spPr/>
      <dgm:t>
        <a:bodyPr/>
        <a:lstStyle/>
        <a:p>
          <a:endParaRPr kumimoji="1" lang="ja-JP" altLang="en-US"/>
        </a:p>
      </dgm:t>
    </dgm:pt>
    <dgm:pt modelId="{1DEC2FE1-4417-4240-9CD3-ECBDA7FB843E}" type="sibTrans" cxnId="{5933FFBC-4A65-4321-929D-0F993BF9CB97}">
      <dgm:prSet/>
      <dgm:spPr/>
      <dgm:t>
        <a:bodyPr/>
        <a:lstStyle/>
        <a:p>
          <a:endParaRPr kumimoji="1" lang="ja-JP" altLang="en-US"/>
        </a:p>
      </dgm:t>
    </dgm:pt>
    <dgm:pt modelId="{3D24D2ED-41D9-4B31-B6EA-7BC88F9C0401}">
      <dgm:prSet phldrT="[テキスト]"/>
      <dgm:spPr/>
      <dgm:t>
        <a:bodyPr/>
        <a:lstStyle/>
        <a:p>
          <a:r>
            <a:rPr kumimoji="1" lang="ja-JP" altLang="en-US" dirty="0" smtClean="0"/>
            <a:t>インドネシア</a:t>
          </a:r>
          <a:endParaRPr kumimoji="1" lang="ja-JP" altLang="en-US" dirty="0"/>
        </a:p>
      </dgm:t>
    </dgm:pt>
    <dgm:pt modelId="{15FF7604-94CB-400B-BA26-34E1372012D6}" type="parTrans" cxnId="{76B6C1DC-46F9-41DA-961D-83DC77FA0B5E}">
      <dgm:prSet/>
      <dgm:spPr/>
      <dgm:t>
        <a:bodyPr/>
        <a:lstStyle/>
        <a:p>
          <a:endParaRPr kumimoji="1" lang="ja-JP" altLang="en-US"/>
        </a:p>
      </dgm:t>
    </dgm:pt>
    <dgm:pt modelId="{68B9FB3A-C12C-49CC-8B8D-DE6EB844D87A}" type="sibTrans" cxnId="{76B6C1DC-46F9-41DA-961D-83DC77FA0B5E}">
      <dgm:prSet/>
      <dgm:spPr/>
      <dgm:t>
        <a:bodyPr/>
        <a:lstStyle/>
        <a:p>
          <a:endParaRPr kumimoji="1" lang="ja-JP" altLang="en-US"/>
        </a:p>
      </dgm:t>
    </dgm:pt>
    <dgm:pt modelId="{DDC3E366-E099-4539-9DF6-F73CC3987D3C}">
      <dgm:prSet phldrT="[テキスト]"/>
      <dgm:spPr/>
      <dgm:t>
        <a:bodyPr/>
        <a:lstStyle/>
        <a:p>
          <a:r>
            <a:rPr kumimoji="1" lang="ja-JP" altLang="en-US" dirty="0" smtClean="0"/>
            <a:t>ベトナム</a:t>
          </a:r>
          <a:endParaRPr kumimoji="1" lang="ja-JP" altLang="en-US" dirty="0"/>
        </a:p>
      </dgm:t>
    </dgm:pt>
    <dgm:pt modelId="{93D36F80-2E92-4945-932E-E4602F0057E6}" type="parTrans" cxnId="{8469F103-193D-405F-A56E-F78D08E24FBB}">
      <dgm:prSet/>
      <dgm:spPr/>
      <dgm:t>
        <a:bodyPr/>
        <a:lstStyle/>
        <a:p>
          <a:endParaRPr kumimoji="1" lang="ja-JP" altLang="en-US"/>
        </a:p>
      </dgm:t>
    </dgm:pt>
    <dgm:pt modelId="{6B878362-45B3-4C9D-9352-13B4D380382E}" type="sibTrans" cxnId="{8469F103-193D-405F-A56E-F78D08E24FBB}">
      <dgm:prSet/>
      <dgm:spPr/>
      <dgm:t>
        <a:bodyPr/>
        <a:lstStyle/>
        <a:p>
          <a:endParaRPr kumimoji="1" lang="ja-JP" altLang="en-US"/>
        </a:p>
      </dgm:t>
    </dgm:pt>
    <dgm:pt modelId="{5196D5A2-3EDC-4B10-A746-325F2092517F}" type="pres">
      <dgm:prSet presAssocID="{D962FAA3-6B11-48B6-A079-51BB663D3E6A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C9F13087-86D2-4630-8CF0-1F51F2CD1CFB}" type="pres">
      <dgm:prSet presAssocID="{D962FAA3-6B11-48B6-A079-51BB663D3E6A}" presName="bkgdShp" presStyleLbl="alignAccFollowNode1" presStyleIdx="0" presStyleCnt="1"/>
      <dgm:spPr/>
    </dgm:pt>
    <dgm:pt modelId="{2E170A3C-71BF-415C-99D0-472E8E4C521F}" type="pres">
      <dgm:prSet presAssocID="{D962FAA3-6B11-48B6-A079-51BB663D3E6A}" presName="linComp" presStyleCnt="0"/>
      <dgm:spPr/>
    </dgm:pt>
    <dgm:pt modelId="{EE65909F-B9B2-4558-900D-65DD89804DA0}" type="pres">
      <dgm:prSet presAssocID="{017CD742-58B1-4A35-8053-DEFF0C48C3E9}" presName="compNode" presStyleCnt="0"/>
      <dgm:spPr/>
    </dgm:pt>
    <dgm:pt modelId="{10F1DC1E-77DA-4BE3-BE8E-30A679AF59D7}" type="pres">
      <dgm:prSet presAssocID="{017CD742-58B1-4A35-8053-DEFF0C48C3E9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4B5C2577-D047-452F-AC62-72076A9A2AF2}" type="pres">
      <dgm:prSet presAssocID="{017CD742-58B1-4A35-8053-DEFF0C48C3E9}" presName="invisiNode" presStyleLbl="node1" presStyleIdx="0" presStyleCnt="3"/>
      <dgm:spPr/>
    </dgm:pt>
    <dgm:pt modelId="{C4B99757-5453-461A-9C17-FD8CC4F47D0A}" type="pres">
      <dgm:prSet presAssocID="{017CD742-58B1-4A35-8053-DEFF0C48C3E9}" presName="imagNode" presStyleLbl="fgImgPlace1" presStyleIdx="0" presStyleCnt="3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</dgm:spPr>
    </dgm:pt>
    <dgm:pt modelId="{CA2D3F8F-FD9D-408B-98F8-8A33AF4E186C}" type="pres">
      <dgm:prSet presAssocID="{44829E70-B2A4-4356-9752-357897A733AE}" presName="sibTrans" presStyleLbl="sibTrans2D1" presStyleIdx="0" presStyleCnt="0"/>
      <dgm:spPr/>
      <dgm:t>
        <a:bodyPr/>
        <a:lstStyle/>
        <a:p>
          <a:endParaRPr kumimoji="1" lang="ja-JP" altLang="en-US"/>
        </a:p>
      </dgm:t>
    </dgm:pt>
    <dgm:pt modelId="{51AD5DF6-48F9-42AA-9B37-182FE998EF69}" type="pres">
      <dgm:prSet presAssocID="{4E8CC968-81DB-4865-88E9-9C7A62D71D28}" presName="compNode" presStyleCnt="0"/>
      <dgm:spPr/>
    </dgm:pt>
    <dgm:pt modelId="{7679C5E3-805D-4FC1-8E03-DDAE8BC862EA}" type="pres">
      <dgm:prSet presAssocID="{4E8CC968-81DB-4865-88E9-9C7A62D71D28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651C8693-11FB-4DE4-B1FE-856736E7792E}" type="pres">
      <dgm:prSet presAssocID="{4E8CC968-81DB-4865-88E9-9C7A62D71D28}" presName="invisiNode" presStyleLbl="node1" presStyleIdx="1" presStyleCnt="3"/>
      <dgm:spPr/>
    </dgm:pt>
    <dgm:pt modelId="{CFD55565-6D1D-4B29-8788-9B56E46BD271}" type="pres">
      <dgm:prSet presAssocID="{4E8CC968-81DB-4865-88E9-9C7A62D71D28}" presName="imagNode" presStyleLbl="fgImgPlace1" presStyleIdx="1" presStyleCnt="3"/>
      <dgm:spPr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9EFF4F70-C37D-41C5-999C-313B38EDA60D}" type="pres">
      <dgm:prSet presAssocID="{CCDDD191-3022-43B7-876A-8EACF4119EE4}" presName="sibTrans" presStyleLbl="sibTrans2D1" presStyleIdx="0" presStyleCnt="0"/>
      <dgm:spPr/>
      <dgm:t>
        <a:bodyPr/>
        <a:lstStyle/>
        <a:p>
          <a:endParaRPr kumimoji="1" lang="ja-JP" altLang="en-US"/>
        </a:p>
      </dgm:t>
    </dgm:pt>
    <dgm:pt modelId="{08040EF4-ECEE-4E20-A77B-3C364602B772}" type="pres">
      <dgm:prSet presAssocID="{88026880-E27A-41D6-A915-0FF11192EEA2}" presName="compNode" presStyleCnt="0"/>
      <dgm:spPr/>
    </dgm:pt>
    <dgm:pt modelId="{6ECB19D2-F1EF-47B5-BB59-10BC0349A635}" type="pres">
      <dgm:prSet presAssocID="{88026880-E27A-41D6-A915-0FF11192EEA2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EA153FD1-4F13-4250-9630-3D43D5EA4213}" type="pres">
      <dgm:prSet presAssocID="{88026880-E27A-41D6-A915-0FF11192EEA2}" presName="invisiNode" presStyleLbl="node1" presStyleIdx="2" presStyleCnt="3"/>
      <dgm:spPr/>
    </dgm:pt>
    <dgm:pt modelId="{C6C1E0EB-B6C9-48A2-B743-DA26F0898AA0}" type="pres">
      <dgm:prSet presAssocID="{88026880-E27A-41D6-A915-0FF11192EEA2}" presName="imagNode" presStyleLbl="fgImgPlace1" presStyleIdx="2" presStyleCnt="3"/>
      <dgm:spPr>
        <a:blipFill dpi="0" rotWithShape="1"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9323" t="-123550" r="-50375" b="-1156"/>
          </a:stretch>
        </a:blipFill>
      </dgm:spPr>
    </dgm:pt>
  </dgm:ptLst>
  <dgm:cxnLst>
    <dgm:cxn modelId="{49FC78A0-0AC4-48DB-B608-8EFCC558FD9B}" type="presOf" srcId="{3D24D2ED-41D9-4B31-B6EA-7BC88F9C0401}" destId="{6ECB19D2-F1EF-47B5-BB59-10BC0349A635}" srcOrd="0" destOrd="2" presId="urn:microsoft.com/office/officeart/2005/8/layout/pList2"/>
    <dgm:cxn modelId="{A2836AD4-B276-4A97-B2F7-1F6FC2C51120}" type="presOf" srcId="{017CD742-58B1-4A35-8053-DEFF0C48C3E9}" destId="{10F1DC1E-77DA-4BE3-BE8E-30A679AF59D7}" srcOrd="0" destOrd="0" presId="urn:microsoft.com/office/officeart/2005/8/layout/pList2"/>
    <dgm:cxn modelId="{8469F103-193D-405F-A56E-F78D08E24FBB}" srcId="{88026880-E27A-41D6-A915-0FF11192EEA2}" destId="{DDC3E366-E099-4539-9DF6-F73CC3987D3C}" srcOrd="2" destOrd="0" parTransId="{93D36F80-2E92-4945-932E-E4602F0057E6}" sibTransId="{6B878362-45B3-4C9D-9352-13B4D380382E}"/>
    <dgm:cxn modelId="{A1A414CA-5F6D-450C-93FE-463F37D9A05D}" srcId="{D962FAA3-6B11-48B6-A079-51BB663D3E6A}" destId="{88026880-E27A-41D6-A915-0FF11192EEA2}" srcOrd="2" destOrd="0" parTransId="{90B3378F-BBB2-4502-BA7B-5FC7293F8635}" sibTransId="{7B304833-3247-40FD-86F1-58EB634AC29F}"/>
    <dgm:cxn modelId="{363DCB27-D66E-4ACB-AB99-86E3B45BA3E7}" type="presOf" srcId="{DDC3E366-E099-4539-9DF6-F73CC3987D3C}" destId="{6ECB19D2-F1EF-47B5-BB59-10BC0349A635}" srcOrd="0" destOrd="3" presId="urn:microsoft.com/office/officeart/2005/8/layout/pList2"/>
    <dgm:cxn modelId="{76B6C1DC-46F9-41DA-961D-83DC77FA0B5E}" srcId="{88026880-E27A-41D6-A915-0FF11192EEA2}" destId="{3D24D2ED-41D9-4B31-B6EA-7BC88F9C0401}" srcOrd="1" destOrd="0" parTransId="{15FF7604-94CB-400B-BA26-34E1372012D6}" sibTransId="{68B9FB3A-C12C-49CC-8B8D-DE6EB844D87A}"/>
    <dgm:cxn modelId="{AAA89C92-13F0-4A8B-8F34-FC8E0F5771DD}" srcId="{D962FAA3-6B11-48B6-A079-51BB663D3E6A}" destId="{017CD742-58B1-4A35-8053-DEFF0C48C3E9}" srcOrd="0" destOrd="0" parTransId="{324B832D-032D-440E-B331-1D7B1B366EC7}" sibTransId="{44829E70-B2A4-4356-9752-357897A733AE}"/>
    <dgm:cxn modelId="{A1BDE560-2424-41BE-934E-7EDE7D95272A}" srcId="{4E8CC968-81DB-4865-88E9-9C7A62D71D28}" destId="{C417A966-ED85-40FC-9C4E-77A09705401E}" srcOrd="2" destOrd="0" parTransId="{8C0AAFD5-7BD3-4B04-A5F0-2CB3200CBBDC}" sibTransId="{3CABF9F3-5A37-4CA2-A842-8744C92BCA45}"/>
    <dgm:cxn modelId="{099255B8-FCC0-4FDF-8FFC-467A431D058C}" type="presOf" srcId="{CCDDD191-3022-43B7-876A-8EACF4119EE4}" destId="{9EFF4F70-C37D-41C5-999C-313B38EDA60D}" srcOrd="0" destOrd="0" presId="urn:microsoft.com/office/officeart/2005/8/layout/pList2"/>
    <dgm:cxn modelId="{7D2C9A43-0556-4EC9-972A-0E880ADD5DEA}" type="presOf" srcId="{458C2EF3-A0D1-4346-91F9-1CAB7B171599}" destId="{10F1DC1E-77DA-4BE3-BE8E-30A679AF59D7}" srcOrd="0" destOrd="1" presId="urn:microsoft.com/office/officeart/2005/8/layout/pList2"/>
    <dgm:cxn modelId="{8A56D987-352E-4A6B-A010-FE56878B790B}" srcId="{D962FAA3-6B11-48B6-A079-51BB663D3E6A}" destId="{4E8CC968-81DB-4865-88E9-9C7A62D71D28}" srcOrd="1" destOrd="0" parTransId="{07A3F666-4B1E-4A54-B59E-E4AF024E1CF6}" sibTransId="{CCDDD191-3022-43B7-876A-8EACF4119EE4}"/>
    <dgm:cxn modelId="{BA74D55A-CE82-4875-937D-20F929B3FF7F}" type="presOf" srcId="{646A6FAB-AB99-463F-B600-BB931C7EA109}" destId="{7679C5E3-805D-4FC1-8E03-DDAE8BC862EA}" srcOrd="0" destOrd="1" presId="urn:microsoft.com/office/officeart/2005/8/layout/pList2"/>
    <dgm:cxn modelId="{68DB3E35-2904-4124-8A94-7359C63C27E1}" type="presOf" srcId="{4E8CC968-81DB-4865-88E9-9C7A62D71D28}" destId="{7679C5E3-805D-4FC1-8E03-DDAE8BC862EA}" srcOrd="0" destOrd="0" presId="urn:microsoft.com/office/officeart/2005/8/layout/pList2"/>
    <dgm:cxn modelId="{DA84D8F7-342B-4E2E-A14E-C7E06521E174}" type="presOf" srcId="{21D3B20E-8A39-4313-BEF2-E1EE6060FC19}" destId="{7679C5E3-805D-4FC1-8E03-DDAE8BC862EA}" srcOrd="0" destOrd="2" presId="urn:microsoft.com/office/officeart/2005/8/layout/pList2"/>
    <dgm:cxn modelId="{E82A977A-4F53-4FDE-B47F-70713235C738}" srcId="{4E8CC968-81DB-4865-88E9-9C7A62D71D28}" destId="{21D3B20E-8A39-4313-BEF2-E1EE6060FC19}" srcOrd="1" destOrd="0" parTransId="{C323539C-81EA-4816-860D-B0F6285B6ECB}" sibTransId="{81EEFC38-265A-4B18-A035-DF7CC8851F78}"/>
    <dgm:cxn modelId="{16A7BAA3-9498-4EF7-87FE-CF9CF5C9318F}" type="presOf" srcId="{B3483746-30CF-4EE4-B37C-29809E04F1F8}" destId="{6ECB19D2-F1EF-47B5-BB59-10BC0349A635}" srcOrd="0" destOrd="1" presId="urn:microsoft.com/office/officeart/2005/8/layout/pList2"/>
    <dgm:cxn modelId="{E38456C5-B949-4B98-82F4-6119077BD3ED}" type="presOf" srcId="{C417A966-ED85-40FC-9C4E-77A09705401E}" destId="{7679C5E3-805D-4FC1-8E03-DDAE8BC862EA}" srcOrd="0" destOrd="3" presId="urn:microsoft.com/office/officeart/2005/8/layout/pList2"/>
    <dgm:cxn modelId="{5933FFBC-4A65-4321-929D-0F993BF9CB97}" srcId="{88026880-E27A-41D6-A915-0FF11192EEA2}" destId="{B3483746-30CF-4EE4-B37C-29809E04F1F8}" srcOrd="0" destOrd="0" parTransId="{3B531F21-DB5E-469A-B31A-88A66F331240}" sibTransId="{1DEC2FE1-4417-4240-9CD3-ECBDA7FB843E}"/>
    <dgm:cxn modelId="{DBF64578-A651-477C-B94E-C4DA1AA63787}" type="presOf" srcId="{88026880-E27A-41D6-A915-0FF11192EEA2}" destId="{6ECB19D2-F1EF-47B5-BB59-10BC0349A635}" srcOrd="0" destOrd="0" presId="urn:microsoft.com/office/officeart/2005/8/layout/pList2"/>
    <dgm:cxn modelId="{4CA6EFC6-33EA-4284-890E-6BDAC7A18C19}" srcId="{4E8CC968-81DB-4865-88E9-9C7A62D71D28}" destId="{646A6FAB-AB99-463F-B600-BB931C7EA109}" srcOrd="0" destOrd="0" parTransId="{1EA8C2C9-9704-426E-A436-E6647A13B7CF}" sibTransId="{7AFC79F9-15DD-403B-8785-51A8FA50FC20}"/>
    <dgm:cxn modelId="{DFFCEF56-1521-4F0F-B25E-4829525AF3B3}" type="presOf" srcId="{D962FAA3-6B11-48B6-A079-51BB663D3E6A}" destId="{5196D5A2-3EDC-4B10-A746-325F2092517F}" srcOrd="0" destOrd="0" presId="urn:microsoft.com/office/officeart/2005/8/layout/pList2"/>
    <dgm:cxn modelId="{05249D20-615C-4850-9F7A-529E5DBC1F93}" type="presOf" srcId="{44829E70-B2A4-4356-9752-357897A733AE}" destId="{CA2D3F8F-FD9D-408B-98F8-8A33AF4E186C}" srcOrd="0" destOrd="0" presId="urn:microsoft.com/office/officeart/2005/8/layout/pList2"/>
    <dgm:cxn modelId="{FC5B00E6-F31C-40D9-8F93-A91B1425215B}" srcId="{017CD742-58B1-4A35-8053-DEFF0C48C3E9}" destId="{458C2EF3-A0D1-4346-91F9-1CAB7B171599}" srcOrd="0" destOrd="0" parTransId="{2204FB1B-6511-489A-9830-545F1D0E4D3E}" sibTransId="{BA166737-2089-440B-BF95-98B8F73A32FC}"/>
    <dgm:cxn modelId="{CFABF34F-919E-4947-AF65-AE85C40FD4D2}" type="presParOf" srcId="{5196D5A2-3EDC-4B10-A746-325F2092517F}" destId="{C9F13087-86D2-4630-8CF0-1F51F2CD1CFB}" srcOrd="0" destOrd="0" presId="urn:microsoft.com/office/officeart/2005/8/layout/pList2"/>
    <dgm:cxn modelId="{F6DA0D0C-BB2F-45F0-A437-1F122975618A}" type="presParOf" srcId="{5196D5A2-3EDC-4B10-A746-325F2092517F}" destId="{2E170A3C-71BF-415C-99D0-472E8E4C521F}" srcOrd="1" destOrd="0" presId="urn:microsoft.com/office/officeart/2005/8/layout/pList2"/>
    <dgm:cxn modelId="{D651A479-F218-4FDC-A87F-F1364D7340BA}" type="presParOf" srcId="{2E170A3C-71BF-415C-99D0-472E8E4C521F}" destId="{EE65909F-B9B2-4558-900D-65DD89804DA0}" srcOrd="0" destOrd="0" presId="urn:microsoft.com/office/officeart/2005/8/layout/pList2"/>
    <dgm:cxn modelId="{A012B555-9A53-47B4-8174-DBB7A23D9871}" type="presParOf" srcId="{EE65909F-B9B2-4558-900D-65DD89804DA0}" destId="{10F1DC1E-77DA-4BE3-BE8E-30A679AF59D7}" srcOrd="0" destOrd="0" presId="urn:microsoft.com/office/officeart/2005/8/layout/pList2"/>
    <dgm:cxn modelId="{F2698E5C-6C9C-4072-B066-C8F532845C0D}" type="presParOf" srcId="{EE65909F-B9B2-4558-900D-65DD89804DA0}" destId="{4B5C2577-D047-452F-AC62-72076A9A2AF2}" srcOrd="1" destOrd="0" presId="urn:microsoft.com/office/officeart/2005/8/layout/pList2"/>
    <dgm:cxn modelId="{ACB56252-32A1-46B2-8F98-39AC51B1F1E9}" type="presParOf" srcId="{EE65909F-B9B2-4558-900D-65DD89804DA0}" destId="{C4B99757-5453-461A-9C17-FD8CC4F47D0A}" srcOrd="2" destOrd="0" presId="urn:microsoft.com/office/officeart/2005/8/layout/pList2"/>
    <dgm:cxn modelId="{A9182FA3-61D6-4A66-8FBB-C454A5D171AA}" type="presParOf" srcId="{2E170A3C-71BF-415C-99D0-472E8E4C521F}" destId="{CA2D3F8F-FD9D-408B-98F8-8A33AF4E186C}" srcOrd="1" destOrd="0" presId="urn:microsoft.com/office/officeart/2005/8/layout/pList2"/>
    <dgm:cxn modelId="{FF3056FF-DFCC-4327-938C-68AD59B1B3CB}" type="presParOf" srcId="{2E170A3C-71BF-415C-99D0-472E8E4C521F}" destId="{51AD5DF6-48F9-42AA-9B37-182FE998EF69}" srcOrd="2" destOrd="0" presId="urn:microsoft.com/office/officeart/2005/8/layout/pList2"/>
    <dgm:cxn modelId="{E03CE594-AB71-44A0-98EE-D5E62ABA8C73}" type="presParOf" srcId="{51AD5DF6-48F9-42AA-9B37-182FE998EF69}" destId="{7679C5E3-805D-4FC1-8E03-DDAE8BC862EA}" srcOrd="0" destOrd="0" presId="urn:microsoft.com/office/officeart/2005/8/layout/pList2"/>
    <dgm:cxn modelId="{E2FEEF52-6FB6-40C3-B05B-909CF84F7F40}" type="presParOf" srcId="{51AD5DF6-48F9-42AA-9B37-182FE998EF69}" destId="{651C8693-11FB-4DE4-B1FE-856736E7792E}" srcOrd="1" destOrd="0" presId="urn:microsoft.com/office/officeart/2005/8/layout/pList2"/>
    <dgm:cxn modelId="{E53452FD-5502-4DAE-A334-16DC204797C2}" type="presParOf" srcId="{51AD5DF6-48F9-42AA-9B37-182FE998EF69}" destId="{CFD55565-6D1D-4B29-8788-9B56E46BD271}" srcOrd="2" destOrd="0" presId="urn:microsoft.com/office/officeart/2005/8/layout/pList2"/>
    <dgm:cxn modelId="{A541CC87-A345-487F-9E01-BA40BD9A1310}" type="presParOf" srcId="{2E170A3C-71BF-415C-99D0-472E8E4C521F}" destId="{9EFF4F70-C37D-41C5-999C-313B38EDA60D}" srcOrd="3" destOrd="0" presId="urn:microsoft.com/office/officeart/2005/8/layout/pList2"/>
    <dgm:cxn modelId="{622D1D59-C165-4EFC-A328-A5F9A5EB6345}" type="presParOf" srcId="{2E170A3C-71BF-415C-99D0-472E8E4C521F}" destId="{08040EF4-ECEE-4E20-A77B-3C364602B772}" srcOrd="4" destOrd="0" presId="urn:microsoft.com/office/officeart/2005/8/layout/pList2"/>
    <dgm:cxn modelId="{3C24036E-C52A-431D-9594-5CEE61C435D9}" type="presParOf" srcId="{08040EF4-ECEE-4E20-A77B-3C364602B772}" destId="{6ECB19D2-F1EF-47B5-BB59-10BC0349A635}" srcOrd="0" destOrd="0" presId="urn:microsoft.com/office/officeart/2005/8/layout/pList2"/>
    <dgm:cxn modelId="{067BB13D-BB14-47D1-B28C-B5D7FAA966AE}" type="presParOf" srcId="{08040EF4-ECEE-4E20-A77B-3C364602B772}" destId="{EA153FD1-4F13-4250-9630-3D43D5EA4213}" srcOrd="1" destOrd="0" presId="urn:microsoft.com/office/officeart/2005/8/layout/pList2"/>
    <dgm:cxn modelId="{3087FBB5-DDAD-4F4A-A1B5-7AC719355AFD}" type="presParOf" srcId="{08040EF4-ECEE-4E20-A77B-3C364602B772}" destId="{C6C1E0EB-B6C9-48A2-B743-DA26F0898AA0}" srcOrd="2" destOrd="0" presId="urn:microsoft.com/office/officeart/2005/8/layout/pList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9F13087-86D2-4630-8CF0-1F51F2CD1CFB}">
      <dsp:nvSpPr>
        <dsp:cNvPr id="0" name=""/>
        <dsp:cNvSpPr/>
      </dsp:nvSpPr>
      <dsp:spPr>
        <a:xfrm>
          <a:off x="0" y="0"/>
          <a:ext cx="6872287" cy="1588770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4B99757-5453-461A-9C17-FD8CC4F47D0A}">
      <dsp:nvSpPr>
        <dsp:cNvPr id="0" name=""/>
        <dsp:cNvSpPr/>
      </dsp:nvSpPr>
      <dsp:spPr>
        <a:xfrm>
          <a:off x="206168" y="211835"/>
          <a:ext cx="2018734" cy="1165098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0F1DC1E-77DA-4BE3-BE8E-30A679AF59D7}">
      <dsp:nvSpPr>
        <dsp:cNvPr id="0" name=""/>
        <dsp:cNvSpPr/>
      </dsp:nvSpPr>
      <dsp:spPr>
        <a:xfrm rot="10800000">
          <a:off x="206168" y="1588769"/>
          <a:ext cx="2018734" cy="1941830"/>
        </a:xfrm>
        <a:prstGeom prst="round2SameRect">
          <a:avLst>
            <a:gd name="adj1" fmla="val 10500"/>
            <a:gd name="adj2" fmla="val 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/>
            <a:t>本社</a:t>
          </a:r>
          <a:endParaRPr kumimoji="1" lang="ja-JP" altLang="en-US" sz="18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400" kern="1200" dirty="0" smtClean="0"/>
            <a:t>東京</a:t>
          </a:r>
          <a:endParaRPr kumimoji="1" lang="ja-JP" altLang="en-US" sz="1400" kern="1200" dirty="0"/>
        </a:p>
      </dsp:txBody>
      <dsp:txXfrm rot="10800000">
        <a:off x="265886" y="1588769"/>
        <a:ext cx="1899298" cy="1882112"/>
      </dsp:txXfrm>
    </dsp:sp>
    <dsp:sp modelId="{CFD55565-6D1D-4B29-8788-9B56E46BD271}">
      <dsp:nvSpPr>
        <dsp:cNvPr id="0" name=""/>
        <dsp:cNvSpPr/>
      </dsp:nvSpPr>
      <dsp:spPr>
        <a:xfrm>
          <a:off x="2426776" y="211835"/>
          <a:ext cx="2018734" cy="1165098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679C5E3-805D-4FC1-8E03-DDAE8BC862EA}">
      <dsp:nvSpPr>
        <dsp:cNvPr id="0" name=""/>
        <dsp:cNvSpPr/>
      </dsp:nvSpPr>
      <dsp:spPr>
        <a:xfrm rot="10800000">
          <a:off x="2426776" y="1588769"/>
          <a:ext cx="2018734" cy="1941830"/>
        </a:xfrm>
        <a:prstGeom prst="round2SameRect">
          <a:avLst>
            <a:gd name="adj1" fmla="val 10500"/>
            <a:gd name="adj2" fmla="val 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/>
            <a:t>支社</a:t>
          </a:r>
          <a:endParaRPr kumimoji="1" lang="ja-JP" altLang="en-US" sz="18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400" kern="1200" dirty="0" smtClean="0"/>
            <a:t>札幌</a:t>
          </a:r>
          <a:endParaRPr kumimoji="1" lang="ja-JP" alt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400" kern="1200" dirty="0" smtClean="0"/>
            <a:t>大阪</a:t>
          </a:r>
          <a:endParaRPr kumimoji="1" lang="ja-JP" alt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400" kern="1200" dirty="0" smtClean="0"/>
            <a:t>名古屋</a:t>
          </a:r>
          <a:endParaRPr kumimoji="1" lang="ja-JP" altLang="en-US" sz="1400" kern="1200" dirty="0"/>
        </a:p>
      </dsp:txBody>
      <dsp:txXfrm rot="10800000">
        <a:off x="2486494" y="1588769"/>
        <a:ext cx="1899298" cy="1882112"/>
      </dsp:txXfrm>
    </dsp:sp>
    <dsp:sp modelId="{C6C1E0EB-B6C9-48A2-B743-DA26F0898AA0}">
      <dsp:nvSpPr>
        <dsp:cNvPr id="0" name=""/>
        <dsp:cNvSpPr/>
      </dsp:nvSpPr>
      <dsp:spPr>
        <a:xfrm>
          <a:off x="4647384" y="211835"/>
          <a:ext cx="2018734" cy="1165098"/>
        </a:xfrm>
        <a:prstGeom prst="roundRect">
          <a:avLst>
            <a:gd name="adj" fmla="val 10000"/>
          </a:avLst>
        </a:prstGeom>
        <a:blipFill dpi="0" rotWithShape="1"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9323" t="-123550" r="-50375" b="-1156"/>
          </a:stretch>
        </a:blip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ECB19D2-F1EF-47B5-BB59-10BC0349A635}">
      <dsp:nvSpPr>
        <dsp:cNvPr id="0" name=""/>
        <dsp:cNvSpPr/>
      </dsp:nvSpPr>
      <dsp:spPr>
        <a:xfrm rot="10800000">
          <a:off x="4647384" y="1588769"/>
          <a:ext cx="2018734" cy="1941830"/>
        </a:xfrm>
        <a:prstGeom prst="round2SameRect">
          <a:avLst>
            <a:gd name="adj1" fmla="val 10500"/>
            <a:gd name="adj2" fmla="val 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/>
            <a:t>工場</a:t>
          </a:r>
          <a:endParaRPr kumimoji="1" lang="ja-JP" altLang="en-US" sz="18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400" kern="1200" dirty="0" smtClean="0"/>
            <a:t>中国</a:t>
          </a:r>
          <a:endParaRPr kumimoji="1" lang="ja-JP" alt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400" kern="1200" dirty="0" smtClean="0"/>
            <a:t>インドネシア</a:t>
          </a:r>
          <a:endParaRPr kumimoji="1" lang="ja-JP" alt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400" kern="1200" dirty="0" smtClean="0"/>
            <a:t>ベトナム</a:t>
          </a:r>
          <a:endParaRPr kumimoji="1" lang="ja-JP" altLang="en-US" sz="1400" kern="1200" dirty="0"/>
        </a:p>
      </dsp:txBody>
      <dsp:txXfrm rot="10800000">
        <a:off x="4707102" y="1588769"/>
        <a:ext cx="1899298" cy="188211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List2">
  <dgm:title val=""/>
  <dgm:desc val=""/>
  <dgm:catLst>
    <dgm:cat type="list" pri="11000"/>
    <dgm:cat type="picture" pri="24000"/>
    <dgm:cat type="pictureconvert" pri="2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bkgdShp" refType="w"/>
      <dgm:constr type="h" for="ch" forName="bkgdShp" refType="h" fact="0.45"/>
      <dgm:constr type="t" for="ch" forName="bkgdShp"/>
      <dgm:constr type="w" for="ch" forName="linComp" refType="w" fact="0.94"/>
      <dgm:constr type="h" for="ch" forName="linComp" refType="h"/>
      <dgm:constr type="ctrX" for="ch" forName="linComp" refType="w" fact="0.5"/>
    </dgm:constrLst>
    <dgm:ruleLst/>
    <dgm:choose name="Name1">
      <dgm:if name="Name2" axis="ch" ptType="node" func="cnt" op="gte" val="1">
        <dgm:layoutNode name="bkgdShp" styleLbl="alignAccFollow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linComp">
          <dgm:choose name="Name3">
            <dgm:if name="Name4" func="var" arg="dir" op="equ" val="norm">
              <dgm:alg type="lin"/>
            </dgm:if>
            <dgm:else name="Name5">
              <dgm:alg type="lin">
                <dgm:param type="linDir" val="from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w" for="ch" forName="compNode" refType="w"/>
            <dgm:constr type="h" for="ch" forName="compNode" refType="h"/>
            <dgm:constr type="w" for="ch" ptType="sibTrans" refType="w" refFor="ch" refForName="compNode" fact="0.1"/>
            <dgm:constr type="h" for="ch" ptType="sibTrans" op="equ"/>
            <dgm:constr type="h" for="ch" forName="compNode" op="equ"/>
            <dgm:constr type="primFontSz" for="des" forName="node" op="equ"/>
          </dgm:constrLst>
          <dgm:ruleLst/>
          <dgm:forEach name="nodesForEach" axis="ch" ptType="node">
            <dgm:layoutNode name="compNode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node" refType="w"/>
                <dgm:constr type="h" for="ch" forName="node" refType="h" fact="0.55"/>
                <dgm:constr type="b" for="ch" forName="node" refType="h"/>
                <dgm:constr type="w" for="ch" forName="invisiNode" refType="w" fact="0.75"/>
                <dgm:constr type="h" for="ch" forName="invisiNode" refType="h" fact="0.06"/>
                <dgm:constr type="t" for="ch" forName="invisiNode"/>
                <dgm:constr type="w" for="ch" forName="imagNode" refType="w"/>
                <dgm:constr type="h" for="ch" forName="imagNode" refType="h" fact="0.33"/>
                <dgm:constr type="ctrX" for="ch" forName="imagNode" refType="w" fact="0.5"/>
                <dgm:constr type="t" for="ch" forName="imagNode" refType="h" fact="0.06"/>
              </dgm:constrLst>
              <dgm:ruleLst/>
              <dgm:layoutNode name="node" styleLbl="node1">
                <dgm:varLst>
                  <dgm:bulletEnabled val="1"/>
                </dgm:varLst>
                <dgm:alg type="tx">
                  <dgm:param type="txAnchorVert" val="t"/>
                </dgm:alg>
                <dgm:shape xmlns:r="http://schemas.openxmlformats.org/officeDocument/2006/relationships" rot="180" type="round2Same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primFontSz" val="65"/>
                </dgm:constrLst>
                <dgm:ruleLst>
                  <dgm:rule type="primFontSz" val="5" fact="NaN" max="NaN"/>
                </dgm:ruleLst>
              </dgm:layoutNode>
              <dgm:layoutNode name="invisiNode">
                <dgm:alg type="sp"/>
                <dgm:shape xmlns:r="http://schemas.openxmlformats.org/officeDocument/2006/relationships" type="roundRect" r:blip="" hideGeom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  <dgm:layoutNode name="imagNode" styleLbl="fgImgPlace1">
                <dgm:alg type="sp"/>
                <dgm:shape xmlns:r="http://schemas.openxmlformats.org/officeDocument/2006/relationships" type="roundRect" r:blip="" zOrderOff="-2" blipPhldr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</dgm:layoutNode>
            <dgm:forEach name="sibTransForEach" axis="followSib" ptType="sibTrans" cnt="1">
              <dgm:layoutNode name="sibTrans">
                <dgm:alg type="sp"/>
                <dgm:shape xmlns:r="http://schemas.openxmlformats.org/officeDocument/2006/relationships" type="rect" r:blip="" hideGeom="1">
                  <dgm:adjLst/>
                </dgm:shape>
                <dgm:presOf axis="self"/>
                <dgm:constrLst/>
                <dgm:ruleLst/>
              </dgm:layoutNode>
            </dgm:forEach>
          </dgm:forEach>
        </dgm:layoutNode>
      </dgm:if>
      <dgm:else name="Name6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7D9B68-D0BC-4DC7-8A39-CB68BFF09E9B}" type="datetime1">
              <a:rPr kumimoji="1" lang="ja-JP" altLang="en-US" smtClean="0"/>
              <a:t>2012/12/5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3A4244-3C50-4E6A-8E68-BAE60666D0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4401711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C2CEC3-102B-45F1-A9BD-272E70304A96}" type="datetime1">
              <a:rPr kumimoji="1" lang="ja-JP" altLang="en-US" smtClean="0"/>
              <a:t>2012/12/5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04C3A1-569B-4DB7-8E34-F3B15E04EB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4812370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目次</a:t>
            </a:r>
            <a:endParaRPr kumimoji="1" lang="en-US" altLang="ja-JP" dirty="0" smtClean="0"/>
          </a:p>
          <a:p>
            <a:r>
              <a:rPr kumimoji="1" lang="en-US" altLang="ja-JP" dirty="0" smtClean="0"/>
              <a:t>1.</a:t>
            </a:r>
            <a:r>
              <a:rPr kumimoji="1" lang="ja-JP" altLang="en-US" dirty="0" smtClean="0"/>
              <a:t>会社概要</a:t>
            </a:r>
            <a:endParaRPr kumimoji="1" lang="en-US" altLang="ja-JP" dirty="0" smtClean="0"/>
          </a:p>
          <a:p>
            <a:r>
              <a:rPr kumimoji="1" lang="en-US" altLang="ja-JP" dirty="0" smtClean="0"/>
              <a:t>2.</a:t>
            </a:r>
            <a:r>
              <a:rPr kumimoji="1" lang="ja-JP" altLang="en-US" dirty="0" smtClean="0"/>
              <a:t>拠点</a:t>
            </a:r>
            <a:endParaRPr kumimoji="1" lang="en-US" altLang="ja-JP" dirty="0" smtClean="0"/>
          </a:p>
          <a:p>
            <a:r>
              <a:rPr kumimoji="1" lang="en-US" altLang="ja-JP" dirty="0" smtClean="0"/>
              <a:t>3.</a:t>
            </a:r>
            <a:r>
              <a:rPr kumimoji="1" lang="ja-JP" altLang="en-US" dirty="0" smtClean="0"/>
              <a:t>売上高の推移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04C3A1-569B-4DB7-8E34-F3B15E04EBE4}" type="slidenum">
              <a:rPr kumimoji="1" lang="ja-JP" altLang="en-US" smtClean="0"/>
              <a:t>1</a:t>
            </a:fld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CE7B3BBF-982D-499B-B8C4-543B7F767C0A}" type="datetime1">
              <a:rPr kumimoji="1" lang="ja-JP" altLang="en-US" smtClean="0"/>
              <a:t>2012/12/5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906989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04C3A1-569B-4DB7-8E34-F3B15E04EBE4}" type="slidenum">
              <a:rPr kumimoji="1" lang="ja-JP" altLang="en-US" smtClean="0"/>
              <a:t>2</a:t>
            </a:fld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578150AC-3076-4541-BD17-0356311ED10C}" type="datetime1">
              <a:rPr kumimoji="1" lang="ja-JP" altLang="en-US" smtClean="0"/>
              <a:t>2012/12/5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1220994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04C3A1-569B-4DB7-8E34-F3B15E04EBE4}" type="slidenum">
              <a:rPr kumimoji="1" lang="ja-JP" altLang="en-US" smtClean="0"/>
              <a:t>3</a:t>
            </a:fld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76FAB9B1-F591-4167-B588-0D10D3E39FDC}" type="datetime1">
              <a:rPr kumimoji="1" lang="ja-JP" altLang="en-US" smtClean="0"/>
              <a:t>2012/12/5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269098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04C3A1-569B-4DB7-8E34-F3B15E04EBE4}" type="slidenum">
              <a:rPr kumimoji="1" lang="ja-JP" altLang="en-US" smtClean="0"/>
              <a:t>4</a:t>
            </a:fld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BDF17575-C2FB-4AD2-8739-123FCDB55B34}" type="datetime1">
              <a:rPr kumimoji="1" lang="ja-JP" altLang="en-US" smtClean="0"/>
              <a:t>2012/12/5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942984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38645" y="2222624"/>
            <a:ext cx="6410819" cy="2554983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38645" y="4777380"/>
            <a:ext cx="6410819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5400000">
            <a:off x="8141291" y="1819272"/>
            <a:ext cx="990599" cy="247714"/>
          </a:xfrm>
        </p:spPr>
        <p:txBody>
          <a:bodyPr/>
          <a:lstStyle>
            <a:lvl1pPr algn="l">
              <a:defRPr b="0" i="0">
                <a:solidFill>
                  <a:schemeClr val="tx1"/>
                </a:solidFill>
              </a:defRPr>
            </a:lvl1pPr>
          </a:lstStyle>
          <a:p>
            <a:fld id="{388A21D5-BF2D-482C-8F2F-E431F7D72FA6}" type="datetime1">
              <a:rPr kumimoji="1" lang="ja-JP" altLang="en-US" smtClean="0"/>
              <a:t>2012/12/5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5400000">
            <a:off x="6916720" y="3254880"/>
            <a:ext cx="3859795" cy="247714"/>
          </a:xfrm>
        </p:spPr>
        <p:txBody>
          <a:bodyPr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8501" y="295731"/>
            <a:ext cx="857250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  <a:latin typeface="+mn-lt"/>
                <a:cs typeface="Helvetica Light"/>
              </a:defRPr>
            </a:lvl1pPr>
          </a:lstStyle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904901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パノラマ (タイトル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456629" y="402165"/>
            <a:ext cx="9021934" cy="3141135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4" name="Rectangle 13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8" name="Freeform 5"/>
          <p:cNvSpPr>
            <a:spLocks/>
          </p:cNvSpPr>
          <p:nvPr/>
        </p:nvSpPr>
        <p:spPr bwMode="auto">
          <a:xfrm rot="10204164">
            <a:off x="462354" y="4564241"/>
            <a:ext cx="2575831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rot="10800000">
            <a:off x="525442" y="2670079"/>
            <a:ext cx="8863972" cy="2130508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  <a:gd name="connsiteX0" fmla="*/ 0 w 10000"/>
              <a:gd name="connsiteY0" fmla="*/ 0 h 10000"/>
              <a:gd name="connsiteX1" fmla="*/ 0 w 10000"/>
              <a:gd name="connsiteY1" fmla="*/ 1177 h 10000"/>
              <a:gd name="connsiteX2" fmla="*/ 0 w 10000"/>
              <a:gd name="connsiteY2" fmla="*/ 7238 h 10000"/>
              <a:gd name="connsiteX3" fmla="*/ 0 w 10000"/>
              <a:gd name="connsiteY3" fmla="*/ 9365 h 10000"/>
              <a:gd name="connsiteX4" fmla="*/ 10000 w 10000"/>
              <a:gd name="connsiteY4" fmla="*/ 10000 h 10000"/>
              <a:gd name="connsiteX5" fmla="*/ 10000 w 10000"/>
              <a:gd name="connsiteY5" fmla="*/ 7238 h 10000"/>
              <a:gd name="connsiteX6" fmla="*/ 10000 w 10000"/>
              <a:gd name="connsiteY6" fmla="*/ 1177 h 10000"/>
              <a:gd name="connsiteX7" fmla="*/ 10000 w 10000"/>
              <a:gd name="connsiteY7" fmla="*/ 0 h 10000"/>
              <a:gd name="connsiteX8" fmla="*/ 10000 w 10000"/>
              <a:gd name="connsiteY8" fmla="*/ 0 h 10000"/>
              <a:gd name="connsiteX9" fmla="*/ 9544 w 10000"/>
              <a:gd name="connsiteY9" fmla="*/ 124 h 10000"/>
              <a:gd name="connsiteX10" fmla="*/ 9093 w 10000"/>
              <a:gd name="connsiteY10" fmla="*/ 233 h 10000"/>
              <a:gd name="connsiteX11" fmla="*/ 8637 w 10000"/>
              <a:gd name="connsiteY11" fmla="*/ 327 h 10000"/>
              <a:gd name="connsiteX12" fmla="*/ 8185 w 10000"/>
              <a:gd name="connsiteY12" fmla="*/ 414 h 10000"/>
              <a:gd name="connsiteX13" fmla="*/ 7734 w 10000"/>
              <a:gd name="connsiteY13" fmla="*/ 480 h 10000"/>
              <a:gd name="connsiteX14" fmla="*/ 7286 w 10000"/>
              <a:gd name="connsiteY14" fmla="*/ 531 h 10000"/>
              <a:gd name="connsiteX15" fmla="*/ 6839 w 10000"/>
              <a:gd name="connsiteY15" fmla="*/ 574 h 10000"/>
              <a:gd name="connsiteX16" fmla="*/ 6399 w 10000"/>
              <a:gd name="connsiteY16" fmla="*/ 603 h 10000"/>
              <a:gd name="connsiteX17" fmla="*/ 5968 w 10000"/>
              <a:gd name="connsiteY17" fmla="*/ 625 h 10000"/>
              <a:gd name="connsiteX18" fmla="*/ 5540 w 10000"/>
              <a:gd name="connsiteY18" fmla="*/ 632 h 10000"/>
              <a:gd name="connsiteX19" fmla="*/ 5125 w 10000"/>
              <a:gd name="connsiteY19" fmla="*/ 632 h 10000"/>
              <a:gd name="connsiteX20" fmla="*/ 4714 w 10000"/>
              <a:gd name="connsiteY20" fmla="*/ 632 h 10000"/>
              <a:gd name="connsiteX21" fmla="*/ 4315 w 10000"/>
              <a:gd name="connsiteY21" fmla="*/ 618 h 10000"/>
              <a:gd name="connsiteX22" fmla="*/ 3927 w 10000"/>
              <a:gd name="connsiteY22" fmla="*/ 596 h 10000"/>
              <a:gd name="connsiteX23" fmla="*/ 3552 w 10000"/>
              <a:gd name="connsiteY23" fmla="*/ 567 h 10000"/>
              <a:gd name="connsiteX24" fmla="*/ 3190 w 10000"/>
              <a:gd name="connsiteY24" fmla="*/ 538 h 10000"/>
              <a:gd name="connsiteX25" fmla="*/ 2843 w 10000"/>
              <a:gd name="connsiteY25" fmla="*/ 501 h 10000"/>
              <a:gd name="connsiteX26" fmla="*/ 2508 w 10000"/>
              <a:gd name="connsiteY26" fmla="*/ 465 h 10000"/>
              <a:gd name="connsiteX27" fmla="*/ 2194 w 10000"/>
              <a:gd name="connsiteY27" fmla="*/ 422 h 10000"/>
              <a:gd name="connsiteX28" fmla="*/ 1891 w 10000"/>
              <a:gd name="connsiteY28" fmla="*/ 378 h 10000"/>
              <a:gd name="connsiteX29" fmla="*/ 1347 w 10000"/>
              <a:gd name="connsiteY29" fmla="*/ 283 h 10000"/>
              <a:gd name="connsiteX30" fmla="*/ 883 w 10000"/>
              <a:gd name="connsiteY30" fmla="*/ 196 h 10000"/>
              <a:gd name="connsiteX31" fmla="*/ 512 w 10000"/>
              <a:gd name="connsiteY31" fmla="*/ 124 h 10000"/>
              <a:gd name="connsiteX32" fmla="*/ 234 w 10000"/>
              <a:gd name="connsiteY32" fmla="*/ 58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10"/>
              <a:gd name="connsiteY0" fmla="*/ 0 h 9365"/>
              <a:gd name="connsiteX1" fmla="*/ 0 w 10010"/>
              <a:gd name="connsiteY1" fmla="*/ 1177 h 9365"/>
              <a:gd name="connsiteX2" fmla="*/ 0 w 10010"/>
              <a:gd name="connsiteY2" fmla="*/ 7238 h 9365"/>
              <a:gd name="connsiteX3" fmla="*/ 0 w 10010"/>
              <a:gd name="connsiteY3" fmla="*/ 9365 h 9365"/>
              <a:gd name="connsiteX4" fmla="*/ 10010 w 10010"/>
              <a:gd name="connsiteY4" fmla="*/ 9347 h 9365"/>
              <a:gd name="connsiteX5" fmla="*/ 10000 w 10010"/>
              <a:gd name="connsiteY5" fmla="*/ 7238 h 9365"/>
              <a:gd name="connsiteX6" fmla="*/ 10000 w 10010"/>
              <a:gd name="connsiteY6" fmla="*/ 1177 h 9365"/>
              <a:gd name="connsiteX7" fmla="*/ 10000 w 10010"/>
              <a:gd name="connsiteY7" fmla="*/ 0 h 9365"/>
              <a:gd name="connsiteX8" fmla="*/ 10000 w 10010"/>
              <a:gd name="connsiteY8" fmla="*/ 0 h 9365"/>
              <a:gd name="connsiteX9" fmla="*/ 9544 w 10010"/>
              <a:gd name="connsiteY9" fmla="*/ 124 h 9365"/>
              <a:gd name="connsiteX10" fmla="*/ 9093 w 10010"/>
              <a:gd name="connsiteY10" fmla="*/ 233 h 9365"/>
              <a:gd name="connsiteX11" fmla="*/ 8637 w 10010"/>
              <a:gd name="connsiteY11" fmla="*/ 327 h 9365"/>
              <a:gd name="connsiteX12" fmla="*/ 8185 w 10010"/>
              <a:gd name="connsiteY12" fmla="*/ 414 h 9365"/>
              <a:gd name="connsiteX13" fmla="*/ 7734 w 10010"/>
              <a:gd name="connsiteY13" fmla="*/ 480 h 9365"/>
              <a:gd name="connsiteX14" fmla="*/ 7286 w 10010"/>
              <a:gd name="connsiteY14" fmla="*/ 531 h 9365"/>
              <a:gd name="connsiteX15" fmla="*/ 6839 w 10010"/>
              <a:gd name="connsiteY15" fmla="*/ 574 h 9365"/>
              <a:gd name="connsiteX16" fmla="*/ 6399 w 10010"/>
              <a:gd name="connsiteY16" fmla="*/ 603 h 9365"/>
              <a:gd name="connsiteX17" fmla="*/ 5968 w 10010"/>
              <a:gd name="connsiteY17" fmla="*/ 625 h 9365"/>
              <a:gd name="connsiteX18" fmla="*/ 5540 w 10010"/>
              <a:gd name="connsiteY18" fmla="*/ 632 h 9365"/>
              <a:gd name="connsiteX19" fmla="*/ 5125 w 10010"/>
              <a:gd name="connsiteY19" fmla="*/ 632 h 9365"/>
              <a:gd name="connsiteX20" fmla="*/ 4714 w 10010"/>
              <a:gd name="connsiteY20" fmla="*/ 632 h 9365"/>
              <a:gd name="connsiteX21" fmla="*/ 4315 w 10010"/>
              <a:gd name="connsiteY21" fmla="*/ 618 h 9365"/>
              <a:gd name="connsiteX22" fmla="*/ 3927 w 10010"/>
              <a:gd name="connsiteY22" fmla="*/ 596 h 9365"/>
              <a:gd name="connsiteX23" fmla="*/ 3552 w 10010"/>
              <a:gd name="connsiteY23" fmla="*/ 567 h 9365"/>
              <a:gd name="connsiteX24" fmla="*/ 3190 w 10010"/>
              <a:gd name="connsiteY24" fmla="*/ 538 h 9365"/>
              <a:gd name="connsiteX25" fmla="*/ 2843 w 10010"/>
              <a:gd name="connsiteY25" fmla="*/ 501 h 9365"/>
              <a:gd name="connsiteX26" fmla="*/ 2508 w 10010"/>
              <a:gd name="connsiteY26" fmla="*/ 465 h 9365"/>
              <a:gd name="connsiteX27" fmla="*/ 2194 w 10010"/>
              <a:gd name="connsiteY27" fmla="*/ 422 h 9365"/>
              <a:gd name="connsiteX28" fmla="*/ 1891 w 10010"/>
              <a:gd name="connsiteY28" fmla="*/ 378 h 9365"/>
              <a:gd name="connsiteX29" fmla="*/ 1347 w 10010"/>
              <a:gd name="connsiteY29" fmla="*/ 283 h 9365"/>
              <a:gd name="connsiteX30" fmla="*/ 883 w 10010"/>
              <a:gd name="connsiteY30" fmla="*/ 196 h 9365"/>
              <a:gd name="connsiteX31" fmla="*/ 512 w 10010"/>
              <a:gd name="connsiteY31" fmla="*/ 124 h 9365"/>
              <a:gd name="connsiteX32" fmla="*/ 234 w 10010"/>
              <a:gd name="connsiteY32" fmla="*/ 58 h 9365"/>
              <a:gd name="connsiteX33" fmla="*/ 0 w 10010"/>
              <a:gd name="connsiteY33" fmla="*/ 0 h 9365"/>
              <a:gd name="connsiteX34" fmla="*/ 0 w 10010"/>
              <a:gd name="connsiteY34" fmla="*/ 0 h 9365"/>
              <a:gd name="connsiteX0" fmla="*/ 0 w 10000"/>
              <a:gd name="connsiteY0" fmla="*/ 0 h 10000"/>
              <a:gd name="connsiteX1" fmla="*/ 0 w 10000"/>
              <a:gd name="connsiteY1" fmla="*/ 1257 h 10000"/>
              <a:gd name="connsiteX2" fmla="*/ 0 w 10000"/>
              <a:gd name="connsiteY2" fmla="*/ 7729 h 10000"/>
              <a:gd name="connsiteX3" fmla="*/ 0 w 10000"/>
              <a:gd name="connsiteY3" fmla="*/ 10000 h 10000"/>
              <a:gd name="connsiteX4" fmla="*/ 10000 w 10000"/>
              <a:gd name="connsiteY4" fmla="*/ 4997 h 10000"/>
              <a:gd name="connsiteX5" fmla="*/ 9990 w 10000"/>
              <a:gd name="connsiteY5" fmla="*/ 7729 h 10000"/>
              <a:gd name="connsiteX6" fmla="*/ 9990 w 10000"/>
              <a:gd name="connsiteY6" fmla="*/ 1257 h 10000"/>
              <a:gd name="connsiteX7" fmla="*/ 9990 w 10000"/>
              <a:gd name="connsiteY7" fmla="*/ 0 h 10000"/>
              <a:gd name="connsiteX8" fmla="*/ 9990 w 10000"/>
              <a:gd name="connsiteY8" fmla="*/ 0 h 10000"/>
              <a:gd name="connsiteX9" fmla="*/ 9534 w 10000"/>
              <a:gd name="connsiteY9" fmla="*/ 132 h 10000"/>
              <a:gd name="connsiteX10" fmla="*/ 9084 w 10000"/>
              <a:gd name="connsiteY10" fmla="*/ 249 h 10000"/>
              <a:gd name="connsiteX11" fmla="*/ 8628 w 10000"/>
              <a:gd name="connsiteY11" fmla="*/ 349 h 10000"/>
              <a:gd name="connsiteX12" fmla="*/ 8177 w 10000"/>
              <a:gd name="connsiteY12" fmla="*/ 442 h 10000"/>
              <a:gd name="connsiteX13" fmla="*/ 7726 w 10000"/>
              <a:gd name="connsiteY13" fmla="*/ 513 h 10000"/>
              <a:gd name="connsiteX14" fmla="*/ 7279 w 10000"/>
              <a:gd name="connsiteY14" fmla="*/ 567 h 10000"/>
              <a:gd name="connsiteX15" fmla="*/ 6832 w 10000"/>
              <a:gd name="connsiteY15" fmla="*/ 613 h 10000"/>
              <a:gd name="connsiteX16" fmla="*/ 6393 w 10000"/>
              <a:gd name="connsiteY16" fmla="*/ 644 h 10000"/>
              <a:gd name="connsiteX17" fmla="*/ 5962 w 10000"/>
              <a:gd name="connsiteY17" fmla="*/ 667 h 10000"/>
              <a:gd name="connsiteX18" fmla="*/ 5534 w 10000"/>
              <a:gd name="connsiteY18" fmla="*/ 675 h 10000"/>
              <a:gd name="connsiteX19" fmla="*/ 5120 w 10000"/>
              <a:gd name="connsiteY19" fmla="*/ 675 h 10000"/>
              <a:gd name="connsiteX20" fmla="*/ 4709 w 10000"/>
              <a:gd name="connsiteY20" fmla="*/ 675 h 10000"/>
              <a:gd name="connsiteX21" fmla="*/ 4311 w 10000"/>
              <a:gd name="connsiteY21" fmla="*/ 660 h 10000"/>
              <a:gd name="connsiteX22" fmla="*/ 3923 w 10000"/>
              <a:gd name="connsiteY22" fmla="*/ 636 h 10000"/>
              <a:gd name="connsiteX23" fmla="*/ 3548 w 10000"/>
              <a:gd name="connsiteY23" fmla="*/ 605 h 10000"/>
              <a:gd name="connsiteX24" fmla="*/ 3187 w 10000"/>
              <a:gd name="connsiteY24" fmla="*/ 574 h 10000"/>
              <a:gd name="connsiteX25" fmla="*/ 2840 w 10000"/>
              <a:gd name="connsiteY25" fmla="*/ 535 h 10000"/>
              <a:gd name="connsiteX26" fmla="*/ 2505 w 10000"/>
              <a:gd name="connsiteY26" fmla="*/ 497 h 10000"/>
              <a:gd name="connsiteX27" fmla="*/ 2192 w 10000"/>
              <a:gd name="connsiteY27" fmla="*/ 451 h 10000"/>
              <a:gd name="connsiteX28" fmla="*/ 1889 w 10000"/>
              <a:gd name="connsiteY28" fmla="*/ 404 h 10000"/>
              <a:gd name="connsiteX29" fmla="*/ 1346 w 10000"/>
              <a:gd name="connsiteY29" fmla="*/ 302 h 10000"/>
              <a:gd name="connsiteX30" fmla="*/ 882 w 10000"/>
              <a:gd name="connsiteY30" fmla="*/ 209 h 10000"/>
              <a:gd name="connsiteX31" fmla="*/ 511 w 10000"/>
              <a:gd name="connsiteY31" fmla="*/ 132 h 10000"/>
              <a:gd name="connsiteX32" fmla="*/ 234 w 10000"/>
              <a:gd name="connsiteY32" fmla="*/ 62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00"/>
              <a:gd name="connsiteY0" fmla="*/ 0 h 7818"/>
              <a:gd name="connsiteX1" fmla="*/ 0 w 10000"/>
              <a:gd name="connsiteY1" fmla="*/ 1257 h 7818"/>
              <a:gd name="connsiteX2" fmla="*/ 0 w 10000"/>
              <a:gd name="connsiteY2" fmla="*/ 7729 h 7818"/>
              <a:gd name="connsiteX3" fmla="*/ 0 w 10000"/>
              <a:gd name="connsiteY3" fmla="*/ 5016 h 7818"/>
              <a:gd name="connsiteX4" fmla="*/ 10000 w 10000"/>
              <a:gd name="connsiteY4" fmla="*/ 4997 h 7818"/>
              <a:gd name="connsiteX5" fmla="*/ 9990 w 10000"/>
              <a:gd name="connsiteY5" fmla="*/ 7729 h 7818"/>
              <a:gd name="connsiteX6" fmla="*/ 9990 w 10000"/>
              <a:gd name="connsiteY6" fmla="*/ 1257 h 7818"/>
              <a:gd name="connsiteX7" fmla="*/ 9990 w 10000"/>
              <a:gd name="connsiteY7" fmla="*/ 0 h 7818"/>
              <a:gd name="connsiteX8" fmla="*/ 9990 w 10000"/>
              <a:gd name="connsiteY8" fmla="*/ 0 h 7818"/>
              <a:gd name="connsiteX9" fmla="*/ 9534 w 10000"/>
              <a:gd name="connsiteY9" fmla="*/ 132 h 7818"/>
              <a:gd name="connsiteX10" fmla="*/ 9084 w 10000"/>
              <a:gd name="connsiteY10" fmla="*/ 249 h 7818"/>
              <a:gd name="connsiteX11" fmla="*/ 8628 w 10000"/>
              <a:gd name="connsiteY11" fmla="*/ 349 h 7818"/>
              <a:gd name="connsiteX12" fmla="*/ 8177 w 10000"/>
              <a:gd name="connsiteY12" fmla="*/ 442 h 7818"/>
              <a:gd name="connsiteX13" fmla="*/ 7726 w 10000"/>
              <a:gd name="connsiteY13" fmla="*/ 513 h 7818"/>
              <a:gd name="connsiteX14" fmla="*/ 7279 w 10000"/>
              <a:gd name="connsiteY14" fmla="*/ 567 h 7818"/>
              <a:gd name="connsiteX15" fmla="*/ 6832 w 10000"/>
              <a:gd name="connsiteY15" fmla="*/ 613 h 7818"/>
              <a:gd name="connsiteX16" fmla="*/ 6393 w 10000"/>
              <a:gd name="connsiteY16" fmla="*/ 644 h 7818"/>
              <a:gd name="connsiteX17" fmla="*/ 5962 w 10000"/>
              <a:gd name="connsiteY17" fmla="*/ 667 h 7818"/>
              <a:gd name="connsiteX18" fmla="*/ 5534 w 10000"/>
              <a:gd name="connsiteY18" fmla="*/ 675 h 7818"/>
              <a:gd name="connsiteX19" fmla="*/ 5120 w 10000"/>
              <a:gd name="connsiteY19" fmla="*/ 675 h 7818"/>
              <a:gd name="connsiteX20" fmla="*/ 4709 w 10000"/>
              <a:gd name="connsiteY20" fmla="*/ 675 h 7818"/>
              <a:gd name="connsiteX21" fmla="*/ 4311 w 10000"/>
              <a:gd name="connsiteY21" fmla="*/ 660 h 7818"/>
              <a:gd name="connsiteX22" fmla="*/ 3923 w 10000"/>
              <a:gd name="connsiteY22" fmla="*/ 636 h 7818"/>
              <a:gd name="connsiteX23" fmla="*/ 3548 w 10000"/>
              <a:gd name="connsiteY23" fmla="*/ 605 h 7818"/>
              <a:gd name="connsiteX24" fmla="*/ 3187 w 10000"/>
              <a:gd name="connsiteY24" fmla="*/ 574 h 7818"/>
              <a:gd name="connsiteX25" fmla="*/ 2840 w 10000"/>
              <a:gd name="connsiteY25" fmla="*/ 535 h 7818"/>
              <a:gd name="connsiteX26" fmla="*/ 2505 w 10000"/>
              <a:gd name="connsiteY26" fmla="*/ 497 h 7818"/>
              <a:gd name="connsiteX27" fmla="*/ 2192 w 10000"/>
              <a:gd name="connsiteY27" fmla="*/ 451 h 7818"/>
              <a:gd name="connsiteX28" fmla="*/ 1889 w 10000"/>
              <a:gd name="connsiteY28" fmla="*/ 404 h 7818"/>
              <a:gd name="connsiteX29" fmla="*/ 1346 w 10000"/>
              <a:gd name="connsiteY29" fmla="*/ 302 h 7818"/>
              <a:gd name="connsiteX30" fmla="*/ 882 w 10000"/>
              <a:gd name="connsiteY30" fmla="*/ 209 h 7818"/>
              <a:gd name="connsiteX31" fmla="*/ 511 w 10000"/>
              <a:gd name="connsiteY31" fmla="*/ 132 h 7818"/>
              <a:gd name="connsiteX32" fmla="*/ 234 w 10000"/>
              <a:gd name="connsiteY32" fmla="*/ 62 h 7818"/>
              <a:gd name="connsiteX33" fmla="*/ 0 w 10000"/>
              <a:gd name="connsiteY33" fmla="*/ 0 h 7818"/>
              <a:gd name="connsiteX34" fmla="*/ 0 w 10000"/>
              <a:gd name="connsiteY34" fmla="*/ 0 h 7818"/>
              <a:gd name="connsiteX0" fmla="*/ 0 w 10000"/>
              <a:gd name="connsiteY0" fmla="*/ 0 h 10000"/>
              <a:gd name="connsiteX1" fmla="*/ 0 w 10000"/>
              <a:gd name="connsiteY1" fmla="*/ 1608 h 10000"/>
              <a:gd name="connsiteX2" fmla="*/ 0 w 10000"/>
              <a:gd name="connsiteY2" fmla="*/ 6393 h 10000"/>
              <a:gd name="connsiteX3" fmla="*/ 0 w 10000"/>
              <a:gd name="connsiteY3" fmla="*/ 6416 h 10000"/>
              <a:gd name="connsiteX4" fmla="*/ 10000 w 10000"/>
              <a:gd name="connsiteY4" fmla="*/ 6392 h 10000"/>
              <a:gd name="connsiteX5" fmla="*/ 9990 w 10000"/>
              <a:gd name="connsiteY5" fmla="*/ 9886 h 10000"/>
              <a:gd name="connsiteX6" fmla="*/ 9990 w 10000"/>
              <a:gd name="connsiteY6" fmla="*/ 1608 h 10000"/>
              <a:gd name="connsiteX7" fmla="*/ 9990 w 10000"/>
              <a:gd name="connsiteY7" fmla="*/ 0 h 10000"/>
              <a:gd name="connsiteX8" fmla="*/ 9990 w 10000"/>
              <a:gd name="connsiteY8" fmla="*/ 0 h 10000"/>
              <a:gd name="connsiteX9" fmla="*/ 9534 w 10000"/>
              <a:gd name="connsiteY9" fmla="*/ 169 h 10000"/>
              <a:gd name="connsiteX10" fmla="*/ 9084 w 10000"/>
              <a:gd name="connsiteY10" fmla="*/ 318 h 10000"/>
              <a:gd name="connsiteX11" fmla="*/ 8628 w 10000"/>
              <a:gd name="connsiteY11" fmla="*/ 446 h 10000"/>
              <a:gd name="connsiteX12" fmla="*/ 8177 w 10000"/>
              <a:gd name="connsiteY12" fmla="*/ 565 h 10000"/>
              <a:gd name="connsiteX13" fmla="*/ 7726 w 10000"/>
              <a:gd name="connsiteY13" fmla="*/ 656 h 10000"/>
              <a:gd name="connsiteX14" fmla="*/ 7279 w 10000"/>
              <a:gd name="connsiteY14" fmla="*/ 725 h 10000"/>
              <a:gd name="connsiteX15" fmla="*/ 6832 w 10000"/>
              <a:gd name="connsiteY15" fmla="*/ 784 h 10000"/>
              <a:gd name="connsiteX16" fmla="*/ 6393 w 10000"/>
              <a:gd name="connsiteY16" fmla="*/ 824 h 10000"/>
              <a:gd name="connsiteX17" fmla="*/ 5962 w 10000"/>
              <a:gd name="connsiteY17" fmla="*/ 853 h 10000"/>
              <a:gd name="connsiteX18" fmla="*/ 5534 w 10000"/>
              <a:gd name="connsiteY18" fmla="*/ 863 h 10000"/>
              <a:gd name="connsiteX19" fmla="*/ 5120 w 10000"/>
              <a:gd name="connsiteY19" fmla="*/ 863 h 10000"/>
              <a:gd name="connsiteX20" fmla="*/ 4709 w 10000"/>
              <a:gd name="connsiteY20" fmla="*/ 863 h 10000"/>
              <a:gd name="connsiteX21" fmla="*/ 4311 w 10000"/>
              <a:gd name="connsiteY21" fmla="*/ 844 h 10000"/>
              <a:gd name="connsiteX22" fmla="*/ 3923 w 10000"/>
              <a:gd name="connsiteY22" fmla="*/ 814 h 10000"/>
              <a:gd name="connsiteX23" fmla="*/ 3548 w 10000"/>
              <a:gd name="connsiteY23" fmla="*/ 774 h 10000"/>
              <a:gd name="connsiteX24" fmla="*/ 3187 w 10000"/>
              <a:gd name="connsiteY24" fmla="*/ 734 h 10000"/>
              <a:gd name="connsiteX25" fmla="*/ 2840 w 10000"/>
              <a:gd name="connsiteY25" fmla="*/ 684 h 10000"/>
              <a:gd name="connsiteX26" fmla="*/ 2505 w 10000"/>
              <a:gd name="connsiteY26" fmla="*/ 636 h 10000"/>
              <a:gd name="connsiteX27" fmla="*/ 2192 w 10000"/>
              <a:gd name="connsiteY27" fmla="*/ 577 h 10000"/>
              <a:gd name="connsiteX28" fmla="*/ 1889 w 10000"/>
              <a:gd name="connsiteY28" fmla="*/ 517 h 10000"/>
              <a:gd name="connsiteX29" fmla="*/ 1346 w 10000"/>
              <a:gd name="connsiteY29" fmla="*/ 386 h 10000"/>
              <a:gd name="connsiteX30" fmla="*/ 882 w 10000"/>
              <a:gd name="connsiteY30" fmla="*/ 267 h 10000"/>
              <a:gd name="connsiteX31" fmla="*/ 511 w 10000"/>
              <a:gd name="connsiteY31" fmla="*/ 169 h 10000"/>
              <a:gd name="connsiteX32" fmla="*/ 234 w 10000"/>
              <a:gd name="connsiteY32" fmla="*/ 79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00"/>
              <a:gd name="connsiteY0" fmla="*/ 0 h 6669"/>
              <a:gd name="connsiteX1" fmla="*/ 0 w 10000"/>
              <a:gd name="connsiteY1" fmla="*/ 1608 h 6669"/>
              <a:gd name="connsiteX2" fmla="*/ 0 w 10000"/>
              <a:gd name="connsiteY2" fmla="*/ 6393 h 6669"/>
              <a:gd name="connsiteX3" fmla="*/ 0 w 10000"/>
              <a:gd name="connsiteY3" fmla="*/ 6416 h 6669"/>
              <a:gd name="connsiteX4" fmla="*/ 10000 w 10000"/>
              <a:gd name="connsiteY4" fmla="*/ 6392 h 6669"/>
              <a:gd name="connsiteX5" fmla="*/ 10000 w 10000"/>
              <a:gd name="connsiteY5" fmla="*/ 6393 h 6669"/>
              <a:gd name="connsiteX6" fmla="*/ 9990 w 10000"/>
              <a:gd name="connsiteY6" fmla="*/ 1608 h 6669"/>
              <a:gd name="connsiteX7" fmla="*/ 9990 w 10000"/>
              <a:gd name="connsiteY7" fmla="*/ 0 h 6669"/>
              <a:gd name="connsiteX8" fmla="*/ 9990 w 10000"/>
              <a:gd name="connsiteY8" fmla="*/ 0 h 6669"/>
              <a:gd name="connsiteX9" fmla="*/ 9534 w 10000"/>
              <a:gd name="connsiteY9" fmla="*/ 169 h 6669"/>
              <a:gd name="connsiteX10" fmla="*/ 9084 w 10000"/>
              <a:gd name="connsiteY10" fmla="*/ 318 h 6669"/>
              <a:gd name="connsiteX11" fmla="*/ 8628 w 10000"/>
              <a:gd name="connsiteY11" fmla="*/ 446 h 6669"/>
              <a:gd name="connsiteX12" fmla="*/ 8177 w 10000"/>
              <a:gd name="connsiteY12" fmla="*/ 565 h 6669"/>
              <a:gd name="connsiteX13" fmla="*/ 7726 w 10000"/>
              <a:gd name="connsiteY13" fmla="*/ 656 h 6669"/>
              <a:gd name="connsiteX14" fmla="*/ 7279 w 10000"/>
              <a:gd name="connsiteY14" fmla="*/ 725 h 6669"/>
              <a:gd name="connsiteX15" fmla="*/ 6832 w 10000"/>
              <a:gd name="connsiteY15" fmla="*/ 784 h 6669"/>
              <a:gd name="connsiteX16" fmla="*/ 6393 w 10000"/>
              <a:gd name="connsiteY16" fmla="*/ 824 h 6669"/>
              <a:gd name="connsiteX17" fmla="*/ 5962 w 10000"/>
              <a:gd name="connsiteY17" fmla="*/ 853 h 6669"/>
              <a:gd name="connsiteX18" fmla="*/ 5534 w 10000"/>
              <a:gd name="connsiteY18" fmla="*/ 863 h 6669"/>
              <a:gd name="connsiteX19" fmla="*/ 5120 w 10000"/>
              <a:gd name="connsiteY19" fmla="*/ 863 h 6669"/>
              <a:gd name="connsiteX20" fmla="*/ 4709 w 10000"/>
              <a:gd name="connsiteY20" fmla="*/ 863 h 6669"/>
              <a:gd name="connsiteX21" fmla="*/ 4311 w 10000"/>
              <a:gd name="connsiteY21" fmla="*/ 844 h 6669"/>
              <a:gd name="connsiteX22" fmla="*/ 3923 w 10000"/>
              <a:gd name="connsiteY22" fmla="*/ 814 h 6669"/>
              <a:gd name="connsiteX23" fmla="*/ 3548 w 10000"/>
              <a:gd name="connsiteY23" fmla="*/ 774 h 6669"/>
              <a:gd name="connsiteX24" fmla="*/ 3187 w 10000"/>
              <a:gd name="connsiteY24" fmla="*/ 734 h 6669"/>
              <a:gd name="connsiteX25" fmla="*/ 2840 w 10000"/>
              <a:gd name="connsiteY25" fmla="*/ 684 h 6669"/>
              <a:gd name="connsiteX26" fmla="*/ 2505 w 10000"/>
              <a:gd name="connsiteY26" fmla="*/ 636 h 6669"/>
              <a:gd name="connsiteX27" fmla="*/ 2192 w 10000"/>
              <a:gd name="connsiteY27" fmla="*/ 577 h 6669"/>
              <a:gd name="connsiteX28" fmla="*/ 1889 w 10000"/>
              <a:gd name="connsiteY28" fmla="*/ 517 h 6669"/>
              <a:gd name="connsiteX29" fmla="*/ 1346 w 10000"/>
              <a:gd name="connsiteY29" fmla="*/ 386 h 6669"/>
              <a:gd name="connsiteX30" fmla="*/ 882 w 10000"/>
              <a:gd name="connsiteY30" fmla="*/ 267 h 6669"/>
              <a:gd name="connsiteX31" fmla="*/ 511 w 10000"/>
              <a:gd name="connsiteY31" fmla="*/ 169 h 6669"/>
              <a:gd name="connsiteX32" fmla="*/ 234 w 10000"/>
              <a:gd name="connsiteY32" fmla="*/ 79 h 6669"/>
              <a:gd name="connsiteX33" fmla="*/ 0 w 10000"/>
              <a:gd name="connsiteY33" fmla="*/ 0 h 6669"/>
              <a:gd name="connsiteX34" fmla="*/ 0 w 10000"/>
              <a:gd name="connsiteY34" fmla="*/ 0 h 6669"/>
              <a:gd name="connsiteX0" fmla="*/ 0 w 10000"/>
              <a:gd name="connsiteY0" fmla="*/ 0 h 9621"/>
              <a:gd name="connsiteX1" fmla="*/ 0 w 10000"/>
              <a:gd name="connsiteY1" fmla="*/ 2411 h 9621"/>
              <a:gd name="connsiteX2" fmla="*/ 0 w 10000"/>
              <a:gd name="connsiteY2" fmla="*/ 9586 h 9621"/>
              <a:gd name="connsiteX3" fmla="*/ 0 w 10000"/>
              <a:gd name="connsiteY3" fmla="*/ 9621 h 9621"/>
              <a:gd name="connsiteX4" fmla="*/ 10000 w 10000"/>
              <a:gd name="connsiteY4" fmla="*/ 9585 h 9621"/>
              <a:gd name="connsiteX5" fmla="*/ 10000 w 10000"/>
              <a:gd name="connsiteY5" fmla="*/ 9586 h 9621"/>
              <a:gd name="connsiteX6" fmla="*/ 9990 w 10000"/>
              <a:gd name="connsiteY6" fmla="*/ 2411 h 9621"/>
              <a:gd name="connsiteX7" fmla="*/ 9990 w 10000"/>
              <a:gd name="connsiteY7" fmla="*/ 0 h 9621"/>
              <a:gd name="connsiteX8" fmla="*/ 9990 w 10000"/>
              <a:gd name="connsiteY8" fmla="*/ 0 h 9621"/>
              <a:gd name="connsiteX9" fmla="*/ 9534 w 10000"/>
              <a:gd name="connsiteY9" fmla="*/ 253 h 9621"/>
              <a:gd name="connsiteX10" fmla="*/ 9084 w 10000"/>
              <a:gd name="connsiteY10" fmla="*/ 477 h 9621"/>
              <a:gd name="connsiteX11" fmla="*/ 8628 w 10000"/>
              <a:gd name="connsiteY11" fmla="*/ 669 h 9621"/>
              <a:gd name="connsiteX12" fmla="*/ 8177 w 10000"/>
              <a:gd name="connsiteY12" fmla="*/ 847 h 9621"/>
              <a:gd name="connsiteX13" fmla="*/ 7726 w 10000"/>
              <a:gd name="connsiteY13" fmla="*/ 984 h 9621"/>
              <a:gd name="connsiteX14" fmla="*/ 7279 w 10000"/>
              <a:gd name="connsiteY14" fmla="*/ 1087 h 9621"/>
              <a:gd name="connsiteX15" fmla="*/ 6832 w 10000"/>
              <a:gd name="connsiteY15" fmla="*/ 1176 h 9621"/>
              <a:gd name="connsiteX16" fmla="*/ 6393 w 10000"/>
              <a:gd name="connsiteY16" fmla="*/ 1236 h 9621"/>
              <a:gd name="connsiteX17" fmla="*/ 5962 w 10000"/>
              <a:gd name="connsiteY17" fmla="*/ 1279 h 9621"/>
              <a:gd name="connsiteX18" fmla="*/ 5534 w 10000"/>
              <a:gd name="connsiteY18" fmla="*/ 1294 h 9621"/>
              <a:gd name="connsiteX19" fmla="*/ 5120 w 10000"/>
              <a:gd name="connsiteY19" fmla="*/ 1294 h 9621"/>
              <a:gd name="connsiteX20" fmla="*/ 4709 w 10000"/>
              <a:gd name="connsiteY20" fmla="*/ 1294 h 9621"/>
              <a:gd name="connsiteX21" fmla="*/ 4311 w 10000"/>
              <a:gd name="connsiteY21" fmla="*/ 1266 h 9621"/>
              <a:gd name="connsiteX22" fmla="*/ 3923 w 10000"/>
              <a:gd name="connsiteY22" fmla="*/ 1221 h 9621"/>
              <a:gd name="connsiteX23" fmla="*/ 3548 w 10000"/>
              <a:gd name="connsiteY23" fmla="*/ 1161 h 9621"/>
              <a:gd name="connsiteX24" fmla="*/ 3187 w 10000"/>
              <a:gd name="connsiteY24" fmla="*/ 1101 h 9621"/>
              <a:gd name="connsiteX25" fmla="*/ 2840 w 10000"/>
              <a:gd name="connsiteY25" fmla="*/ 1026 h 9621"/>
              <a:gd name="connsiteX26" fmla="*/ 2505 w 10000"/>
              <a:gd name="connsiteY26" fmla="*/ 954 h 9621"/>
              <a:gd name="connsiteX27" fmla="*/ 2192 w 10000"/>
              <a:gd name="connsiteY27" fmla="*/ 865 h 9621"/>
              <a:gd name="connsiteX28" fmla="*/ 1889 w 10000"/>
              <a:gd name="connsiteY28" fmla="*/ 775 h 9621"/>
              <a:gd name="connsiteX29" fmla="*/ 1346 w 10000"/>
              <a:gd name="connsiteY29" fmla="*/ 579 h 9621"/>
              <a:gd name="connsiteX30" fmla="*/ 882 w 10000"/>
              <a:gd name="connsiteY30" fmla="*/ 400 h 9621"/>
              <a:gd name="connsiteX31" fmla="*/ 511 w 10000"/>
              <a:gd name="connsiteY31" fmla="*/ 253 h 9621"/>
              <a:gd name="connsiteX32" fmla="*/ 234 w 10000"/>
              <a:gd name="connsiteY32" fmla="*/ 118 h 9621"/>
              <a:gd name="connsiteX33" fmla="*/ 0 w 10000"/>
              <a:gd name="connsiteY33" fmla="*/ 0 h 9621"/>
              <a:gd name="connsiteX34" fmla="*/ 0 w 10000"/>
              <a:gd name="connsiteY34" fmla="*/ 0 h 96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10000" h="9621">
                <a:moveTo>
                  <a:pt x="0" y="0"/>
                </a:moveTo>
                <a:lnTo>
                  <a:pt x="0" y="2411"/>
                </a:lnTo>
                <a:lnTo>
                  <a:pt x="0" y="9586"/>
                </a:lnTo>
                <a:lnTo>
                  <a:pt x="0" y="9621"/>
                </a:lnTo>
                <a:lnTo>
                  <a:pt x="10000" y="9585"/>
                </a:lnTo>
                <a:cubicBezTo>
                  <a:pt x="9997" y="8144"/>
                  <a:pt x="10003" y="9571"/>
                  <a:pt x="10000" y="9586"/>
                </a:cubicBezTo>
                <a:cubicBezTo>
                  <a:pt x="9997" y="7194"/>
                  <a:pt x="9993" y="4803"/>
                  <a:pt x="9990" y="2411"/>
                </a:cubicBezTo>
                <a:lnTo>
                  <a:pt x="9990" y="0"/>
                </a:lnTo>
                <a:lnTo>
                  <a:pt x="9990" y="0"/>
                </a:lnTo>
                <a:lnTo>
                  <a:pt x="9534" y="253"/>
                </a:lnTo>
                <a:lnTo>
                  <a:pt x="9084" y="477"/>
                </a:lnTo>
                <a:lnTo>
                  <a:pt x="8628" y="669"/>
                </a:lnTo>
                <a:lnTo>
                  <a:pt x="8177" y="847"/>
                </a:lnTo>
                <a:lnTo>
                  <a:pt x="7726" y="984"/>
                </a:lnTo>
                <a:lnTo>
                  <a:pt x="7279" y="1087"/>
                </a:lnTo>
                <a:lnTo>
                  <a:pt x="6832" y="1176"/>
                </a:lnTo>
                <a:lnTo>
                  <a:pt x="6393" y="1236"/>
                </a:lnTo>
                <a:lnTo>
                  <a:pt x="5962" y="1279"/>
                </a:lnTo>
                <a:lnTo>
                  <a:pt x="5534" y="1294"/>
                </a:lnTo>
                <a:lnTo>
                  <a:pt x="5120" y="1294"/>
                </a:lnTo>
                <a:lnTo>
                  <a:pt x="4709" y="1294"/>
                </a:lnTo>
                <a:lnTo>
                  <a:pt x="4311" y="1266"/>
                </a:lnTo>
                <a:lnTo>
                  <a:pt x="3923" y="1221"/>
                </a:lnTo>
                <a:lnTo>
                  <a:pt x="3548" y="1161"/>
                </a:lnTo>
                <a:lnTo>
                  <a:pt x="3187" y="1101"/>
                </a:lnTo>
                <a:lnTo>
                  <a:pt x="2840" y="1026"/>
                </a:lnTo>
                <a:lnTo>
                  <a:pt x="2505" y="954"/>
                </a:lnTo>
                <a:lnTo>
                  <a:pt x="2192" y="865"/>
                </a:lnTo>
                <a:lnTo>
                  <a:pt x="1889" y="775"/>
                </a:lnTo>
                <a:lnTo>
                  <a:pt x="1346" y="579"/>
                </a:lnTo>
                <a:lnTo>
                  <a:pt x="882" y="400"/>
                </a:lnTo>
                <a:lnTo>
                  <a:pt x="511" y="253"/>
                </a:lnTo>
                <a:lnTo>
                  <a:pt x="234" y="118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8649" y="4961453"/>
            <a:ext cx="695716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38644" y="685800"/>
            <a:ext cx="6957171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38647" y="5528191"/>
            <a:ext cx="6957170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D3A22-8E2F-4FB5-B390-E9EEB7226654}" type="datetime1">
              <a:rPr kumimoji="1" lang="ja-JP" altLang="en-US" smtClean="0"/>
              <a:t>2012/12/5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3631" y="295731"/>
            <a:ext cx="681214" cy="767687"/>
          </a:xfrm>
          <a:prstGeom prst="rect">
            <a:avLst/>
          </a:prstGeom>
        </p:spPr>
        <p:txBody>
          <a:bodyPr/>
          <a:lstStyle/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54565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説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7" name="Freeform 5"/>
          <p:cNvSpPr>
            <a:spLocks/>
          </p:cNvSpPr>
          <p:nvPr/>
        </p:nvSpPr>
        <p:spPr bwMode="auto">
          <a:xfrm rot="21010068">
            <a:off x="6889941" y="2780895"/>
            <a:ext cx="2575831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8" name="Rectangle 7"/>
          <p:cNvSpPr/>
          <p:nvPr/>
        </p:nvSpPr>
        <p:spPr>
          <a:xfrm>
            <a:off x="525442" y="4343399"/>
            <a:ext cx="8863972" cy="2112436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525442" y="2854646"/>
            <a:ext cx="8863972" cy="2130508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  <a:gd name="connsiteX0" fmla="*/ 0 w 10000"/>
              <a:gd name="connsiteY0" fmla="*/ 0 h 10000"/>
              <a:gd name="connsiteX1" fmla="*/ 0 w 10000"/>
              <a:gd name="connsiteY1" fmla="*/ 1177 h 10000"/>
              <a:gd name="connsiteX2" fmla="*/ 0 w 10000"/>
              <a:gd name="connsiteY2" fmla="*/ 7238 h 10000"/>
              <a:gd name="connsiteX3" fmla="*/ 0 w 10000"/>
              <a:gd name="connsiteY3" fmla="*/ 9365 h 10000"/>
              <a:gd name="connsiteX4" fmla="*/ 10000 w 10000"/>
              <a:gd name="connsiteY4" fmla="*/ 10000 h 10000"/>
              <a:gd name="connsiteX5" fmla="*/ 10000 w 10000"/>
              <a:gd name="connsiteY5" fmla="*/ 7238 h 10000"/>
              <a:gd name="connsiteX6" fmla="*/ 10000 w 10000"/>
              <a:gd name="connsiteY6" fmla="*/ 1177 h 10000"/>
              <a:gd name="connsiteX7" fmla="*/ 10000 w 10000"/>
              <a:gd name="connsiteY7" fmla="*/ 0 h 10000"/>
              <a:gd name="connsiteX8" fmla="*/ 10000 w 10000"/>
              <a:gd name="connsiteY8" fmla="*/ 0 h 10000"/>
              <a:gd name="connsiteX9" fmla="*/ 9544 w 10000"/>
              <a:gd name="connsiteY9" fmla="*/ 124 h 10000"/>
              <a:gd name="connsiteX10" fmla="*/ 9093 w 10000"/>
              <a:gd name="connsiteY10" fmla="*/ 233 h 10000"/>
              <a:gd name="connsiteX11" fmla="*/ 8637 w 10000"/>
              <a:gd name="connsiteY11" fmla="*/ 327 h 10000"/>
              <a:gd name="connsiteX12" fmla="*/ 8185 w 10000"/>
              <a:gd name="connsiteY12" fmla="*/ 414 h 10000"/>
              <a:gd name="connsiteX13" fmla="*/ 7734 w 10000"/>
              <a:gd name="connsiteY13" fmla="*/ 480 h 10000"/>
              <a:gd name="connsiteX14" fmla="*/ 7286 w 10000"/>
              <a:gd name="connsiteY14" fmla="*/ 531 h 10000"/>
              <a:gd name="connsiteX15" fmla="*/ 6839 w 10000"/>
              <a:gd name="connsiteY15" fmla="*/ 574 h 10000"/>
              <a:gd name="connsiteX16" fmla="*/ 6399 w 10000"/>
              <a:gd name="connsiteY16" fmla="*/ 603 h 10000"/>
              <a:gd name="connsiteX17" fmla="*/ 5968 w 10000"/>
              <a:gd name="connsiteY17" fmla="*/ 625 h 10000"/>
              <a:gd name="connsiteX18" fmla="*/ 5540 w 10000"/>
              <a:gd name="connsiteY18" fmla="*/ 632 h 10000"/>
              <a:gd name="connsiteX19" fmla="*/ 5125 w 10000"/>
              <a:gd name="connsiteY19" fmla="*/ 632 h 10000"/>
              <a:gd name="connsiteX20" fmla="*/ 4714 w 10000"/>
              <a:gd name="connsiteY20" fmla="*/ 632 h 10000"/>
              <a:gd name="connsiteX21" fmla="*/ 4315 w 10000"/>
              <a:gd name="connsiteY21" fmla="*/ 618 h 10000"/>
              <a:gd name="connsiteX22" fmla="*/ 3927 w 10000"/>
              <a:gd name="connsiteY22" fmla="*/ 596 h 10000"/>
              <a:gd name="connsiteX23" fmla="*/ 3552 w 10000"/>
              <a:gd name="connsiteY23" fmla="*/ 567 h 10000"/>
              <a:gd name="connsiteX24" fmla="*/ 3190 w 10000"/>
              <a:gd name="connsiteY24" fmla="*/ 538 h 10000"/>
              <a:gd name="connsiteX25" fmla="*/ 2843 w 10000"/>
              <a:gd name="connsiteY25" fmla="*/ 501 h 10000"/>
              <a:gd name="connsiteX26" fmla="*/ 2508 w 10000"/>
              <a:gd name="connsiteY26" fmla="*/ 465 h 10000"/>
              <a:gd name="connsiteX27" fmla="*/ 2194 w 10000"/>
              <a:gd name="connsiteY27" fmla="*/ 422 h 10000"/>
              <a:gd name="connsiteX28" fmla="*/ 1891 w 10000"/>
              <a:gd name="connsiteY28" fmla="*/ 378 h 10000"/>
              <a:gd name="connsiteX29" fmla="*/ 1347 w 10000"/>
              <a:gd name="connsiteY29" fmla="*/ 283 h 10000"/>
              <a:gd name="connsiteX30" fmla="*/ 883 w 10000"/>
              <a:gd name="connsiteY30" fmla="*/ 196 h 10000"/>
              <a:gd name="connsiteX31" fmla="*/ 512 w 10000"/>
              <a:gd name="connsiteY31" fmla="*/ 124 h 10000"/>
              <a:gd name="connsiteX32" fmla="*/ 234 w 10000"/>
              <a:gd name="connsiteY32" fmla="*/ 58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10"/>
              <a:gd name="connsiteY0" fmla="*/ 0 h 9365"/>
              <a:gd name="connsiteX1" fmla="*/ 0 w 10010"/>
              <a:gd name="connsiteY1" fmla="*/ 1177 h 9365"/>
              <a:gd name="connsiteX2" fmla="*/ 0 w 10010"/>
              <a:gd name="connsiteY2" fmla="*/ 7238 h 9365"/>
              <a:gd name="connsiteX3" fmla="*/ 0 w 10010"/>
              <a:gd name="connsiteY3" fmla="*/ 9365 h 9365"/>
              <a:gd name="connsiteX4" fmla="*/ 10010 w 10010"/>
              <a:gd name="connsiteY4" fmla="*/ 9347 h 9365"/>
              <a:gd name="connsiteX5" fmla="*/ 10000 w 10010"/>
              <a:gd name="connsiteY5" fmla="*/ 7238 h 9365"/>
              <a:gd name="connsiteX6" fmla="*/ 10000 w 10010"/>
              <a:gd name="connsiteY6" fmla="*/ 1177 h 9365"/>
              <a:gd name="connsiteX7" fmla="*/ 10000 w 10010"/>
              <a:gd name="connsiteY7" fmla="*/ 0 h 9365"/>
              <a:gd name="connsiteX8" fmla="*/ 10000 w 10010"/>
              <a:gd name="connsiteY8" fmla="*/ 0 h 9365"/>
              <a:gd name="connsiteX9" fmla="*/ 9544 w 10010"/>
              <a:gd name="connsiteY9" fmla="*/ 124 h 9365"/>
              <a:gd name="connsiteX10" fmla="*/ 9093 w 10010"/>
              <a:gd name="connsiteY10" fmla="*/ 233 h 9365"/>
              <a:gd name="connsiteX11" fmla="*/ 8637 w 10010"/>
              <a:gd name="connsiteY11" fmla="*/ 327 h 9365"/>
              <a:gd name="connsiteX12" fmla="*/ 8185 w 10010"/>
              <a:gd name="connsiteY12" fmla="*/ 414 h 9365"/>
              <a:gd name="connsiteX13" fmla="*/ 7734 w 10010"/>
              <a:gd name="connsiteY13" fmla="*/ 480 h 9365"/>
              <a:gd name="connsiteX14" fmla="*/ 7286 w 10010"/>
              <a:gd name="connsiteY14" fmla="*/ 531 h 9365"/>
              <a:gd name="connsiteX15" fmla="*/ 6839 w 10010"/>
              <a:gd name="connsiteY15" fmla="*/ 574 h 9365"/>
              <a:gd name="connsiteX16" fmla="*/ 6399 w 10010"/>
              <a:gd name="connsiteY16" fmla="*/ 603 h 9365"/>
              <a:gd name="connsiteX17" fmla="*/ 5968 w 10010"/>
              <a:gd name="connsiteY17" fmla="*/ 625 h 9365"/>
              <a:gd name="connsiteX18" fmla="*/ 5540 w 10010"/>
              <a:gd name="connsiteY18" fmla="*/ 632 h 9365"/>
              <a:gd name="connsiteX19" fmla="*/ 5125 w 10010"/>
              <a:gd name="connsiteY19" fmla="*/ 632 h 9365"/>
              <a:gd name="connsiteX20" fmla="*/ 4714 w 10010"/>
              <a:gd name="connsiteY20" fmla="*/ 632 h 9365"/>
              <a:gd name="connsiteX21" fmla="*/ 4315 w 10010"/>
              <a:gd name="connsiteY21" fmla="*/ 618 h 9365"/>
              <a:gd name="connsiteX22" fmla="*/ 3927 w 10010"/>
              <a:gd name="connsiteY22" fmla="*/ 596 h 9365"/>
              <a:gd name="connsiteX23" fmla="*/ 3552 w 10010"/>
              <a:gd name="connsiteY23" fmla="*/ 567 h 9365"/>
              <a:gd name="connsiteX24" fmla="*/ 3190 w 10010"/>
              <a:gd name="connsiteY24" fmla="*/ 538 h 9365"/>
              <a:gd name="connsiteX25" fmla="*/ 2843 w 10010"/>
              <a:gd name="connsiteY25" fmla="*/ 501 h 9365"/>
              <a:gd name="connsiteX26" fmla="*/ 2508 w 10010"/>
              <a:gd name="connsiteY26" fmla="*/ 465 h 9365"/>
              <a:gd name="connsiteX27" fmla="*/ 2194 w 10010"/>
              <a:gd name="connsiteY27" fmla="*/ 422 h 9365"/>
              <a:gd name="connsiteX28" fmla="*/ 1891 w 10010"/>
              <a:gd name="connsiteY28" fmla="*/ 378 h 9365"/>
              <a:gd name="connsiteX29" fmla="*/ 1347 w 10010"/>
              <a:gd name="connsiteY29" fmla="*/ 283 h 9365"/>
              <a:gd name="connsiteX30" fmla="*/ 883 w 10010"/>
              <a:gd name="connsiteY30" fmla="*/ 196 h 9365"/>
              <a:gd name="connsiteX31" fmla="*/ 512 w 10010"/>
              <a:gd name="connsiteY31" fmla="*/ 124 h 9365"/>
              <a:gd name="connsiteX32" fmla="*/ 234 w 10010"/>
              <a:gd name="connsiteY32" fmla="*/ 58 h 9365"/>
              <a:gd name="connsiteX33" fmla="*/ 0 w 10010"/>
              <a:gd name="connsiteY33" fmla="*/ 0 h 9365"/>
              <a:gd name="connsiteX34" fmla="*/ 0 w 10010"/>
              <a:gd name="connsiteY34" fmla="*/ 0 h 9365"/>
              <a:gd name="connsiteX0" fmla="*/ 0 w 10000"/>
              <a:gd name="connsiteY0" fmla="*/ 0 h 10000"/>
              <a:gd name="connsiteX1" fmla="*/ 0 w 10000"/>
              <a:gd name="connsiteY1" fmla="*/ 1257 h 10000"/>
              <a:gd name="connsiteX2" fmla="*/ 0 w 10000"/>
              <a:gd name="connsiteY2" fmla="*/ 7729 h 10000"/>
              <a:gd name="connsiteX3" fmla="*/ 0 w 10000"/>
              <a:gd name="connsiteY3" fmla="*/ 10000 h 10000"/>
              <a:gd name="connsiteX4" fmla="*/ 10000 w 10000"/>
              <a:gd name="connsiteY4" fmla="*/ 4997 h 10000"/>
              <a:gd name="connsiteX5" fmla="*/ 9990 w 10000"/>
              <a:gd name="connsiteY5" fmla="*/ 7729 h 10000"/>
              <a:gd name="connsiteX6" fmla="*/ 9990 w 10000"/>
              <a:gd name="connsiteY6" fmla="*/ 1257 h 10000"/>
              <a:gd name="connsiteX7" fmla="*/ 9990 w 10000"/>
              <a:gd name="connsiteY7" fmla="*/ 0 h 10000"/>
              <a:gd name="connsiteX8" fmla="*/ 9990 w 10000"/>
              <a:gd name="connsiteY8" fmla="*/ 0 h 10000"/>
              <a:gd name="connsiteX9" fmla="*/ 9534 w 10000"/>
              <a:gd name="connsiteY9" fmla="*/ 132 h 10000"/>
              <a:gd name="connsiteX10" fmla="*/ 9084 w 10000"/>
              <a:gd name="connsiteY10" fmla="*/ 249 h 10000"/>
              <a:gd name="connsiteX11" fmla="*/ 8628 w 10000"/>
              <a:gd name="connsiteY11" fmla="*/ 349 h 10000"/>
              <a:gd name="connsiteX12" fmla="*/ 8177 w 10000"/>
              <a:gd name="connsiteY12" fmla="*/ 442 h 10000"/>
              <a:gd name="connsiteX13" fmla="*/ 7726 w 10000"/>
              <a:gd name="connsiteY13" fmla="*/ 513 h 10000"/>
              <a:gd name="connsiteX14" fmla="*/ 7279 w 10000"/>
              <a:gd name="connsiteY14" fmla="*/ 567 h 10000"/>
              <a:gd name="connsiteX15" fmla="*/ 6832 w 10000"/>
              <a:gd name="connsiteY15" fmla="*/ 613 h 10000"/>
              <a:gd name="connsiteX16" fmla="*/ 6393 w 10000"/>
              <a:gd name="connsiteY16" fmla="*/ 644 h 10000"/>
              <a:gd name="connsiteX17" fmla="*/ 5962 w 10000"/>
              <a:gd name="connsiteY17" fmla="*/ 667 h 10000"/>
              <a:gd name="connsiteX18" fmla="*/ 5534 w 10000"/>
              <a:gd name="connsiteY18" fmla="*/ 675 h 10000"/>
              <a:gd name="connsiteX19" fmla="*/ 5120 w 10000"/>
              <a:gd name="connsiteY19" fmla="*/ 675 h 10000"/>
              <a:gd name="connsiteX20" fmla="*/ 4709 w 10000"/>
              <a:gd name="connsiteY20" fmla="*/ 675 h 10000"/>
              <a:gd name="connsiteX21" fmla="*/ 4311 w 10000"/>
              <a:gd name="connsiteY21" fmla="*/ 660 h 10000"/>
              <a:gd name="connsiteX22" fmla="*/ 3923 w 10000"/>
              <a:gd name="connsiteY22" fmla="*/ 636 h 10000"/>
              <a:gd name="connsiteX23" fmla="*/ 3548 w 10000"/>
              <a:gd name="connsiteY23" fmla="*/ 605 h 10000"/>
              <a:gd name="connsiteX24" fmla="*/ 3187 w 10000"/>
              <a:gd name="connsiteY24" fmla="*/ 574 h 10000"/>
              <a:gd name="connsiteX25" fmla="*/ 2840 w 10000"/>
              <a:gd name="connsiteY25" fmla="*/ 535 h 10000"/>
              <a:gd name="connsiteX26" fmla="*/ 2505 w 10000"/>
              <a:gd name="connsiteY26" fmla="*/ 497 h 10000"/>
              <a:gd name="connsiteX27" fmla="*/ 2192 w 10000"/>
              <a:gd name="connsiteY27" fmla="*/ 451 h 10000"/>
              <a:gd name="connsiteX28" fmla="*/ 1889 w 10000"/>
              <a:gd name="connsiteY28" fmla="*/ 404 h 10000"/>
              <a:gd name="connsiteX29" fmla="*/ 1346 w 10000"/>
              <a:gd name="connsiteY29" fmla="*/ 302 h 10000"/>
              <a:gd name="connsiteX30" fmla="*/ 882 w 10000"/>
              <a:gd name="connsiteY30" fmla="*/ 209 h 10000"/>
              <a:gd name="connsiteX31" fmla="*/ 511 w 10000"/>
              <a:gd name="connsiteY31" fmla="*/ 132 h 10000"/>
              <a:gd name="connsiteX32" fmla="*/ 234 w 10000"/>
              <a:gd name="connsiteY32" fmla="*/ 62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00"/>
              <a:gd name="connsiteY0" fmla="*/ 0 h 7818"/>
              <a:gd name="connsiteX1" fmla="*/ 0 w 10000"/>
              <a:gd name="connsiteY1" fmla="*/ 1257 h 7818"/>
              <a:gd name="connsiteX2" fmla="*/ 0 w 10000"/>
              <a:gd name="connsiteY2" fmla="*/ 7729 h 7818"/>
              <a:gd name="connsiteX3" fmla="*/ 0 w 10000"/>
              <a:gd name="connsiteY3" fmla="*/ 5016 h 7818"/>
              <a:gd name="connsiteX4" fmla="*/ 10000 w 10000"/>
              <a:gd name="connsiteY4" fmla="*/ 4997 h 7818"/>
              <a:gd name="connsiteX5" fmla="*/ 9990 w 10000"/>
              <a:gd name="connsiteY5" fmla="*/ 7729 h 7818"/>
              <a:gd name="connsiteX6" fmla="*/ 9990 w 10000"/>
              <a:gd name="connsiteY6" fmla="*/ 1257 h 7818"/>
              <a:gd name="connsiteX7" fmla="*/ 9990 w 10000"/>
              <a:gd name="connsiteY7" fmla="*/ 0 h 7818"/>
              <a:gd name="connsiteX8" fmla="*/ 9990 w 10000"/>
              <a:gd name="connsiteY8" fmla="*/ 0 h 7818"/>
              <a:gd name="connsiteX9" fmla="*/ 9534 w 10000"/>
              <a:gd name="connsiteY9" fmla="*/ 132 h 7818"/>
              <a:gd name="connsiteX10" fmla="*/ 9084 w 10000"/>
              <a:gd name="connsiteY10" fmla="*/ 249 h 7818"/>
              <a:gd name="connsiteX11" fmla="*/ 8628 w 10000"/>
              <a:gd name="connsiteY11" fmla="*/ 349 h 7818"/>
              <a:gd name="connsiteX12" fmla="*/ 8177 w 10000"/>
              <a:gd name="connsiteY12" fmla="*/ 442 h 7818"/>
              <a:gd name="connsiteX13" fmla="*/ 7726 w 10000"/>
              <a:gd name="connsiteY13" fmla="*/ 513 h 7818"/>
              <a:gd name="connsiteX14" fmla="*/ 7279 w 10000"/>
              <a:gd name="connsiteY14" fmla="*/ 567 h 7818"/>
              <a:gd name="connsiteX15" fmla="*/ 6832 w 10000"/>
              <a:gd name="connsiteY15" fmla="*/ 613 h 7818"/>
              <a:gd name="connsiteX16" fmla="*/ 6393 w 10000"/>
              <a:gd name="connsiteY16" fmla="*/ 644 h 7818"/>
              <a:gd name="connsiteX17" fmla="*/ 5962 w 10000"/>
              <a:gd name="connsiteY17" fmla="*/ 667 h 7818"/>
              <a:gd name="connsiteX18" fmla="*/ 5534 w 10000"/>
              <a:gd name="connsiteY18" fmla="*/ 675 h 7818"/>
              <a:gd name="connsiteX19" fmla="*/ 5120 w 10000"/>
              <a:gd name="connsiteY19" fmla="*/ 675 h 7818"/>
              <a:gd name="connsiteX20" fmla="*/ 4709 w 10000"/>
              <a:gd name="connsiteY20" fmla="*/ 675 h 7818"/>
              <a:gd name="connsiteX21" fmla="*/ 4311 w 10000"/>
              <a:gd name="connsiteY21" fmla="*/ 660 h 7818"/>
              <a:gd name="connsiteX22" fmla="*/ 3923 w 10000"/>
              <a:gd name="connsiteY22" fmla="*/ 636 h 7818"/>
              <a:gd name="connsiteX23" fmla="*/ 3548 w 10000"/>
              <a:gd name="connsiteY23" fmla="*/ 605 h 7818"/>
              <a:gd name="connsiteX24" fmla="*/ 3187 w 10000"/>
              <a:gd name="connsiteY24" fmla="*/ 574 h 7818"/>
              <a:gd name="connsiteX25" fmla="*/ 2840 w 10000"/>
              <a:gd name="connsiteY25" fmla="*/ 535 h 7818"/>
              <a:gd name="connsiteX26" fmla="*/ 2505 w 10000"/>
              <a:gd name="connsiteY26" fmla="*/ 497 h 7818"/>
              <a:gd name="connsiteX27" fmla="*/ 2192 w 10000"/>
              <a:gd name="connsiteY27" fmla="*/ 451 h 7818"/>
              <a:gd name="connsiteX28" fmla="*/ 1889 w 10000"/>
              <a:gd name="connsiteY28" fmla="*/ 404 h 7818"/>
              <a:gd name="connsiteX29" fmla="*/ 1346 w 10000"/>
              <a:gd name="connsiteY29" fmla="*/ 302 h 7818"/>
              <a:gd name="connsiteX30" fmla="*/ 882 w 10000"/>
              <a:gd name="connsiteY30" fmla="*/ 209 h 7818"/>
              <a:gd name="connsiteX31" fmla="*/ 511 w 10000"/>
              <a:gd name="connsiteY31" fmla="*/ 132 h 7818"/>
              <a:gd name="connsiteX32" fmla="*/ 234 w 10000"/>
              <a:gd name="connsiteY32" fmla="*/ 62 h 7818"/>
              <a:gd name="connsiteX33" fmla="*/ 0 w 10000"/>
              <a:gd name="connsiteY33" fmla="*/ 0 h 7818"/>
              <a:gd name="connsiteX34" fmla="*/ 0 w 10000"/>
              <a:gd name="connsiteY34" fmla="*/ 0 h 7818"/>
              <a:gd name="connsiteX0" fmla="*/ 0 w 10000"/>
              <a:gd name="connsiteY0" fmla="*/ 0 h 10000"/>
              <a:gd name="connsiteX1" fmla="*/ 0 w 10000"/>
              <a:gd name="connsiteY1" fmla="*/ 1608 h 10000"/>
              <a:gd name="connsiteX2" fmla="*/ 0 w 10000"/>
              <a:gd name="connsiteY2" fmla="*/ 6393 h 10000"/>
              <a:gd name="connsiteX3" fmla="*/ 0 w 10000"/>
              <a:gd name="connsiteY3" fmla="*/ 6416 h 10000"/>
              <a:gd name="connsiteX4" fmla="*/ 10000 w 10000"/>
              <a:gd name="connsiteY4" fmla="*/ 6392 h 10000"/>
              <a:gd name="connsiteX5" fmla="*/ 9990 w 10000"/>
              <a:gd name="connsiteY5" fmla="*/ 9886 h 10000"/>
              <a:gd name="connsiteX6" fmla="*/ 9990 w 10000"/>
              <a:gd name="connsiteY6" fmla="*/ 1608 h 10000"/>
              <a:gd name="connsiteX7" fmla="*/ 9990 w 10000"/>
              <a:gd name="connsiteY7" fmla="*/ 0 h 10000"/>
              <a:gd name="connsiteX8" fmla="*/ 9990 w 10000"/>
              <a:gd name="connsiteY8" fmla="*/ 0 h 10000"/>
              <a:gd name="connsiteX9" fmla="*/ 9534 w 10000"/>
              <a:gd name="connsiteY9" fmla="*/ 169 h 10000"/>
              <a:gd name="connsiteX10" fmla="*/ 9084 w 10000"/>
              <a:gd name="connsiteY10" fmla="*/ 318 h 10000"/>
              <a:gd name="connsiteX11" fmla="*/ 8628 w 10000"/>
              <a:gd name="connsiteY11" fmla="*/ 446 h 10000"/>
              <a:gd name="connsiteX12" fmla="*/ 8177 w 10000"/>
              <a:gd name="connsiteY12" fmla="*/ 565 h 10000"/>
              <a:gd name="connsiteX13" fmla="*/ 7726 w 10000"/>
              <a:gd name="connsiteY13" fmla="*/ 656 h 10000"/>
              <a:gd name="connsiteX14" fmla="*/ 7279 w 10000"/>
              <a:gd name="connsiteY14" fmla="*/ 725 h 10000"/>
              <a:gd name="connsiteX15" fmla="*/ 6832 w 10000"/>
              <a:gd name="connsiteY15" fmla="*/ 784 h 10000"/>
              <a:gd name="connsiteX16" fmla="*/ 6393 w 10000"/>
              <a:gd name="connsiteY16" fmla="*/ 824 h 10000"/>
              <a:gd name="connsiteX17" fmla="*/ 5962 w 10000"/>
              <a:gd name="connsiteY17" fmla="*/ 853 h 10000"/>
              <a:gd name="connsiteX18" fmla="*/ 5534 w 10000"/>
              <a:gd name="connsiteY18" fmla="*/ 863 h 10000"/>
              <a:gd name="connsiteX19" fmla="*/ 5120 w 10000"/>
              <a:gd name="connsiteY19" fmla="*/ 863 h 10000"/>
              <a:gd name="connsiteX20" fmla="*/ 4709 w 10000"/>
              <a:gd name="connsiteY20" fmla="*/ 863 h 10000"/>
              <a:gd name="connsiteX21" fmla="*/ 4311 w 10000"/>
              <a:gd name="connsiteY21" fmla="*/ 844 h 10000"/>
              <a:gd name="connsiteX22" fmla="*/ 3923 w 10000"/>
              <a:gd name="connsiteY22" fmla="*/ 814 h 10000"/>
              <a:gd name="connsiteX23" fmla="*/ 3548 w 10000"/>
              <a:gd name="connsiteY23" fmla="*/ 774 h 10000"/>
              <a:gd name="connsiteX24" fmla="*/ 3187 w 10000"/>
              <a:gd name="connsiteY24" fmla="*/ 734 h 10000"/>
              <a:gd name="connsiteX25" fmla="*/ 2840 w 10000"/>
              <a:gd name="connsiteY25" fmla="*/ 684 h 10000"/>
              <a:gd name="connsiteX26" fmla="*/ 2505 w 10000"/>
              <a:gd name="connsiteY26" fmla="*/ 636 h 10000"/>
              <a:gd name="connsiteX27" fmla="*/ 2192 w 10000"/>
              <a:gd name="connsiteY27" fmla="*/ 577 h 10000"/>
              <a:gd name="connsiteX28" fmla="*/ 1889 w 10000"/>
              <a:gd name="connsiteY28" fmla="*/ 517 h 10000"/>
              <a:gd name="connsiteX29" fmla="*/ 1346 w 10000"/>
              <a:gd name="connsiteY29" fmla="*/ 386 h 10000"/>
              <a:gd name="connsiteX30" fmla="*/ 882 w 10000"/>
              <a:gd name="connsiteY30" fmla="*/ 267 h 10000"/>
              <a:gd name="connsiteX31" fmla="*/ 511 w 10000"/>
              <a:gd name="connsiteY31" fmla="*/ 169 h 10000"/>
              <a:gd name="connsiteX32" fmla="*/ 234 w 10000"/>
              <a:gd name="connsiteY32" fmla="*/ 79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00"/>
              <a:gd name="connsiteY0" fmla="*/ 0 h 6669"/>
              <a:gd name="connsiteX1" fmla="*/ 0 w 10000"/>
              <a:gd name="connsiteY1" fmla="*/ 1608 h 6669"/>
              <a:gd name="connsiteX2" fmla="*/ 0 w 10000"/>
              <a:gd name="connsiteY2" fmla="*/ 6393 h 6669"/>
              <a:gd name="connsiteX3" fmla="*/ 0 w 10000"/>
              <a:gd name="connsiteY3" fmla="*/ 6416 h 6669"/>
              <a:gd name="connsiteX4" fmla="*/ 10000 w 10000"/>
              <a:gd name="connsiteY4" fmla="*/ 6392 h 6669"/>
              <a:gd name="connsiteX5" fmla="*/ 10000 w 10000"/>
              <a:gd name="connsiteY5" fmla="*/ 6393 h 6669"/>
              <a:gd name="connsiteX6" fmla="*/ 9990 w 10000"/>
              <a:gd name="connsiteY6" fmla="*/ 1608 h 6669"/>
              <a:gd name="connsiteX7" fmla="*/ 9990 w 10000"/>
              <a:gd name="connsiteY7" fmla="*/ 0 h 6669"/>
              <a:gd name="connsiteX8" fmla="*/ 9990 w 10000"/>
              <a:gd name="connsiteY8" fmla="*/ 0 h 6669"/>
              <a:gd name="connsiteX9" fmla="*/ 9534 w 10000"/>
              <a:gd name="connsiteY9" fmla="*/ 169 h 6669"/>
              <a:gd name="connsiteX10" fmla="*/ 9084 w 10000"/>
              <a:gd name="connsiteY10" fmla="*/ 318 h 6669"/>
              <a:gd name="connsiteX11" fmla="*/ 8628 w 10000"/>
              <a:gd name="connsiteY11" fmla="*/ 446 h 6669"/>
              <a:gd name="connsiteX12" fmla="*/ 8177 w 10000"/>
              <a:gd name="connsiteY12" fmla="*/ 565 h 6669"/>
              <a:gd name="connsiteX13" fmla="*/ 7726 w 10000"/>
              <a:gd name="connsiteY13" fmla="*/ 656 h 6669"/>
              <a:gd name="connsiteX14" fmla="*/ 7279 w 10000"/>
              <a:gd name="connsiteY14" fmla="*/ 725 h 6669"/>
              <a:gd name="connsiteX15" fmla="*/ 6832 w 10000"/>
              <a:gd name="connsiteY15" fmla="*/ 784 h 6669"/>
              <a:gd name="connsiteX16" fmla="*/ 6393 w 10000"/>
              <a:gd name="connsiteY16" fmla="*/ 824 h 6669"/>
              <a:gd name="connsiteX17" fmla="*/ 5962 w 10000"/>
              <a:gd name="connsiteY17" fmla="*/ 853 h 6669"/>
              <a:gd name="connsiteX18" fmla="*/ 5534 w 10000"/>
              <a:gd name="connsiteY18" fmla="*/ 863 h 6669"/>
              <a:gd name="connsiteX19" fmla="*/ 5120 w 10000"/>
              <a:gd name="connsiteY19" fmla="*/ 863 h 6669"/>
              <a:gd name="connsiteX20" fmla="*/ 4709 w 10000"/>
              <a:gd name="connsiteY20" fmla="*/ 863 h 6669"/>
              <a:gd name="connsiteX21" fmla="*/ 4311 w 10000"/>
              <a:gd name="connsiteY21" fmla="*/ 844 h 6669"/>
              <a:gd name="connsiteX22" fmla="*/ 3923 w 10000"/>
              <a:gd name="connsiteY22" fmla="*/ 814 h 6669"/>
              <a:gd name="connsiteX23" fmla="*/ 3548 w 10000"/>
              <a:gd name="connsiteY23" fmla="*/ 774 h 6669"/>
              <a:gd name="connsiteX24" fmla="*/ 3187 w 10000"/>
              <a:gd name="connsiteY24" fmla="*/ 734 h 6669"/>
              <a:gd name="connsiteX25" fmla="*/ 2840 w 10000"/>
              <a:gd name="connsiteY25" fmla="*/ 684 h 6669"/>
              <a:gd name="connsiteX26" fmla="*/ 2505 w 10000"/>
              <a:gd name="connsiteY26" fmla="*/ 636 h 6669"/>
              <a:gd name="connsiteX27" fmla="*/ 2192 w 10000"/>
              <a:gd name="connsiteY27" fmla="*/ 577 h 6669"/>
              <a:gd name="connsiteX28" fmla="*/ 1889 w 10000"/>
              <a:gd name="connsiteY28" fmla="*/ 517 h 6669"/>
              <a:gd name="connsiteX29" fmla="*/ 1346 w 10000"/>
              <a:gd name="connsiteY29" fmla="*/ 386 h 6669"/>
              <a:gd name="connsiteX30" fmla="*/ 882 w 10000"/>
              <a:gd name="connsiteY30" fmla="*/ 267 h 6669"/>
              <a:gd name="connsiteX31" fmla="*/ 511 w 10000"/>
              <a:gd name="connsiteY31" fmla="*/ 169 h 6669"/>
              <a:gd name="connsiteX32" fmla="*/ 234 w 10000"/>
              <a:gd name="connsiteY32" fmla="*/ 79 h 6669"/>
              <a:gd name="connsiteX33" fmla="*/ 0 w 10000"/>
              <a:gd name="connsiteY33" fmla="*/ 0 h 6669"/>
              <a:gd name="connsiteX34" fmla="*/ 0 w 10000"/>
              <a:gd name="connsiteY34" fmla="*/ 0 h 6669"/>
              <a:gd name="connsiteX0" fmla="*/ 0 w 10000"/>
              <a:gd name="connsiteY0" fmla="*/ 0 h 9621"/>
              <a:gd name="connsiteX1" fmla="*/ 0 w 10000"/>
              <a:gd name="connsiteY1" fmla="*/ 2411 h 9621"/>
              <a:gd name="connsiteX2" fmla="*/ 0 w 10000"/>
              <a:gd name="connsiteY2" fmla="*/ 9586 h 9621"/>
              <a:gd name="connsiteX3" fmla="*/ 0 w 10000"/>
              <a:gd name="connsiteY3" fmla="*/ 9621 h 9621"/>
              <a:gd name="connsiteX4" fmla="*/ 10000 w 10000"/>
              <a:gd name="connsiteY4" fmla="*/ 9585 h 9621"/>
              <a:gd name="connsiteX5" fmla="*/ 10000 w 10000"/>
              <a:gd name="connsiteY5" fmla="*/ 9586 h 9621"/>
              <a:gd name="connsiteX6" fmla="*/ 9990 w 10000"/>
              <a:gd name="connsiteY6" fmla="*/ 2411 h 9621"/>
              <a:gd name="connsiteX7" fmla="*/ 9990 w 10000"/>
              <a:gd name="connsiteY7" fmla="*/ 0 h 9621"/>
              <a:gd name="connsiteX8" fmla="*/ 9990 w 10000"/>
              <a:gd name="connsiteY8" fmla="*/ 0 h 9621"/>
              <a:gd name="connsiteX9" fmla="*/ 9534 w 10000"/>
              <a:gd name="connsiteY9" fmla="*/ 253 h 9621"/>
              <a:gd name="connsiteX10" fmla="*/ 9084 w 10000"/>
              <a:gd name="connsiteY10" fmla="*/ 477 h 9621"/>
              <a:gd name="connsiteX11" fmla="*/ 8628 w 10000"/>
              <a:gd name="connsiteY11" fmla="*/ 669 h 9621"/>
              <a:gd name="connsiteX12" fmla="*/ 8177 w 10000"/>
              <a:gd name="connsiteY12" fmla="*/ 847 h 9621"/>
              <a:gd name="connsiteX13" fmla="*/ 7726 w 10000"/>
              <a:gd name="connsiteY13" fmla="*/ 984 h 9621"/>
              <a:gd name="connsiteX14" fmla="*/ 7279 w 10000"/>
              <a:gd name="connsiteY14" fmla="*/ 1087 h 9621"/>
              <a:gd name="connsiteX15" fmla="*/ 6832 w 10000"/>
              <a:gd name="connsiteY15" fmla="*/ 1176 h 9621"/>
              <a:gd name="connsiteX16" fmla="*/ 6393 w 10000"/>
              <a:gd name="connsiteY16" fmla="*/ 1236 h 9621"/>
              <a:gd name="connsiteX17" fmla="*/ 5962 w 10000"/>
              <a:gd name="connsiteY17" fmla="*/ 1279 h 9621"/>
              <a:gd name="connsiteX18" fmla="*/ 5534 w 10000"/>
              <a:gd name="connsiteY18" fmla="*/ 1294 h 9621"/>
              <a:gd name="connsiteX19" fmla="*/ 5120 w 10000"/>
              <a:gd name="connsiteY19" fmla="*/ 1294 h 9621"/>
              <a:gd name="connsiteX20" fmla="*/ 4709 w 10000"/>
              <a:gd name="connsiteY20" fmla="*/ 1294 h 9621"/>
              <a:gd name="connsiteX21" fmla="*/ 4311 w 10000"/>
              <a:gd name="connsiteY21" fmla="*/ 1266 h 9621"/>
              <a:gd name="connsiteX22" fmla="*/ 3923 w 10000"/>
              <a:gd name="connsiteY22" fmla="*/ 1221 h 9621"/>
              <a:gd name="connsiteX23" fmla="*/ 3548 w 10000"/>
              <a:gd name="connsiteY23" fmla="*/ 1161 h 9621"/>
              <a:gd name="connsiteX24" fmla="*/ 3187 w 10000"/>
              <a:gd name="connsiteY24" fmla="*/ 1101 h 9621"/>
              <a:gd name="connsiteX25" fmla="*/ 2840 w 10000"/>
              <a:gd name="connsiteY25" fmla="*/ 1026 h 9621"/>
              <a:gd name="connsiteX26" fmla="*/ 2505 w 10000"/>
              <a:gd name="connsiteY26" fmla="*/ 954 h 9621"/>
              <a:gd name="connsiteX27" fmla="*/ 2192 w 10000"/>
              <a:gd name="connsiteY27" fmla="*/ 865 h 9621"/>
              <a:gd name="connsiteX28" fmla="*/ 1889 w 10000"/>
              <a:gd name="connsiteY28" fmla="*/ 775 h 9621"/>
              <a:gd name="connsiteX29" fmla="*/ 1346 w 10000"/>
              <a:gd name="connsiteY29" fmla="*/ 579 h 9621"/>
              <a:gd name="connsiteX30" fmla="*/ 882 w 10000"/>
              <a:gd name="connsiteY30" fmla="*/ 400 h 9621"/>
              <a:gd name="connsiteX31" fmla="*/ 511 w 10000"/>
              <a:gd name="connsiteY31" fmla="*/ 253 h 9621"/>
              <a:gd name="connsiteX32" fmla="*/ 234 w 10000"/>
              <a:gd name="connsiteY32" fmla="*/ 118 h 9621"/>
              <a:gd name="connsiteX33" fmla="*/ 0 w 10000"/>
              <a:gd name="connsiteY33" fmla="*/ 0 h 9621"/>
              <a:gd name="connsiteX34" fmla="*/ 0 w 10000"/>
              <a:gd name="connsiteY34" fmla="*/ 0 h 96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10000" h="9621">
                <a:moveTo>
                  <a:pt x="0" y="0"/>
                </a:moveTo>
                <a:lnTo>
                  <a:pt x="0" y="2411"/>
                </a:lnTo>
                <a:lnTo>
                  <a:pt x="0" y="9586"/>
                </a:lnTo>
                <a:lnTo>
                  <a:pt x="0" y="9621"/>
                </a:lnTo>
                <a:lnTo>
                  <a:pt x="10000" y="9585"/>
                </a:lnTo>
                <a:cubicBezTo>
                  <a:pt x="9997" y="8144"/>
                  <a:pt x="10003" y="9571"/>
                  <a:pt x="10000" y="9586"/>
                </a:cubicBezTo>
                <a:cubicBezTo>
                  <a:pt x="9997" y="7194"/>
                  <a:pt x="9993" y="4803"/>
                  <a:pt x="9990" y="2411"/>
                </a:cubicBezTo>
                <a:lnTo>
                  <a:pt x="9990" y="0"/>
                </a:lnTo>
                <a:lnTo>
                  <a:pt x="9990" y="0"/>
                </a:lnTo>
                <a:lnTo>
                  <a:pt x="9534" y="253"/>
                </a:lnTo>
                <a:lnTo>
                  <a:pt x="9084" y="477"/>
                </a:lnTo>
                <a:lnTo>
                  <a:pt x="8628" y="669"/>
                </a:lnTo>
                <a:lnTo>
                  <a:pt x="8177" y="847"/>
                </a:lnTo>
                <a:lnTo>
                  <a:pt x="7726" y="984"/>
                </a:lnTo>
                <a:lnTo>
                  <a:pt x="7279" y="1087"/>
                </a:lnTo>
                <a:lnTo>
                  <a:pt x="6832" y="1176"/>
                </a:lnTo>
                <a:lnTo>
                  <a:pt x="6393" y="1236"/>
                </a:lnTo>
                <a:lnTo>
                  <a:pt x="5962" y="1279"/>
                </a:lnTo>
                <a:lnTo>
                  <a:pt x="5534" y="1294"/>
                </a:lnTo>
                <a:lnTo>
                  <a:pt x="5120" y="1294"/>
                </a:lnTo>
                <a:lnTo>
                  <a:pt x="4709" y="1294"/>
                </a:lnTo>
                <a:lnTo>
                  <a:pt x="4311" y="1266"/>
                </a:lnTo>
                <a:lnTo>
                  <a:pt x="3923" y="1221"/>
                </a:lnTo>
                <a:lnTo>
                  <a:pt x="3548" y="1161"/>
                </a:lnTo>
                <a:lnTo>
                  <a:pt x="3187" y="1101"/>
                </a:lnTo>
                <a:lnTo>
                  <a:pt x="2840" y="1026"/>
                </a:lnTo>
                <a:lnTo>
                  <a:pt x="2505" y="954"/>
                </a:lnTo>
                <a:lnTo>
                  <a:pt x="2192" y="865"/>
                </a:lnTo>
                <a:lnTo>
                  <a:pt x="1889" y="775"/>
                </a:lnTo>
                <a:lnTo>
                  <a:pt x="1346" y="579"/>
                </a:lnTo>
                <a:lnTo>
                  <a:pt x="882" y="400"/>
                </a:lnTo>
                <a:lnTo>
                  <a:pt x="511" y="253"/>
                </a:lnTo>
                <a:lnTo>
                  <a:pt x="234" y="118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8644" y="927101"/>
            <a:ext cx="6957171" cy="1692720"/>
          </a:xfrm>
        </p:spPr>
        <p:txBody>
          <a:bodyPr anchor="ctr"/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CD4ED7-E17F-454A-A2D0-1D66F4B65746}" type="datetime1">
              <a:rPr kumimoji="1" lang="ja-JP" altLang="en-US" smtClean="0"/>
              <a:t>2012/12/5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13631" y="295731"/>
            <a:ext cx="681214" cy="767687"/>
          </a:xfrm>
          <a:prstGeom prst="rect">
            <a:avLst/>
          </a:prstGeom>
        </p:spPr>
        <p:txBody>
          <a:bodyPr/>
          <a:lstStyle/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2"/>
          </p:nvPr>
        </p:nvSpPr>
        <p:spPr>
          <a:xfrm>
            <a:off x="938644" y="3488023"/>
            <a:ext cx="6957172" cy="2536858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480570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文と説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" name="Freeform 5"/>
          <p:cNvSpPr>
            <a:spLocks/>
          </p:cNvSpPr>
          <p:nvPr/>
        </p:nvSpPr>
        <p:spPr bwMode="auto">
          <a:xfrm rot="21010068">
            <a:off x="6889941" y="4309201"/>
            <a:ext cx="2575831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>
            <a:off x="525442" y="4381500"/>
            <a:ext cx="8863972" cy="2130508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  <a:gd name="connsiteX0" fmla="*/ 0 w 10000"/>
              <a:gd name="connsiteY0" fmla="*/ 0 h 10000"/>
              <a:gd name="connsiteX1" fmla="*/ 0 w 10000"/>
              <a:gd name="connsiteY1" fmla="*/ 1177 h 10000"/>
              <a:gd name="connsiteX2" fmla="*/ 0 w 10000"/>
              <a:gd name="connsiteY2" fmla="*/ 7238 h 10000"/>
              <a:gd name="connsiteX3" fmla="*/ 0 w 10000"/>
              <a:gd name="connsiteY3" fmla="*/ 9365 h 10000"/>
              <a:gd name="connsiteX4" fmla="*/ 10000 w 10000"/>
              <a:gd name="connsiteY4" fmla="*/ 10000 h 10000"/>
              <a:gd name="connsiteX5" fmla="*/ 10000 w 10000"/>
              <a:gd name="connsiteY5" fmla="*/ 7238 h 10000"/>
              <a:gd name="connsiteX6" fmla="*/ 10000 w 10000"/>
              <a:gd name="connsiteY6" fmla="*/ 1177 h 10000"/>
              <a:gd name="connsiteX7" fmla="*/ 10000 w 10000"/>
              <a:gd name="connsiteY7" fmla="*/ 0 h 10000"/>
              <a:gd name="connsiteX8" fmla="*/ 10000 w 10000"/>
              <a:gd name="connsiteY8" fmla="*/ 0 h 10000"/>
              <a:gd name="connsiteX9" fmla="*/ 9544 w 10000"/>
              <a:gd name="connsiteY9" fmla="*/ 124 h 10000"/>
              <a:gd name="connsiteX10" fmla="*/ 9093 w 10000"/>
              <a:gd name="connsiteY10" fmla="*/ 233 h 10000"/>
              <a:gd name="connsiteX11" fmla="*/ 8637 w 10000"/>
              <a:gd name="connsiteY11" fmla="*/ 327 h 10000"/>
              <a:gd name="connsiteX12" fmla="*/ 8185 w 10000"/>
              <a:gd name="connsiteY12" fmla="*/ 414 h 10000"/>
              <a:gd name="connsiteX13" fmla="*/ 7734 w 10000"/>
              <a:gd name="connsiteY13" fmla="*/ 480 h 10000"/>
              <a:gd name="connsiteX14" fmla="*/ 7286 w 10000"/>
              <a:gd name="connsiteY14" fmla="*/ 531 h 10000"/>
              <a:gd name="connsiteX15" fmla="*/ 6839 w 10000"/>
              <a:gd name="connsiteY15" fmla="*/ 574 h 10000"/>
              <a:gd name="connsiteX16" fmla="*/ 6399 w 10000"/>
              <a:gd name="connsiteY16" fmla="*/ 603 h 10000"/>
              <a:gd name="connsiteX17" fmla="*/ 5968 w 10000"/>
              <a:gd name="connsiteY17" fmla="*/ 625 h 10000"/>
              <a:gd name="connsiteX18" fmla="*/ 5540 w 10000"/>
              <a:gd name="connsiteY18" fmla="*/ 632 h 10000"/>
              <a:gd name="connsiteX19" fmla="*/ 5125 w 10000"/>
              <a:gd name="connsiteY19" fmla="*/ 632 h 10000"/>
              <a:gd name="connsiteX20" fmla="*/ 4714 w 10000"/>
              <a:gd name="connsiteY20" fmla="*/ 632 h 10000"/>
              <a:gd name="connsiteX21" fmla="*/ 4315 w 10000"/>
              <a:gd name="connsiteY21" fmla="*/ 618 h 10000"/>
              <a:gd name="connsiteX22" fmla="*/ 3927 w 10000"/>
              <a:gd name="connsiteY22" fmla="*/ 596 h 10000"/>
              <a:gd name="connsiteX23" fmla="*/ 3552 w 10000"/>
              <a:gd name="connsiteY23" fmla="*/ 567 h 10000"/>
              <a:gd name="connsiteX24" fmla="*/ 3190 w 10000"/>
              <a:gd name="connsiteY24" fmla="*/ 538 h 10000"/>
              <a:gd name="connsiteX25" fmla="*/ 2843 w 10000"/>
              <a:gd name="connsiteY25" fmla="*/ 501 h 10000"/>
              <a:gd name="connsiteX26" fmla="*/ 2508 w 10000"/>
              <a:gd name="connsiteY26" fmla="*/ 465 h 10000"/>
              <a:gd name="connsiteX27" fmla="*/ 2194 w 10000"/>
              <a:gd name="connsiteY27" fmla="*/ 422 h 10000"/>
              <a:gd name="connsiteX28" fmla="*/ 1891 w 10000"/>
              <a:gd name="connsiteY28" fmla="*/ 378 h 10000"/>
              <a:gd name="connsiteX29" fmla="*/ 1347 w 10000"/>
              <a:gd name="connsiteY29" fmla="*/ 283 h 10000"/>
              <a:gd name="connsiteX30" fmla="*/ 883 w 10000"/>
              <a:gd name="connsiteY30" fmla="*/ 196 h 10000"/>
              <a:gd name="connsiteX31" fmla="*/ 512 w 10000"/>
              <a:gd name="connsiteY31" fmla="*/ 124 h 10000"/>
              <a:gd name="connsiteX32" fmla="*/ 234 w 10000"/>
              <a:gd name="connsiteY32" fmla="*/ 58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10"/>
              <a:gd name="connsiteY0" fmla="*/ 0 h 9365"/>
              <a:gd name="connsiteX1" fmla="*/ 0 w 10010"/>
              <a:gd name="connsiteY1" fmla="*/ 1177 h 9365"/>
              <a:gd name="connsiteX2" fmla="*/ 0 w 10010"/>
              <a:gd name="connsiteY2" fmla="*/ 7238 h 9365"/>
              <a:gd name="connsiteX3" fmla="*/ 0 w 10010"/>
              <a:gd name="connsiteY3" fmla="*/ 9365 h 9365"/>
              <a:gd name="connsiteX4" fmla="*/ 10010 w 10010"/>
              <a:gd name="connsiteY4" fmla="*/ 9347 h 9365"/>
              <a:gd name="connsiteX5" fmla="*/ 10000 w 10010"/>
              <a:gd name="connsiteY5" fmla="*/ 7238 h 9365"/>
              <a:gd name="connsiteX6" fmla="*/ 10000 w 10010"/>
              <a:gd name="connsiteY6" fmla="*/ 1177 h 9365"/>
              <a:gd name="connsiteX7" fmla="*/ 10000 w 10010"/>
              <a:gd name="connsiteY7" fmla="*/ 0 h 9365"/>
              <a:gd name="connsiteX8" fmla="*/ 10000 w 10010"/>
              <a:gd name="connsiteY8" fmla="*/ 0 h 9365"/>
              <a:gd name="connsiteX9" fmla="*/ 9544 w 10010"/>
              <a:gd name="connsiteY9" fmla="*/ 124 h 9365"/>
              <a:gd name="connsiteX10" fmla="*/ 9093 w 10010"/>
              <a:gd name="connsiteY10" fmla="*/ 233 h 9365"/>
              <a:gd name="connsiteX11" fmla="*/ 8637 w 10010"/>
              <a:gd name="connsiteY11" fmla="*/ 327 h 9365"/>
              <a:gd name="connsiteX12" fmla="*/ 8185 w 10010"/>
              <a:gd name="connsiteY12" fmla="*/ 414 h 9365"/>
              <a:gd name="connsiteX13" fmla="*/ 7734 w 10010"/>
              <a:gd name="connsiteY13" fmla="*/ 480 h 9365"/>
              <a:gd name="connsiteX14" fmla="*/ 7286 w 10010"/>
              <a:gd name="connsiteY14" fmla="*/ 531 h 9365"/>
              <a:gd name="connsiteX15" fmla="*/ 6839 w 10010"/>
              <a:gd name="connsiteY15" fmla="*/ 574 h 9365"/>
              <a:gd name="connsiteX16" fmla="*/ 6399 w 10010"/>
              <a:gd name="connsiteY16" fmla="*/ 603 h 9365"/>
              <a:gd name="connsiteX17" fmla="*/ 5968 w 10010"/>
              <a:gd name="connsiteY17" fmla="*/ 625 h 9365"/>
              <a:gd name="connsiteX18" fmla="*/ 5540 w 10010"/>
              <a:gd name="connsiteY18" fmla="*/ 632 h 9365"/>
              <a:gd name="connsiteX19" fmla="*/ 5125 w 10010"/>
              <a:gd name="connsiteY19" fmla="*/ 632 h 9365"/>
              <a:gd name="connsiteX20" fmla="*/ 4714 w 10010"/>
              <a:gd name="connsiteY20" fmla="*/ 632 h 9365"/>
              <a:gd name="connsiteX21" fmla="*/ 4315 w 10010"/>
              <a:gd name="connsiteY21" fmla="*/ 618 h 9365"/>
              <a:gd name="connsiteX22" fmla="*/ 3927 w 10010"/>
              <a:gd name="connsiteY22" fmla="*/ 596 h 9365"/>
              <a:gd name="connsiteX23" fmla="*/ 3552 w 10010"/>
              <a:gd name="connsiteY23" fmla="*/ 567 h 9365"/>
              <a:gd name="connsiteX24" fmla="*/ 3190 w 10010"/>
              <a:gd name="connsiteY24" fmla="*/ 538 h 9365"/>
              <a:gd name="connsiteX25" fmla="*/ 2843 w 10010"/>
              <a:gd name="connsiteY25" fmla="*/ 501 h 9365"/>
              <a:gd name="connsiteX26" fmla="*/ 2508 w 10010"/>
              <a:gd name="connsiteY26" fmla="*/ 465 h 9365"/>
              <a:gd name="connsiteX27" fmla="*/ 2194 w 10010"/>
              <a:gd name="connsiteY27" fmla="*/ 422 h 9365"/>
              <a:gd name="connsiteX28" fmla="*/ 1891 w 10010"/>
              <a:gd name="connsiteY28" fmla="*/ 378 h 9365"/>
              <a:gd name="connsiteX29" fmla="*/ 1347 w 10010"/>
              <a:gd name="connsiteY29" fmla="*/ 283 h 9365"/>
              <a:gd name="connsiteX30" fmla="*/ 883 w 10010"/>
              <a:gd name="connsiteY30" fmla="*/ 196 h 9365"/>
              <a:gd name="connsiteX31" fmla="*/ 512 w 10010"/>
              <a:gd name="connsiteY31" fmla="*/ 124 h 9365"/>
              <a:gd name="connsiteX32" fmla="*/ 234 w 10010"/>
              <a:gd name="connsiteY32" fmla="*/ 58 h 9365"/>
              <a:gd name="connsiteX33" fmla="*/ 0 w 10010"/>
              <a:gd name="connsiteY33" fmla="*/ 0 h 9365"/>
              <a:gd name="connsiteX34" fmla="*/ 0 w 10010"/>
              <a:gd name="connsiteY34" fmla="*/ 0 h 9365"/>
              <a:gd name="connsiteX0" fmla="*/ 0 w 10000"/>
              <a:gd name="connsiteY0" fmla="*/ 0 h 10000"/>
              <a:gd name="connsiteX1" fmla="*/ 0 w 10000"/>
              <a:gd name="connsiteY1" fmla="*/ 1257 h 10000"/>
              <a:gd name="connsiteX2" fmla="*/ 0 w 10000"/>
              <a:gd name="connsiteY2" fmla="*/ 7729 h 10000"/>
              <a:gd name="connsiteX3" fmla="*/ 0 w 10000"/>
              <a:gd name="connsiteY3" fmla="*/ 10000 h 10000"/>
              <a:gd name="connsiteX4" fmla="*/ 10000 w 10000"/>
              <a:gd name="connsiteY4" fmla="*/ 4997 h 10000"/>
              <a:gd name="connsiteX5" fmla="*/ 9990 w 10000"/>
              <a:gd name="connsiteY5" fmla="*/ 7729 h 10000"/>
              <a:gd name="connsiteX6" fmla="*/ 9990 w 10000"/>
              <a:gd name="connsiteY6" fmla="*/ 1257 h 10000"/>
              <a:gd name="connsiteX7" fmla="*/ 9990 w 10000"/>
              <a:gd name="connsiteY7" fmla="*/ 0 h 10000"/>
              <a:gd name="connsiteX8" fmla="*/ 9990 w 10000"/>
              <a:gd name="connsiteY8" fmla="*/ 0 h 10000"/>
              <a:gd name="connsiteX9" fmla="*/ 9534 w 10000"/>
              <a:gd name="connsiteY9" fmla="*/ 132 h 10000"/>
              <a:gd name="connsiteX10" fmla="*/ 9084 w 10000"/>
              <a:gd name="connsiteY10" fmla="*/ 249 h 10000"/>
              <a:gd name="connsiteX11" fmla="*/ 8628 w 10000"/>
              <a:gd name="connsiteY11" fmla="*/ 349 h 10000"/>
              <a:gd name="connsiteX12" fmla="*/ 8177 w 10000"/>
              <a:gd name="connsiteY12" fmla="*/ 442 h 10000"/>
              <a:gd name="connsiteX13" fmla="*/ 7726 w 10000"/>
              <a:gd name="connsiteY13" fmla="*/ 513 h 10000"/>
              <a:gd name="connsiteX14" fmla="*/ 7279 w 10000"/>
              <a:gd name="connsiteY14" fmla="*/ 567 h 10000"/>
              <a:gd name="connsiteX15" fmla="*/ 6832 w 10000"/>
              <a:gd name="connsiteY15" fmla="*/ 613 h 10000"/>
              <a:gd name="connsiteX16" fmla="*/ 6393 w 10000"/>
              <a:gd name="connsiteY16" fmla="*/ 644 h 10000"/>
              <a:gd name="connsiteX17" fmla="*/ 5962 w 10000"/>
              <a:gd name="connsiteY17" fmla="*/ 667 h 10000"/>
              <a:gd name="connsiteX18" fmla="*/ 5534 w 10000"/>
              <a:gd name="connsiteY18" fmla="*/ 675 h 10000"/>
              <a:gd name="connsiteX19" fmla="*/ 5120 w 10000"/>
              <a:gd name="connsiteY19" fmla="*/ 675 h 10000"/>
              <a:gd name="connsiteX20" fmla="*/ 4709 w 10000"/>
              <a:gd name="connsiteY20" fmla="*/ 675 h 10000"/>
              <a:gd name="connsiteX21" fmla="*/ 4311 w 10000"/>
              <a:gd name="connsiteY21" fmla="*/ 660 h 10000"/>
              <a:gd name="connsiteX22" fmla="*/ 3923 w 10000"/>
              <a:gd name="connsiteY22" fmla="*/ 636 h 10000"/>
              <a:gd name="connsiteX23" fmla="*/ 3548 w 10000"/>
              <a:gd name="connsiteY23" fmla="*/ 605 h 10000"/>
              <a:gd name="connsiteX24" fmla="*/ 3187 w 10000"/>
              <a:gd name="connsiteY24" fmla="*/ 574 h 10000"/>
              <a:gd name="connsiteX25" fmla="*/ 2840 w 10000"/>
              <a:gd name="connsiteY25" fmla="*/ 535 h 10000"/>
              <a:gd name="connsiteX26" fmla="*/ 2505 w 10000"/>
              <a:gd name="connsiteY26" fmla="*/ 497 h 10000"/>
              <a:gd name="connsiteX27" fmla="*/ 2192 w 10000"/>
              <a:gd name="connsiteY27" fmla="*/ 451 h 10000"/>
              <a:gd name="connsiteX28" fmla="*/ 1889 w 10000"/>
              <a:gd name="connsiteY28" fmla="*/ 404 h 10000"/>
              <a:gd name="connsiteX29" fmla="*/ 1346 w 10000"/>
              <a:gd name="connsiteY29" fmla="*/ 302 h 10000"/>
              <a:gd name="connsiteX30" fmla="*/ 882 w 10000"/>
              <a:gd name="connsiteY30" fmla="*/ 209 h 10000"/>
              <a:gd name="connsiteX31" fmla="*/ 511 w 10000"/>
              <a:gd name="connsiteY31" fmla="*/ 132 h 10000"/>
              <a:gd name="connsiteX32" fmla="*/ 234 w 10000"/>
              <a:gd name="connsiteY32" fmla="*/ 62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00"/>
              <a:gd name="connsiteY0" fmla="*/ 0 h 7818"/>
              <a:gd name="connsiteX1" fmla="*/ 0 w 10000"/>
              <a:gd name="connsiteY1" fmla="*/ 1257 h 7818"/>
              <a:gd name="connsiteX2" fmla="*/ 0 w 10000"/>
              <a:gd name="connsiteY2" fmla="*/ 7729 h 7818"/>
              <a:gd name="connsiteX3" fmla="*/ 0 w 10000"/>
              <a:gd name="connsiteY3" fmla="*/ 5016 h 7818"/>
              <a:gd name="connsiteX4" fmla="*/ 10000 w 10000"/>
              <a:gd name="connsiteY4" fmla="*/ 4997 h 7818"/>
              <a:gd name="connsiteX5" fmla="*/ 9990 w 10000"/>
              <a:gd name="connsiteY5" fmla="*/ 7729 h 7818"/>
              <a:gd name="connsiteX6" fmla="*/ 9990 w 10000"/>
              <a:gd name="connsiteY6" fmla="*/ 1257 h 7818"/>
              <a:gd name="connsiteX7" fmla="*/ 9990 w 10000"/>
              <a:gd name="connsiteY7" fmla="*/ 0 h 7818"/>
              <a:gd name="connsiteX8" fmla="*/ 9990 w 10000"/>
              <a:gd name="connsiteY8" fmla="*/ 0 h 7818"/>
              <a:gd name="connsiteX9" fmla="*/ 9534 w 10000"/>
              <a:gd name="connsiteY9" fmla="*/ 132 h 7818"/>
              <a:gd name="connsiteX10" fmla="*/ 9084 w 10000"/>
              <a:gd name="connsiteY10" fmla="*/ 249 h 7818"/>
              <a:gd name="connsiteX11" fmla="*/ 8628 w 10000"/>
              <a:gd name="connsiteY11" fmla="*/ 349 h 7818"/>
              <a:gd name="connsiteX12" fmla="*/ 8177 w 10000"/>
              <a:gd name="connsiteY12" fmla="*/ 442 h 7818"/>
              <a:gd name="connsiteX13" fmla="*/ 7726 w 10000"/>
              <a:gd name="connsiteY13" fmla="*/ 513 h 7818"/>
              <a:gd name="connsiteX14" fmla="*/ 7279 w 10000"/>
              <a:gd name="connsiteY14" fmla="*/ 567 h 7818"/>
              <a:gd name="connsiteX15" fmla="*/ 6832 w 10000"/>
              <a:gd name="connsiteY15" fmla="*/ 613 h 7818"/>
              <a:gd name="connsiteX16" fmla="*/ 6393 w 10000"/>
              <a:gd name="connsiteY16" fmla="*/ 644 h 7818"/>
              <a:gd name="connsiteX17" fmla="*/ 5962 w 10000"/>
              <a:gd name="connsiteY17" fmla="*/ 667 h 7818"/>
              <a:gd name="connsiteX18" fmla="*/ 5534 w 10000"/>
              <a:gd name="connsiteY18" fmla="*/ 675 h 7818"/>
              <a:gd name="connsiteX19" fmla="*/ 5120 w 10000"/>
              <a:gd name="connsiteY19" fmla="*/ 675 h 7818"/>
              <a:gd name="connsiteX20" fmla="*/ 4709 w 10000"/>
              <a:gd name="connsiteY20" fmla="*/ 675 h 7818"/>
              <a:gd name="connsiteX21" fmla="*/ 4311 w 10000"/>
              <a:gd name="connsiteY21" fmla="*/ 660 h 7818"/>
              <a:gd name="connsiteX22" fmla="*/ 3923 w 10000"/>
              <a:gd name="connsiteY22" fmla="*/ 636 h 7818"/>
              <a:gd name="connsiteX23" fmla="*/ 3548 w 10000"/>
              <a:gd name="connsiteY23" fmla="*/ 605 h 7818"/>
              <a:gd name="connsiteX24" fmla="*/ 3187 w 10000"/>
              <a:gd name="connsiteY24" fmla="*/ 574 h 7818"/>
              <a:gd name="connsiteX25" fmla="*/ 2840 w 10000"/>
              <a:gd name="connsiteY25" fmla="*/ 535 h 7818"/>
              <a:gd name="connsiteX26" fmla="*/ 2505 w 10000"/>
              <a:gd name="connsiteY26" fmla="*/ 497 h 7818"/>
              <a:gd name="connsiteX27" fmla="*/ 2192 w 10000"/>
              <a:gd name="connsiteY27" fmla="*/ 451 h 7818"/>
              <a:gd name="connsiteX28" fmla="*/ 1889 w 10000"/>
              <a:gd name="connsiteY28" fmla="*/ 404 h 7818"/>
              <a:gd name="connsiteX29" fmla="*/ 1346 w 10000"/>
              <a:gd name="connsiteY29" fmla="*/ 302 h 7818"/>
              <a:gd name="connsiteX30" fmla="*/ 882 w 10000"/>
              <a:gd name="connsiteY30" fmla="*/ 209 h 7818"/>
              <a:gd name="connsiteX31" fmla="*/ 511 w 10000"/>
              <a:gd name="connsiteY31" fmla="*/ 132 h 7818"/>
              <a:gd name="connsiteX32" fmla="*/ 234 w 10000"/>
              <a:gd name="connsiteY32" fmla="*/ 62 h 7818"/>
              <a:gd name="connsiteX33" fmla="*/ 0 w 10000"/>
              <a:gd name="connsiteY33" fmla="*/ 0 h 7818"/>
              <a:gd name="connsiteX34" fmla="*/ 0 w 10000"/>
              <a:gd name="connsiteY34" fmla="*/ 0 h 7818"/>
              <a:gd name="connsiteX0" fmla="*/ 0 w 10000"/>
              <a:gd name="connsiteY0" fmla="*/ 0 h 10000"/>
              <a:gd name="connsiteX1" fmla="*/ 0 w 10000"/>
              <a:gd name="connsiteY1" fmla="*/ 1608 h 10000"/>
              <a:gd name="connsiteX2" fmla="*/ 0 w 10000"/>
              <a:gd name="connsiteY2" fmla="*/ 6393 h 10000"/>
              <a:gd name="connsiteX3" fmla="*/ 0 w 10000"/>
              <a:gd name="connsiteY3" fmla="*/ 6416 h 10000"/>
              <a:gd name="connsiteX4" fmla="*/ 10000 w 10000"/>
              <a:gd name="connsiteY4" fmla="*/ 6392 h 10000"/>
              <a:gd name="connsiteX5" fmla="*/ 9990 w 10000"/>
              <a:gd name="connsiteY5" fmla="*/ 9886 h 10000"/>
              <a:gd name="connsiteX6" fmla="*/ 9990 w 10000"/>
              <a:gd name="connsiteY6" fmla="*/ 1608 h 10000"/>
              <a:gd name="connsiteX7" fmla="*/ 9990 w 10000"/>
              <a:gd name="connsiteY7" fmla="*/ 0 h 10000"/>
              <a:gd name="connsiteX8" fmla="*/ 9990 w 10000"/>
              <a:gd name="connsiteY8" fmla="*/ 0 h 10000"/>
              <a:gd name="connsiteX9" fmla="*/ 9534 w 10000"/>
              <a:gd name="connsiteY9" fmla="*/ 169 h 10000"/>
              <a:gd name="connsiteX10" fmla="*/ 9084 w 10000"/>
              <a:gd name="connsiteY10" fmla="*/ 318 h 10000"/>
              <a:gd name="connsiteX11" fmla="*/ 8628 w 10000"/>
              <a:gd name="connsiteY11" fmla="*/ 446 h 10000"/>
              <a:gd name="connsiteX12" fmla="*/ 8177 w 10000"/>
              <a:gd name="connsiteY12" fmla="*/ 565 h 10000"/>
              <a:gd name="connsiteX13" fmla="*/ 7726 w 10000"/>
              <a:gd name="connsiteY13" fmla="*/ 656 h 10000"/>
              <a:gd name="connsiteX14" fmla="*/ 7279 w 10000"/>
              <a:gd name="connsiteY14" fmla="*/ 725 h 10000"/>
              <a:gd name="connsiteX15" fmla="*/ 6832 w 10000"/>
              <a:gd name="connsiteY15" fmla="*/ 784 h 10000"/>
              <a:gd name="connsiteX16" fmla="*/ 6393 w 10000"/>
              <a:gd name="connsiteY16" fmla="*/ 824 h 10000"/>
              <a:gd name="connsiteX17" fmla="*/ 5962 w 10000"/>
              <a:gd name="connsiteY17" fmla="*/ 853 h 10000"/>
              <a:gd name="connsiteX18" fmla="*/ 5534 w 10000"/>
              <a:gd name="connsiteY18" fmla="*/ 863 h 10000"/>
              <a:gd name="connsiteX19" fmla="*/ 5120 w 10000"/>
              <a:gd name="connsiteY19" fmla="*/ 863 h 10000"/>
              <a:gd name="connsiteX20" fmla="*/ 4709 w 10000"/>
              <a:gd name="connsiteY20" fmla="*/ 863 h 10000"/>
              <a:gd name="connsiteX21" fmla="*/ 4311 w 10000"/>
              <a:gd name="connsiteY21" fmla="*/ 844 h 10000"/>
              <a:gd name="connsiteX22" fmla="*/ 3923 w 10000"/>
              <a:gd name="connsiteY22" fmla="*/ 814 h 10000"/>
              <a:gd name="connsiteX23" fmla="*/ 3548 w 10000"/>
              <a:gd name="connsiteY23" fmla="*/ 774 h 10000"/>
              <a:gd name="connsiteX24" fmla="*/ 3187 w 10000"/>
              <a:gd name="connsiteY24" fmla="*/ 734 h 10000"/>
              <a:gd name="connsiteX25" fmla="*/ 2840 w 10000"/>
              <a:gd name="connsiteY25" fmla="*/ 684 h 10000"/>
              <a:gd name="connsiteX26" fmla="*/ 2505 w 10000"/>
              <a:gd name="connsiteY26" fmla="*/ 636 h 10000"/>
              <a:gd name="connsiteX27" fmla="*/ 2192 w 10000"/>
              <a:gd name="connsiteY27" fmla="*/ 577 h 10000"/>
              <a:gd name="connsiteX28" fmla="*/ 1889 w 10000"/>
              <a:gd name="connsiteY28" fmla="*/ 517 h 10000"/>
              <a:gd name="connsiteX29" fmla="*/ 1346 w 10000"/>
              <a:gd name="connsiteY29" fmla="*/ 386 h 10000"/>
              <a:gd name="connsiteX30" fmla="*/ 882 w 10000"/>
              <a:gd name="connsiteY30" fmla="*/ 267 h 10000"/>
              <a:gd name="connsiteX31" fmla="*/ 511 w 10000"/>
              <a:gd name="connsiteY31" fmla="*/ 169 h 10000"/>
              <a:gd name="connsiteX32" fmla="*/ 234 w 10000"/>
              <a:gd name="connsiteY32" fmla="*/ 79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00"/>
              <a:gd name="connsiteY0" fmla="*/ 0 h 6669"/>
              <a:gd name="connsiteX1" fmla="*/ 0 w 10000"/>
              <a:gd name="connsiteY1" fmla="*/ 1608 h 6669"/>
              <a:gd name="connsiteX2" fmla="*/ 0 w 10000"/>
              <a:gd name="connsiteY2" fmla="*/ 6393 h 6669"/>
              <a:gd name="connsiteX3" fmla="*/ 0 w 10000"/>
              <a:gd name="connsiteY3" fmla="*/ 6416 h 6669"/>
              <a:gd name="connsiteX4" fmla="*/ 10000 w 10000"/>
              <a:gd name="connsiteY4" fmla="*/ 6392 h 6669"/>
              <a:gd name="connsiteX5" fmla="*/ 10000 w 10000"/>
              <a:gd name="connsiteY5" fmla="*/ 6393 h 6669"/>
              <a:gd name="connsiteX6" fmla="*/ 9990 w 10000"/>
              <a:gd name="connsiteY6" fmla="*/ 1608 h 6669"/>
              <a:gd name="connsiteX7" fmla="*/ 9990 w 10000"/>
              <a:gd name="connsiteY7" fmla="*/ 0 h 6669"/>
              <a:gd name="connsiteX8" fmla="*/ 9990 w 10000"/>
              <a:gd name="connsiteY8" fmla="*/ 0 h 6669"/>
              <a:gd name="connsiteX9" fmla="*/ 9534 w 10000"/>
              <a:gd name="connsiteY9" fmla="*/ 169 h 6669"/>
              <a:gd name="connsiteX10" fmla="*/ 9084 w 10000"/>
              <a:gd name="connsiteY10" fmla="*/ 318 h 6669"/>
              <a:gd name="connsiteX11" fmla="*/ 8628 w 10000"/>
              <a:gd name="connsiteY11" fmla="*/ 446 h 6669"/>
              <a:gd name="connsiteX12" fmla="*/ 8177 w 10000"/>
              <a:gd name="connsiteY12" fmla="*/ 565 h 6669"/>
              <a:gd name="connsiteX13" fmla="*/ 7726 w 10000"/>
              <a:gd name="connsiteY13" fmla="*/ 656 h 6669"/>
              <a:gd name="connsiteX14" fmla="*/ 7279 w 10000"/>
              <a:gd name="connsiteY14" fmla="*/ 725 h 6669"/>
              <a:gd name="connsiteX15" fmla="*/ 6832 w 10000"/>
              <a:gd name="connsiteY15" fmla="*/ 784 h 6669"/>
              <a:gd name="connsiteX16" fmla="*/ 6393 w 10000"/>
              <a:gd name="connsiteY16" fmla="*/ 824 h 6669"/>
              <a:gd name="connsiteX17" fmla="*/ 5962 w 10000"/>
              <a:gd name="connsiteY17" fmla="*/ 853 h 6669"/>
              <a:gd name="connsiteX18" fmla="*/ 5534 w 10000"/>
              <a:gd name="connsiteY18" fmla="*/ 863 h 6669"/>
              <a:gd name="connsiteX19" fmla="*/ 5120 w 10000"/>
              <a:gd name="connsiteY19" fmla="*/ 863 h 6669"/>
              <a:gd name="connsiteX20" fmla="*/ 4709 w 10000"/>
              <a:gd name="connsiteY20" fmla="*/ 863 h 6669"/>
              <a:gd name="connsiteX21" fmla="*/ 4311 w 10000"/>
              <a:gd name="connsiteY21" fmla="*/ 844 h 6669"/>
              <a:gd name="connsiteX22" fmla="*/ 3923 w 10000"/>
              <a:gd name="connsiteY22" fmla="*/ 814 h 6669"/>
              <a:gd name="connsiteX23" fmla="*/ 3548 w 10000"/>
              <a:gd name="connsiteY23" fmla="*/ 774 h 6669"/>
              <a:gd name="connsiteX24" fmla="*/ 3187 w 10000"/>
              <a:gd name="connsiteY24" fmla="*/ 734 h 6669"/>
              <a:gd name="connsiteX25" fmla="*/ 2840 w 10000"/>
              <a:gd name="connsiteY25" fmla="*/ 684 h 6669"/>
              <a:gd name="connsiteX26" fmla="*/ 2505 w 10000"/>
              <a:gd name="connsiteY26" fmla="*/ 636 h 6669"/>
              <a:gd name="connsiteX27" fmla="*/ 2192 w 10000"/>
              <a:gd name="connsiteY27" fmla="*/ 577 h 6669"/>
              <a:gd name="connsiteX28" fmla="*/ 1889 w 10000"/>
              <a:gd name="connsiteY28" fmla="*/ 517 h 6669"/>
              <a:gd name="connsiteX29" fmla="*/ 1346 w 10000"/>
              <a:gd name="connsiteY29" fmla="*/ 386 h 6669"/>
              <a:gd name="connsiteX30" fmla="*/ 882 w 10000"/>
              <a:gd name="connsiteY30" fmla="*/ 267 h 6669"/>
              <a:gd name="connsiteX31" fmla="*/ 511 w 10000"/>
              <a:gd name="connsiteY31" fmla="*/ 169 h 6669"/>
              <a:gd name="connsiteX32" fmla="*/ 234 w 10000"/>
              <a:gd name="connsiteY32" fmla="*/ 79 h 6669"/>
              <a:gd name="connsiteX33" fmla="*/ 0 w 10000"/>
              <a:gd name="connsiteY33" fmla="*/ 0 h 6669"/>
              <a:gd name="connsiteX34" fmla="*/ 0 w 10000"/>
              <a:gd name="connsiteY34" fmla="*/ 0 h 6669"/>
              <a:gd name="connsiteX0" fmla="*/ 0 w 10000"/>
              <a:gd name="connsiteY0" fmla="*/ 0 h 9621"/>
              <a:gd name="connsiteX1" fmla="*/ 0 w 10000"/>
              <a:gd name="connsiteY1" fmla="*/ 2411 h 9621"/>
              <a:gd name="connsiteX2" fmla="*/ 0 w 10000"/>
              <a:gd name="connsiteY2" fmla="*/ 9586 h 9621"/>
              <a:gd name="connsiteX3" fmla="*/ 0 w 10000"/>
              <a:gd name="connsiteY3" fmla="*/ 9621 h 9621"/>
              <a:gd name="connsiteX4" fmla="*/ 10000 w 10000"/>
              <a:gd name="connsiteY4" fmla="*/ 9585 h 9621"/>
              <a:gd name="connsiteX5" fmla="*/ 10000 w 10000"/>
              <a:gd name="connsiteY5" fmla="*/ 9586 h 9621"/>
              <a:gd name="connsiteX6" fmla="*/ 9990 w 10000"/>
              <a:gd name="connsiteY6" fmla="*/ 2411 h 9621"/>
              <a:gd name="connsiteX7" fmla="*/ 9990 w 10000"/>
              <a:gd name="connsiteY7" fmla="*/ 0 h 9621"/>
              <a:gd name="connsiteX8" fmla="*/ 9990 w 10000"/>
              <a:gd name="connsiteY8" fmla="*/ 0 h 9621"/>
              <a:gd name="connsiteX9" fmla="*/ 9534 w 10000"/>
              <a:gd name="connsiteY9" fmla="*/ 253 h 9621"/>
              <a:gd name="connsiteX10" fmla="*/ 9084 w 10000"/>
              <a:gd name="connsiteY10" fmla="*/ 477 h 9621"/>
              <a:gd name="connsiteX11" fmla="*/ 8628 w 10000"/>
              <a:gd name="connsiteY11" fmla="*/ 669 h 9621"/>
              <a:gd name="connsiteX12" fmla="*/ 8177 w 10000"/>
              <a:gd name="connsiteY12" fmla="*/ 847 h 9621"/>
              <a:gd name="connsiteX13" fmla="*/ 7726 w 10000"/>
              <a:gd name="connsiteY13" fmla="*/ 984 h 9621"/>
              <a:gd name="connsiteX14" fmla="*/ 7279 w 10000"/>
              <a:gd name="connsiteY14" fmla="*/ 1087 h 9621"/>
              <a:gd name="connsiteX15" fmla="*/ 6832 w 10000"/>
              <a:gd name="connsiteY15" fmla="*/ 1176 h 9621"/>
              <a:gd name="connsiteX16" fmla="*/ 6393 w 10000"/>
              <a:gd name="connsiteY16" fmla="*/ 1236 h 9621"/>
              <a:gd name="connsiteX17" fmla="*/ 5962 w 10000"/>
              <a:gd name="connsiteY17" fmla="*/ 1279 h 9621"/>
              <a:gd name="connsiteX18" fmla="*/ 5534 w 10000"/>
              <a:gd name="connsiteY18" fmla="*/ 1294 h 9621"/>
              <a:gd name="connsiteX19" fmla="*/ 5120 w 10000"/>
              <a:gd name="connsiteY19" fmla="*/ 1294 h 9621"/>
              <a:gd name="connsiteX20" fmla="*/ 4709 w 10000"/>
              <a:gd name="connsiteY20" fmla="*/ 1294 h 9621"/>
              <a:gd name="connsiteX21" fmla="*/ 4311 w 10000"/>
              <a:gd name="connsiteY21" fmla="*/ 1266 h 9621"/>
              <a:gd name="connsiteX22" fmla="*/ 3923 w 10000"/>
              <a:gd name="connsiteY22" fmla="*/ 1221 h 9621"/>
              <a:gd name="connsiteX23" fmla="*/ 3548 w 10000"/>
              <a:gd name="connsiteY23" fmla="*/ 1161 h 9621"/>
              <a:gd name="connsiteX24" fmla="*/ 3187 w 10000"/>
              <a:gd name="connsiteY24" fmla="*/ 1101 h 9621"/>
              <a:gd name="connsiteX25" fmla="*/ 2840 w 10000"/>
              <a:gd name="connsiteY25" fmla="*/ 1026 h 9621"/>
              <a:gd name="connsiteX26" fmla="*/ 2505 w 10000"/>
              <a:gd name="connsiteY26" fmla="*/ 954 h 9621"/>
              <a:gd name="connsiteX27" fmla="*/ 2192 w 10000"/>
              <a:gd name="connsiteY27" fmla="*/ 865 h 9621"/>
              <a:gd name="connsiteX28" fmla="*/ 1889 w 10000"/>
              <a:gd name="connsiteY28" fmla="*/ 775 h 9621"/>
              <a:gd name="connsiteX29" fmla="*/ 1346 w 10000"/>
              <a:gd name="connsiteY29" fmla="*/ 579 h 9621"/>
              <a:gd name="connsiteX30" fmla="*/ 882 w 10000"/>
              <a:gd name="connsiteY30" fmla="*/ 400 h 9621"/>
              <a:gd name="connsiteX31" fmla="*/ 511 w 10000"/>
              <a:gd name="connsiteY31" fmla="*/ 253 h 9621"/>
              <a:gd name="connsiteX32" fmla="*/ 234 w 10000"/>
              <a:gd name="connsiteY32" fmla="*/ 118 h 9621"/>
              <a:gd name="connsiteX33" fmla="*/ 0 w 10000"/>
              <a:gd name="connsiteY33" fmla="*/ 0 h 9621"/>
              <a:gd name="connsiteX34" fmla="*/ 0 w 10000"/>
              <a:gd name="connsiteY34" fmla="*/ 0 h 96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10000" h="9621">
                <a:moveTo>
                  <a:pt x="0" y="0"/>
                </a:moveTo>
                <a:lnTo>
                  <a:pt x="0" y="2411"/>
                </a:lnTo>
                <a:lnTo>
                  <a:pt x="0" y="9586"/>
                </a:lnTo>
                <a:lnTo>
                  <a:pt x="0" y="9621"/>
                </a:lnTo>
                <a:lnTo>
                  <a:pt x="10000" y="9585"/>
                </a:lnTo>
                <a:cubicBezTo>
                  <a:pt x="9997" y="8144"/>
                  <a:pt x="10003" y="9571"/>
                  <a:pt x="10000" y="9586"/>
                </a:cubicBezTo>
                <a:cubicBezTo>
                  <a:pt x="9997" y="7194"/>
                  <a:pt x="9993" y="4803"/>
                  <a:pt x="9990" y="2411"/>
                </a:cubicBezTo>
                <a:lnTo>
                  <a:pt x="9990" y="0"/>
                </a:lnTo>
                <a:lnTo>
                  <a:pt x="9990" y="0"/>
                </a:lnTo>
                <a:lnTo>
                  <a:pt x="9534" y="253"/>
                </a:lnTo>
                <a:lnTo>
                  <a:pt x="9084" y="477"/>
                </a:lnTo>
                <a:lnTo>
                  <a:pt x="8628" y="669"/>
                </a:lnTo>
                <a:lnTo>
                  <a:pt x="8177" y="847"/>
                </a:lnTo>
                <a:lnTo>
                  <a:pt x="7726" y="984"/>
                </a:lnTo>
                <a:lnTo>
                  <a:pt x="7279" y="1087"/>
                </a:lnTo>
                <a:lnTo>
                  <a:pt x="6832" y="1176"/>
                </a:lnTo>
                <a:lnTo>
                  <a:pt x="6393" y="1236"/>
                </a:lnTo>
                <a:lnTo>
                  <a:pt x="5962" y="1279"/>
                </a:lnTo>
                <a:lnTo>
                  <a:pt x="5534" y="1294"/>
                </a:lnTo>
                <a:lnTo>
                  <a:pt x="5120" y="1294"/>
                </a:lnTo>
                <a:lnTo>
                  <a:pt x="4709" y="1294"/>
                </a:lnTo>
                <a:lnTo>
                  <a:pt x="4311" y="1266"/>
                </a:lnTo>
                <a:lnTo>
                  <a:pt x="3923" y="1221"/>
                </a:lnTo>
                <a:lnTo>
                  <a:pt x="3548" y="1161"/>
                </a:lnTo>
                <a:lnTo>
                  <a:pt x="3187" y="1101"/>
                </a:lnTo>
                <a:lnTo>
                  <a:pt x="2840" y="1026"/>
                </a:lnTo>
                <a:lnTo>
                  <a:pt x="2505" y="954"/>
                </a:lnTo>
                <a:lnTo>
                  <a:pt x="2192" y="865"/>
                </a:lnTo>
                <a:lnTo>
                  <a:pt x="1889" y="775"/>
                </a:lnTo>
                <a:lnTo>
                  <a:pt x="1346" y="579"/>
                </a:lnTo>
                <a:lnTo>
                  <a:pt x="882" y="400"/>
                </a:lnTo>
                <a:lnTo>
                  <a:pt x="511" y="253"/>
                </a:lnTo>
                <a:lnTo>
                  <a:pt x="234" y="118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2064" y="903421"/>
            <a:ext cx="6673750" cy="2895658"/>
          </a:xfrm>
        </p:spPr>
        <p:txBody>
          <a:bodyPr/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8ABF0-15E6-45D9-AC0A-BD6850F7C599}" type="datetime1">
              <a:rPr kumimoji="1" lang="ja-JP" altLang="en-US" smtClean="0"/>
              <a:t>2012/12/5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13631" y="295731"/>
            <a:ext cx="681214" cy="767687"/>
          </a:xfrm>
          <a:prstGeom prst="rect">
            <a:avLst/>
          </a:prstGeom>
        </p:spPr>
        <p:txBody>
          <a:bodyPr/>
          <a:lstStyle/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938644" y="5000816"/>
            <a:ext cx="6957172" cy="1024065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7" name="Text Placeholder 3"/>
          <p:cNvSpPr>
            <a:spLocks noGrp="1"/>
          </p:cNvSpPr>
          <p:nvPr>
            <p:ph type="body" sz="half" idx="13"/>
          </p:nvPr>
        </p:nvSpPr>
        <p:spPr>
          <a:xfrm>
            <a:off x="1502886" y="3809279"/>
            <a:ext cx="6116654" cy="333113"/>
          </a:xfrm>
        </p:spPr>
        <p:txBody>
          <a:bodyPr>
            <a:normAutofit/>
          </a:bodyPr>
          <a:lstStyle>
            <a:lvl1pPr marL="0" indent="0">
              <a:buNone/>
              <a:defRPr lang="en-US" sz="1400" b="0" i="0" kern="1200" cap="small" dirty="0" smtClean="0">
                <a:solidFill>
                  <a:schemeClr val="accent1"/>
                </a:solidFill>
                <a:latin typeface="Helvetica Light"/>
                <a:ea typeface="+mn-ea"/>
                <a:cs typeface="Helvetica Ligh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619540" y="2898649"/>
            <a:ext cx="71559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8000" dirty="0" smtClean="0"/>
              <a:t>”</a:t>
            </a:r>
            <a:endParaRPr lang="en-US" sz="8000" dirty="0"/>
          </a:p>
        </p:txBody>
      </p:sp>
      <p:sp>
        <p:nvSpPr>
          <p:cNvPr id="11" name="TextBox 10"/>
          <p:cNvSpPr txBox="1"/>
          <p:nvPr/>
        </p:nvSpPr>
        <p:spPr>
          <a:xfrm>
            <a:off x="705990" y="589768"/>
            <a:ext cx="65172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8000" dirty="0" smtClean="0"/>
              <a:t>“</a:t>
            </a:r>
            <a:endParaRPr lang="en-US" sz="8000" dirty="0"/>
          </a:p>
        </p:txBody>
      </p:sp>
    </p:spTree>
    <p:extLst>
      <p:ext uri="{BB962C8B-B14F-4D97-AF65-F5344CB8AC3E}">
        <p14:creationId xmlns:p14="http://schemas.microsoft.com/office/powerpoint/2010/main" val="2325125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名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7" name="Freeform 5"/>
          <p:cNvSpPr>
            <a:spLocks/>
          </p:cNvSpPr>
          <p:nvPr/>
        </p:nvSpPr>
        <p:spPr bwMode="auto">
          <a:xfrm rot="21010068">
            <a:off x="6889941" y="4311243"/>
            <a:ext cx="2575831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525442" y="4381500"/>
            <a:ext cx="8863972" cy="2130508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  <a:gd name="connsiteX0" fmla="*/ 0 w 10000"/>
              <a:gd name="connsiteY0" fmla="*/ 0 h 10000"/>
              <a:gd name="connsiteX1" fmla="*/ 0 w 10000"/>
              <a:gd name="connsiteY1" fmla="*/ 1177 h 10000"/>
              <a:gd name="connsiteX2" fmla="*/ 0 w 10000"/>
              <a:gd name="connsiteY2" fmla="*/ 7238 h 10000"/>
              <a:gd name="connsiteX3" fmla="*/ 0 w 10000"/>
              <a:gd name="connsiteY3" fmla="*/ 9365 h 10000"/>
              <a:gd name="connsiteX4" fmla="*/ 10000 w 10000"/>
              <a:gd name="connsiteY4" fmla="*/ 10000 h 10000"/>
              <a:gd name="connsiteX5" fmla="*/ 10000 w 10000"/>
              <a:gd name="connsiteY5" fmla="*/ 7238 h 10000"/>
              <a:gd name="connsiteX6" fmla="*/ 10000 w 10000"/>
              <a:gd name="connsiteY6" fmla="*/ 1177 h 10000"/>
              <a:gd name="connsiteX7" fmla="*/ 10000 w 10000"/>
              <a:gd name="connsiteY7" fmla="*/ 0 h 10000"/>
              <a:gd name="connsiteX8" fmla="*/ 10000 w 10000"/>
              <a:gd name="connsiteY8" fmla="*/ 0 h 10000"/>
              <a:gd name="connsiteX9" fmla="*/ 9544 w 10000"/>
              <a:gd name="connsiteY9" fmla="*/ 124 h 10000"/>
              <a:gd name="connsiteX10" fmla="*/ 9093 w 10000"/>
              <a:gd name="connsiteY10" fmla="*/ 233 h 10000"/>
              <a:gd name="connsiteX11" fmla="*/ 8637 w 10000"/>
              <a:gd name="connsiteY11" fmla="*/ 327 h 10000"/>
              <a:gd name="connsiteX12" fmla="*/ 8185 w 10000"/>
              <a:gd name="connsiteY12" fmla="*/ 414 h 10000"/>
              <a:gd name="connsiteX13" fmla="*/ 7734 w 10000"/>
              <a:gd name="connsiteY13" fmla="*/ 480 h 10000"/>
              <a:gd name="connsiteX14" fmla="*/ 7286 w 10000"/>
              <a:gd name="connsiteY14" fmla="*/ 531 h 10000"/>
              <a:gd name="connsiteX15" fmla="*/ 6839 w 10000"/>
              <a:gd name="connsiteY15" fmla="*/ 574 h 10000"/>
              <a:gd name="connsiteX16" fmla="*/ 6399 w 10000"/>
              <a:gd name="connsiteY16" fmla="*/ 603 h 10000"/>
              <a:gd name="connsiteX17" fmla="*/ 5968 w 10000"/>
              <a:gd name="connsiteY17" fmla="*/ 625 h 10000"/>
              <a:gd name="connsiteX18" fmla="*/ 5540 w 10000"/>
              <a:gd name="connsiteY18" fmla="*/ 632 h 10000"/>
              <a:gd name="connsiteX19" fmla="*/ 5125 w 10000"/>
              <a:gd name="connsiteY19" fmla="*/ 632 h 10000"/>
              <a:gd name="connsiteX20" fmla="*/ 4714 w 10000"/>
              <a:gd name="connsiteY20" fmla="*/ 632 h 10000"/>
              <a:gd name="connsiteX21" fmla="*/ 4315 w 10000"/>
              <a:gd name="connsiteY21" fmla="*/ 618 h 10000"/>
              <a:gd name="connsiteX22" fmla="*/ 3927 w 10000"/>
              <a:gd name="connsiteY22" fmla="*/ 596 h 10000"/>
              <a:gd name="connsiteX23" fmla="*/ 3552 w 10000"/>
              <a:gd name="connsiteY23" fmla="*/ 567 h 10000"/>
              <a:gd name="connsiteX24" fmla="*/ 3190 w 10000"/>
              <a:gd name="connsiteY24" fmla="*/ 538 h 10000"/>
              <a:gd name="connsiteX25" fmla="*/ 2843 w 10000"/>
              <a:gd name="connsiteY25" fmla="*/ 501 h 10000"/>
              <a:gd name="connsiteX26" fmla="*/ 2508 w 10000"/>
              <a:gd name="connsiteY26" fmla="*/ 465 h 10000"/>
              <a:gd name="connsiteX27" fmla="*/ 2194 w 10000"/>
              <a:gd name="connsiteY27" fmla="*/ 422 h 10000"/>
              <a:gd name="connsiteX28" fmla="*/ 1891 w 10000"/>
              <a:gd name="connsiteY28" fmla="*/ 378 h 10000"/>
              <a:gd name="connsiteX29" fmla="*/ 1347 w 10000"/>
              <a:gd name="connsiteY29" fmla="*/ 283 h 10000"/>
              <a:gd name="connsiteX30" fmla="*/ 883 w 10000"/>
              <a:gd name="connsiteY30" fmla="*/ 196 h 10000"/>
              <a:gd name="connsiteX31" fmla="*/ 512 w 10000"/>
              <a:gd name="connsiteY31" fmla="*/ 124 h 10000"/>
              <a:gd name="connsiteX32" fmla="*/ 234 w 10000"/>
              <a:gd name="connsiteY32" fmla="*/ 58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10"/>
              <a:gd name="connsiteY0" fmla="*/ 0 h 9365"/>
              <a:gd name="connsiteX1" fmla="*/ 0 w 10010"/>
              <a:gd name="connsiteY1" fmla="*/ 1177 h 9365"/>
              <a:gd name="connsiteX2" fmla="*/ 0 w 10010"/>
              <a:gd name="connsiteY2" fmla="*/ 7238 h 9365"/>
              <a:gd name="connsiteX3" fmla="*/ 0 w 10010"/>
              <a:gd name="connsiteY3" fmla="*/ 9365 h 9365"/>
              <a:gd name="connsiteX4" fmla="*/ 10010 w 10010"/>
              <a:gd name="connsiteY4" fmla="*/ 9347 h 9365"/>
              <a:gd name="connsiteX5" fmla="*/ 10000 w 10010"/>
              <a:gd name="connsiteY5" fmla="*/ 7238 h 9365"/>
              <a:gd name="connsiteX6" fmla="*/ 10000 w 10010"/>
              <a:gd name="connsiteY6" fmla="*/ 1177 h 9365"/>
              <a:gd name="connsiteX7" fmla="*/ 10000 w 10010"/>
              <a:gd name="connsiteY7" fmla="*/ 0 h 9365"/>
              <a:gd name="connsiteX8" fmla="*/ 10000 w 10010"/>
              <a:gd name="connsiteY8" fmla="*/ 0 h 9365"/>
              <a:gd name="connsiteX9" fmla="*/ 9544 w 10010"/>
              <a:gd name="connsiteY9" fmla="*/ 124 h 9365"/>
              <a:gd name="connsiteX10" fmla="*/ 9093 w 10010"/>
              <a:gd name="connsiteY10" fmla="*/ 233 h 9365"/>
              <a:gd name="connsiteX11" fmla="*/ 8637 w 10010"/>
              <a:gd name="connsiteY11" fmla="*/ 327 h 9365"/>
              <a:gd name="connsiteX12" fmla="*/ 8185 w 10010"/>
              <a:gd name="connsiteY12" fmla="*/ 414 h 9365"/>
              <a:gd name="connsiteX13" fmla="*/ 7734 w 10010"/>
              <a:gd name="connsiteY13" fmla="*/ 480 h 9365"/>
              <a:gd name="connsiteX14" fmla="*/ 7286 w 10010"/>
              <a:gd name="connsiteY14" fmla="*/ 531 h 9365"/>
              <a:gd name="connsiteX15" fmla="*/ 6839 w 10010"/>
              <a:gd name="connsiteY15" fmla="*/ 574 h 9365"/>
              <a:gd name="connsiteX16" fmla="*/ 6399 w 10010"/>
              <a:gd name="connsiteY16" fmla="*/ 603 h 9365"/>
              <a:gd name="connsiteX17" fmla="*/ 5968 w 10010"/>
              <a:gd name="connsiteY17" fmla="*/ 625 h 9365"/>
              <a:gd name="connsiteX18" fmla="*/ 5540 w 10010"/>
              <a:gd name="connsiteY18" fmla="*/ 632 h 9365"/>
              <a:gd name="connsiteX19" fmla="*/ 5125 w 10010"/>
              <a:gd name="connsiteY19" fmla="*/ 632 h 9365"/>
              <a:gd name="connsiteX20" fmla="*/ 4714 w 10010"/>
              <a:gd name="connsiteY20" fmla="*/ 632 h 9365"/>
              <a:gd name="connsiteX21" fmla="*/ 4315 w 10010"/>
              <a:gd name="connsiteY21" fmla="*/ 618 h 9365"/>
              <a:gd name="connsiteX22" fmla="*/ 3927 w 10010"/>
              <a:gd name="connsiteY22" fmla="*/ 596 h 9365"/>
              <a:gd name="connsiteX23" fmla="*/ 3552 w 10010"/>
              <a:gd name="connsiteY23" fmla="*/ 567 h 9365"/>
              <a:gd name="connsiteX24" fmla="*/ 3190 w 10010"/>
              <a:gd name="connsiteY24" fmla="*/ 538 h 9365"/>
              <a:gd name="connsiteX25" fmla="*/ 2843 w 10010"/>
              <a:gd name="connsiteY25" fmla="*/ 501 h 9365"/>
              <a:gd name="connsiteX26" fmla="*/ 2508 w 10010"/>
              <a:gd name="connsiteY26" fmla="*/ 465 h 9365"/>
              <a:gd name="connsiteX27" fmla="*/ 2194 w 10010"/>
              <a:gd name="connsiteY27" fmla="*/ 422 h 9365"/>
              <a:gd name="connsiteX28" fmla="*/ 1891 w 10010"/>
              <a:gd name="connsiteY28" fmla="*/ 378 h 9365"/>
              <a:gd name="connsiteX29" fmla="*/ 1347 w 10010"/>
              <a:gd name="connsiteY29" fmla="*/ 283 h 9365"/>
              <a:gd name="connsiteX30" fmla="*/ 883 w 10010"/>
              <a:gd name="connsiteY30" fmla="*/ 196 h 9365"/>
              <a:gd name="connsiteX31" fmla="*/ 512 w 10010"/>
              <a:gd name="connsiteY31" fmla="*/ 124 h 9365"/>
              <a:gd name="connsiteX32" fmla="*/ 234 w 10010"/>
              <a:gd name="connsiteY32" fmla="*/ 58 h 9365"/>
              <a:gd name="connsiteX33" fmla="*/ 0 w 10010"/>
              <a:gd name="connsiteY33" fmla="*/ 0 h 9365"/>
              <a:gd name="connsiteX34" fmla="*/ 0 w 10010"/>
              <a:gd name="connsiteY34" fmla="*/ 0 h 9365"/>
              <a:gd name="connsiteX0" fmla="*/ 0 w 10000"/>
              <a:gd name="connsiteY0" fmla="*/ 0 h 10000"/>
              <a:gd name="connsiteX1" fmla="*/ 0 w 10000"/>
              <a:gd name="connsiteY1" fmla="*/ 1257 h 10000"/>
              <a:gd name="connsiteX2" fmla="*/ 0 w 10000"/>
              <a:gd name="connsiteY2" fmla="*/ 7729 h 10000"/>
              <a:gd name="connsiteX3" fmla="*/ 0 w 10000"/>
              <a:gd name="connsiteY3" fmla="*/ 10000 h 10000"/>
              <a:gd name="connsiteX4" fmla="*/ 10000 w 10000"/>
              <a:gd name="connsiteY4" fmla="*/ 4997 h 10000"/>
              <a:gd name="connsiteX5" fmla="*/ 9990 w 10000"/>
              <a:gd name="connsiteY5" fmla="*/ 7729 h 10000"/>
              <a:gd name="connsiteX6" fmla="*/ 9990 w 10000"/>
              <a:gd name="connsiteY6" fmla="*/ 1257 h 10000"/>
              <a:gd name="connsiteX7" fmla="*/ 9990 w 10000"/>
              <a:gd name="connsiteY7" fmla="*/ 0 h 10000"/>
              <a:gd name="connsiteX8" fmla="*/ 9990 w 10000"/>
              <a:gd name="connsiteY8" fmla="*/ 0 h 10000"/>
              <a:gd name="connsiteX9" fmla="*/ 9534 w 10000"/>
              <a:gd name="connsiteY9" fmla="*/ 132 h 10000"/>
              <a:gd name="connsiteX10" fmla="*/ 9084 w 10000"/>
              <a:gd name="connsiteY10" fmla="*/ 249 h 10000"/>
              <a:gd name="connsiteX11" fmla="*/ 8628 w 10000"/>
              <a:gd name="connsiteY11" fmla="*/ 349 h 10000"/>
              <a:gd name="connsiteX12" fmla="*/ 8177 w 10000"/>
              <a:gd name="connsiteY12" fmla="*/ 442 h 10000"/>
              <a:gd name="connsiteX13" fmla="*/ 7726 w 10000"/>
              <a:gd name="connsiteY13" fmla="*/ 513 h 10000"/>
              <a:gd name="connsiteX14" fmla="*/ 7279 w 10000"/>
              <a:gd name="connsiteY14" fmla="*/ 567 h 10000"/>
              <a:gd name="connsiteX15" fmla="*/ 6832 w 10000"/>
              <a:gd name="connsiteY15" fmla="*/ 613 h 10000"/>
              <a:gd name="connsiteX16" fmla="*/ 6393 w 10000"/>
              <a:gd name="connsiteY16" fmla="*/ 644 h 10000"/>
              <a:gd name="connsiteX17" fmla="*/ 5962 w 10000"/>
              <a:gd name="connsiteY17" fmla="*/ 667 h 10000"/>
              <a:gd name="connsiteX18" fmla="*/ 5534 w 10000"/>
              <a:gd name="connsiteY18" fmla="*/ 675 h 10000"/>
              <a:gd name="connsiteX19" fmla="*/ 5120 w 10000"/>
              <a:gd name="connsiteY19" fmla="*/ 675 h 10000"/>
              <a:gd name="connsiteX20" fmla="*/ 4709 w 10000"/>
              <a:gd name="connsiteY20" fmla="*/ 675 h 10000"/>
              <a:gd name="connsiteX21" fmla="*/ 4311 w 10000"/>
              <a:gd name="connsiteY21" fmla="*/ 660 h 10000"/>
              <a:gd name="connsiteX22" fmla="*/ 3923 w 10000"/>
              <a:gd name="connsiteY22" fmla="*/ 636 h 10000"/>
              <a:gd name="connsiteX23" fmla="*/ 3548 w 10000"/>
              <a:gd name="connsiteY23" fmla="*/ 605 h 10000"/>
              <a:gd name="connsiteX24" fmla="*/ 3187 w 10000"/>
              <a:gd name="connsiteY24" fmla="*/ 574 h 10000"/>
              <a:gd name="connsiteX25" fmla="*/ 2840 w 10000"/>
              <a:gd name="connsiteY25" fmla="*/ 535 h 10000"/>
              <a:gd name="connsiteX26" fmla="*/ 2505 w 10000"/>
              <a:gd name="connsiteY26" fmla="*/ 497 h 10000"/>
              <a:gd name="connsiteX27" fmla="*/ 2192 w 10000"/>
              <a:gd name="connsiteY27" fmla="*/ 451 h 10000"/>
              <a:gd name="connsiteX28" fmla="*/ 1889 w 10000"/>
              <a:gd name="connsiteY28" fmla="*/ 404 h 10000"/>
              <a:gd name="connsiteX29" fmla="*/ 1346 w 10000"/>
              <a:gd name="connsiteY29" fmla="*/ 302 h 10000"/>
              <a:gd name="connsiteX30" fmla="*/ 882 w 10000"/>
              <a:gd name="connsiteY30" fmla="*/ 209 h 10000"/>
              <a:gd name="connsiteX31" fmla="*/ 511 w 10000"/>
              <a:gd name="connsiteY31" fmla="*/ 132 h 10000"/>
              <a:gd name="connsiteX32" fmla="*/ 234 w 10000"/>
              <a:gd name="connsiteY32" fmla="*/ 62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00"/>
              <a:gd name="connsiteY0" fmla="*/ 0 h 7818"/>
              <a:gd name="connsiteX1" fmla="*/ 0 w 10000"/>
              <a:gd name="connsiteY1" fmla="*/ 1257 h 7818"/>
              <a:gd name="connsiteX2" fmla="*/ 0 w 10000"/>
              <a:gd name="connsiteY2" fmla="*/ 7729 h 7818"/>
              <a:gd name="connsiteX3" fmla="*/ 0 w 10000"/>
              <a:gd name="connsiteY3" fmla="*/ 5016 h 7818"/>
              <a:gd name="connsiteX4" fmla="*/ 10000 w 10000"/>
              <a:gd name="connsiteY4" fmla="*/ 4997 h 7818"/>
              <a:gd name="connsiteX5" fmla="*/ 9990 w 10000"/>
              <a:gd name="connsiteY5" fmla="*/ 7729 h 7818"/>
              <a:gd name="connsiteX6" fmla="*/ 9990 w 10000"/>
              <a:gd name="connsiteY6" fmla="*/ 1257 h 7818"/>
              <a:gd name="connsiteX7" fmla="*/ 9990 w 10000"/>
              <a:gd name="connsiteY7" fmla="*/ 0 h 7818"/>
              <a:gd name="connsiteX8" fmla="*/ 9990 w 10000"/>
              <a:gd name="connsiteY8" fmla="*/ 0 h 7818"/>
              <a:gd name="connsiteX9" fmla="*/ 9534 w 10000"/>
              <a:gd name="connsiteY9" fmla="*/ 132 h 7818"/>
              <a:gd name="connsiteX10" fmla="*/ 9084 w 10000"/>
              <a:gd name="connsiteY10" fmla="*/ 249 h 7818"/>
              <a:gd name="connsiteX11" fmla="*/ 8628 w 10000"/>
              <a:gd name="connsiteY11" fmla="*/ 349 h 7818"/>
              <a:gd name="connsiteX12" fmla="*/ 8177 w 10000"/>
              <a:gd name="connsiteY12" fmla="*/ 442 h 7818"/>
              <a:gd name="connsiteX13" fmla="*/ 7726 w 10000"/>
              <a:gd name="connsiteY13" fmla="*/ 513 h 7818"/>
              <a:gd name="connsiteX14" fmla="*/ 7279 w 10000"/>
              <a:gd name="connsiteY14" fmla="*/ 567 h 7818"/>
              <a:gd name="connsiteX15" fmla="*/ 6832 w 10000"/>
              <a:gd name="connsiteY15" fmla="*/ 613 h 7818"/>
              <a:gd name="connsiteX16" fmla="*/ 6393 w 10000"/>
              <a:gd name="connsiteY16" fmla="*/ 644 h 7818"/>
              <a:gd name="connsiteX17" fmla="*/ 5962 w 10000"/>
              <a:gd name="connsiteY17" fmla="*/ 667 h 7818"/>
              <a:gd name="connsiteX18" fmla="*/ 5534 w 10000"/>
              <a:gd name="connsiteY18" fmla="*/ 675 h 7818"/>
              <a:gd name="connsiteX19" fmla="*/ 5120 w 10000"/>
              <a:gd name="connsiteY19" fmla="*/ 675 h 7818"/>
              <a:gd name="connsiteX20" fmla="*/ 4709 w 10000"/>
              <a:gd name="connsiteY20" fmla="*/ 675 h 7818"/>
              <a:gd name="connsiteX21" fmla="*/ 4311 w 10000"/>
              <a:gd name="connsiteY21" fmla="*/ 660 h 7818"/>
              <a:gd name="connsiteX22" fmla="*/ 3923 w 10000"/>
              <a:gd name="connsiteY22" fmla="*/ 636 h 7818"/>
              <a:gd name="connsiteX23" fmla="*/ 3548 w 10000"/>
              <a:gd name="connsiteY23" fmla="*/ 605 h 7818"/>
              <a:gd name="connsiteX24" fmla="*/ 3187 w 10000"/>
              <a:gd name="connsiteY24" fmla="*/ 574 h 7818"/>
              <a:gd name="connsiteX25" fmla="*/ 2840 w 10000"/>
              <a:gd name="connsiteY25" fmla="*/ 535 h 7818"/>
              <a:gd name="connsiteX26" fmla="*/ 2505 w 10000"/>
              <a:gd name="connsiteY26" fmla="*/ 497 h 7818"/>
              <a:gd name="connsiteX27" fmla="*/ 2192 w 10000"/>
              <a:gd name="connsiteY27" fmla="*/ 451 h 7818"/>
              <a:gd name="connsiteX28" fmla="*/ 1889 w 10000"/>
              <a:gd name="connsiteY28" fmla="*/ 404 h 7818"/>
              <a:gd name="connsiteX29" fmla="*/ 1346 w 10000"/>
              <a:gd name="connsiteY29" fmla="*/ 302 h 7818"/>
              <a:gd name="connsiteX30" fmla="*/ 882 w 10000"/>
              <a:gd name="connsiteY30" fmla="*/ 209 h 7818"/>
              <a:gd name="connsiteX31" fmla="*/ 511 w 10000"/>
              <a:gd name="connsiteY31" fmla="*/ 132 h 7818"/>
              <a:gd name="connsiteX32" fmla="*/ 234 w 10000"/>
              <a:gd name="connsiteY32" fmla="*/ 62 h 7818"/>
              <a:gd name="connsiteX33" fmla="*/ 0 w 10000"/>
              <a:gd name="connsiteY33" fmla="*/ 0 h 7818"/>
              <a:gd name="connsiteX34" fmla="*/ 0 w 10000"/>
              <a:gd name="connsiteY34" fmla="*/ 0 h 7818"/>
              <a:gd name="connsiteX0" fmla="*/ 0 w 10000"/>
              <a:gd name="connsiteY0" fmla="*/ 0 h 10000"/>
              <a:gd name="connsiteX1" fmla="*/ 0 w 10000"/>
              <a:gd name="connsiteY1" fmla="*/ 1608 h 10000"/>
              <a:gd name="connsiteX2" fmla="*/ 0 w 10000"/>
              <a:gd name="connsiteY2" fmla="*/ 6393 h 10000"/>
              <a:gd name="connsiteX3" fmla="*/ 0 w 10000"/>
              <a:gd name="connsiteY3" fmla="*/ 6416 h 10000"/>
              <a:gd name="connsiteX4" fmla="*/ 10000 w 10000"/>
              <a:gd name="connsiteY4" fmla="*/ 6392 h 10000"/>
              <a:gd name="connsiteX5" fmla="*/ 9990 w 10000"/>
              <a:gd name="connsiteY5" fmla="*/ 9886 h 10000"/>
              <a:gd name="connsiteX6" fmla="*/ 9990 w 10000"/>
              <a:gd name="connsiteY6" fmla="*/ 1608 h 10000"/>
              <a:gd name="connsiteX7" fmla="*/ 9990 w 10000"/>
              <a:gd name="connsiteY7" fmla="*/ 0 h 10000"/>
              <a:gd name="connsiteX8" fmla="*/ 9990 w 10000"/>
              <a:gd name="connsiteY8" fmla="*/ 0 h 10000"/>
              <a:gd name="connsiteX9" fmla="*/ 9534 w 10000"/>
              <a:gd name="connsiteY9" fmla="*/ 169 h 10000"/>
              <a:gd name="connsiteX10" fmla="*/ 9084 w 10000"/>
              <a:gd name="connsiteY10" fmla="*/ 318 h 10000"/>
              <a:gd name="connsiteX11" fmla="*/ 8628 w 10000"/>
              <a:gd name="connsiteY11" fmla="*/ 446 h 10000"/>
              <a:gd name="connsiteX12" fmla="*/ 8177 w 10000"/>
              <a:gd name="connsiteY12" fmla="*/ 565 h 10000"/>
              <a:gd name="connsiteX13" fmla="*/ 7726 w 10000"/>
              <a:gd name="connsiteY13" fmla="*/ 656 h 10000"/>
              <a:gd name="connsiteX14" fmla="*/ 7279 w 10000"/>
              <a:gd name="connsiteY14" fmla="*/ 725 h 10000"/>
              <a:gd name="connsiteX15" fmla="*/ 6832 w 10000"/>
              <a:gd name="connsiteY15" fmla="*/ 784 h 10000"/>
              <a:gd name="connsiteX16" fmla="*/ 6393 w 10000"/>
              <a:gd name="connsiteY16" fmla="*/ 824 h 10000"/>
              <a:gd name="connsiteX17" fmla="*/ 5962 w 10000"/>
              <a:gd name="connsiteY17" fmla="*/ 853 h 10000"/>
              <a:gd name="connsiteX18" fmla="*/ 5534 w 10000"/>
              <a:gd name="connsiteY18" fmla="*/ 863 h 10000"/>
              <a:gd name="connsiteX19" fmla="*/ 5120 w 10000"/>
              <a:gd name="connsiteY19" fmla="*/ 863 h 10000"/>
              <a:gd name="connsiteX20" fmla="*/ 4709 w 10000"/>
              <a:gd name="connsiteY20" fmla="*/ 863 h 10000"/>
              <a:gd name="connsiteX21" fmla="*/ 4311 w 10000"/>
              <a:gd name="connsiteY21" fmla="*/ 844 h 10000"/>
              <a:gd name="connsiteX22" fmla="*/ 3923 w 10000"/>
              <a:gd name="connsiteY22" fmla="*/ 814 h 10000"/>
              <a:gd name="connsiteX23" fmla="*/ 3548 w 10000"/>
              <a:gd name="connsiteY23" fmla="*/ 774 h 10000"/>
              <a:gd name="connsiteX24" fmla="*/ 3187 w 10000"/>
              <a:gd name="connsiteY24" fmla="*/ 734 h 10000"/>
              <a:gd name="connsiteX25" fmla="*/ 2840 w 10000"/>
              <a:gd name="connsiteY25" fmla="*/ 684 h 10000"/>
              <a:gd name="connsiteX26" fmla="*/ 2505 w 10000"/>
              <a:gd name="connsiteY26" fmla="*/ 636 h 10000"/>
              <a:gd name="connsiteX27" fmla="*/ 2192 w 10000"/>
              <a:gd name="connsiteY27" fmla="*/ 577 h 10000"/>
              <a:gd name="connsiteX28" fmla="*/ 1889 w 10000"/>
              <a:gd name="connsiteY28" fmla="*/ 517 h 10000"/>
              <a:gd name="connsiteX29" fmla="*/ 1346 w 10000"/>
              <a:gd name="connsiteY29" fmla="*/ 386 h 10000"/>
              <a:gd name="connsiteX30" fmla="*/ 882 w 10000"/>
              <a:gd name="connsiteY30" fmla="*/ 267 h 10000"/>
              <a:gd name="connsiteX31" fmla="*/ 511 w 10000"/>
              <a:gd name="connsiteY31" fmla="*/ 169 h 10000"/>
              <a:gd name="connsiteX32" fmla="*/ 234 w 10000"/>
              <a:gd name="connsiteY32" fmla="*/ 79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00"/>
              <a:gd name="connsiteY0" fmla="*/ 0 h 6669"/>
              <a:gd name="connsiteX1" fmla="*/ 0 w 10000"/>
              <a:gd name="connsiteY1" fmla="*/ 1608 h 6669"/>
              <a:gd name="connsiteX2" fmla="*/ 0 w 10000"/>
              <a:gd name="connsiteY2" fmla="*/ 6393 h 6669"/>
              <a:gd name="connsiteX3" fmla="*/ 0 w 10000"/>
              <a:gd name="connsiteY3" fmla="*/ 6416 h 6669"/>
              <a:gd name="connsiteX4" fmla="*/ 10000 w 10000"/>
              <a:gd name="connsiteY4" fmla="*/ 6392 h 6669"/>
              <a:gd name="connsiteX5" fmla="*/ 10000 w 10000"/>
              <a:gd name="connsiteY5" fmla="*/ 6393 h 6669"/>
              <a:gd name="connsiteX6" fmla="*/ 9990 w 10000"/>
              <a:gd name="connsiteY6" fmla="*/ 1608 h 6669"/>
              <a:gd name="connsiteX7" fmla="*/ 9990 w 10000"/>
              <a:gd name="connsiteY7" fmla="*/ 0 h 6669"/>
              <a:gd name="connsiteX8" fmla="*/ 9990 w 10000"/>
              <a:gd name="connsiteY8" fmla="*/ 0 h 6669"/>
              <a:gd name="connsiteX9" fmla="*/ 9534 w 10000"/>
              <a:gd name="connsiteY9" fmla="*/ 169 h 6669"/>
              <a:gd name="connsiteX10" fmla="*/ 9084 w 10000"/>
              <a:gd name="connsiteY10" fmla="*/ 318 h 6669"/>
              <a:gd name="connsiteX11" fmla="*/ 8628 w 10000"/>
              <a:gd name="connsiteY11" fmla="*/ 446 h 6669"/>
              <a:gd name="connsiteX12" fmla="*/ 8177 w 10000"/>
              <a:gd name="connsiteY12" fmla="*/ 565 h 6669"/>
              <a:gd name="connsiteX13" fmla="*/ 7726 w 10000"/>
              <a:gd name="connsiteY13" fmla="*/ 656 h 6669"/>
              <a:gd name="connsiteX14" fmla="*/ 7279 w 10000"/>
              <a:gd name="connsiteY14" fmla="*/ 725 h 6669"/>
              <a:gd name="connsiteX15" fmla="*/ 6832 w 10000"/>
              <a:gd name="connsiteY15" fmla="*/ 784 h 6669"/>
              <a:gd name="connsiteX16" fmla="*/ 6393 w 10000"/>
              <a:gd name="connsiteY16" fmla="*/ 824 h 6669"/>
              <a:gd name="connsiteX17" fmla="*/ 5962 w 10000"/>
              <a:gd name="connsiteY17" fmla="*/ 853 h 6669"/>
              <a:gd name="connsiteX18" fmla="*/ 5534 w 10000"/>
              <a:gd name="connsiteY18" fmla="*/ 863 h 6669"/>
              <a:gd name="connsiteX19" fmla="*/ 5120 w 10000"/>
              <a:gd name="connsiteY19" fmla="*/ 863 h 6669"/>
              <a:gd name="connsiteX20" fmla="*/ 4709 w 10000"/>
              <a:gd name="connsiteY20" fmla="*/ 863 h 6669"/>
              <a:gd name="connsiteX21" fmla="*/ 4311 w 10000"/>
              <a:gd name="connsiteY21" fmla="*/ 844 h 6669"/>
              <a:gd name="connsiteX22" fmla="*/ 3923 w 10000"/>
              <a:gd name="connsiteY22" fmla="*/ 814 h 6669"/>
              <a:gd name="connsiteX23" fmla="*/ 3548 w 10000"/>
              <a:gd name="connsiteY23" fmla="*/ 774 h 6669"/>
              <a:gd name="connsiteX24" fmla="*/ 3187 w 10000"/>
              <a:gd name="connsiteY24" fmla="*/ 734 h 6669"/>
              <a:gd name="connsiteX25" fmla="*/ 2840 w 10000"/>
              <a:gd name="connsiteY25" fmla="*/ 684 h 6669"/>
              <a:gd name="connsiteX26" fmla="*/ 2505 w 10000"/>
              <a:gd name="connsiteY26" fmla="*/ 636 h 6669"/>
              <a:gd name="connsiteX27" fmla="*/ 2192 w 10000"/>
              <a:gd name="connsiteY27" fmla="*/ 577 h 6669"/>
              <a:gd name="connsiteX28" fmla="*/ 1889 w 10000"/>
              <a:gd name="connsiteY28" fmla="*/ 517 h 6669"/>
              <a:gd name="connsiteX29" fmla="*/ 1346 w 10000"/>
              <a:gd name="connsiteY29" fmla="*/ 386 h 6669"/>
              <a:gd name="connsiteX30" fmla="*/ 882 w 10000"/>
              <a:gd name="connsiteY30" fmla="*/ 267 h 6669"/>
              <a:gd name="connsiteX31" fmla="*/ 511 w 10000"/>
              <a:gd name="connsiteY31" fmla="*/ 169 h 6669"/>
              <a:gd name="connsiteX32" fmla="*/ 234 w 10000"/>
              <a:gd name="connsiteY32" fmla="*/ 79 h 6669"/>
              <a:gd name="connsiteX33" fmla="*/ 0 w 10000"/>
              <a:gd name="connsiteY33" fmla="*/ 0 h 6669"/>
              <a:gd name="connsiteX34" fmla="*/ 0 w 10000"/>
              <a:gd name="connsiteY34" fmla="*/ 0 h 6669"/>
              <a:gd name="connsiteX0" fmla="*/ 0 w 10000"/>
              <a:gd name="connsiteY0" fmla="*/ 0 h 9621"/>
              <a:gd name="connsiteX1" fmla="*/ 0 w 10000"/>
              <a:gd name="connsiteY1" fmla="*/ 2411 h 9621"/>
              <a:gd name="connsiteX2" fmla="*/ 0 w 10000"/>
              <a:gd name="connsiteY2" fmla="*/ 9586 h 9621"/>
              <a:gd name="connsiteX3" fmla="*/ 0 w 10000"/>
              <a:gd name="connsiteY3" fmla="*/ 9621 h 9621"/>
              <a:gd name="connsiteX4" fmla="*/ 10000 w 10000"/>
              <a:gd name="connsiteY4" fmla="*/ 9585 h 9621"/>
              <a:gd name="connsiteX5" fmla="*/ 10000 w 10000"/>
              <a:gd name="connsiteY5" fmla="*/ 9586 h 9621"/>
              <a:gd name="connsiteX6" fmla="*/ 9990 w 10000"/>
              <a:gd name="connsiteY6" fmla="*/ 2411 h 9621"/>
              <a:gd name="connsiteX7" fmla="*/ 9990 w 10000"/>
              <a:gd name="connsiteY7" fmla="*/ 0 h 9621"/>
              <a:gd name="connsiteX8" fmla="*/ 9990 w 10000"/>
              <a:gd name="connsiteY8" fmla="*/ 0 h 9621"/>
              <a:gd name="connsiteX9" fmla="*/ 9534 w 10000"/>
              <a:gd name="connsiteY9" fmla="*/ 253 h 9621"/>
              <a:gd name="connsiteX10" fmla="*/ 9084 w 10000"/>
              <a:gd name="connsiteY10" fmla="*/ 477 h 9621"/>
              <a:gd name="connsiteX11" fmla="*/ 8628 w 10000"/>
              <a:gd name="connsiteY11" fmla="*/ 669 h 9621"/>
              <a:gd name="connsiteX12" fmla="*/ 8177 w 10000"/>
              <a:gd name="connsiteY12" fmla="*/ 847 h 9621"/>
              <a:gd name="connsiteX13" fmla="*/ 7726 w 10000"/>
              <a:gd name="connsiteY13" fmla="*/ 984 h 9621"/>
              <a:gd name="connsiteX14" fmla="*/ 7279 w 10000"/>
              <a:gd name="connsiteY14" fmla="*/ 1087 h 9621"/>
              <a:gd name="connsiteX15" fmla="*/ 6832 w 10000"/>
              <a:gd name="connsiteY15" fmla="*/ 1176 h 9621"/>
              <a:gd name="connsiteX16" fmla="*/ 6393 w 10000"/>
              <a:gd name="connsiteY16" fmla="*/ 1236 h 9621"/>
              <a:gd name="connsiteX17" fmla="*/ 5962 w 10000"/>
              <a:gd name="connsiteY17" fmla="*/ 1279 h 9621"/>
              <a:gd name="connsiteX18" fmla="*/ 5534 w 10000"/>
              <a:gd name="connsiteY18" fmla="*/ 1294 h 9621"/>
              <a:gd name="connsiteX19" fmla="*/ 5120 w 10000"/>
              <a:gd name="connsiteY19" fmla="*/ 1294 h 9621"/>
              <a:gd name="connsiteX20" fmla="*/ 4709 w 10000"/>
              <a:gd name="connsiteY20" fmla="*/ 1294 h 9621"/>
              <a:gd name="connsiteX21" fmla="*/ 4311 w 10000"/>
              <a:gd name="connsiteY21" fmla="*/ 1266 h 9621"/>
              <a:gd name="connsiteX22" fmla="*/ 3923 w 10000"/>
              <a:gd name="connsiteY22" fmla="*/ 1221 h 9621"/>
              <a:gd name="connsiteX23" fmla="*/ 3548 w 10000"/>
              <a:gd name="connsiteY23" fmla="*/ 1161 h 9621"/>
              <a:gd name="connsiteX24" fmla="*/ 3187 w 10000"/>
              <a:gd name="connsiteY24" fmla="*/ 1101 h 9621"/>
              <a:gd name="connsiteX25" fmla="*/ 2840 w 10000"/>
              <a:gd name="connsiteY25" fmla="*/ 1026 h 9621"/>
              <a:gd name="connsiteX26" fmla="*/ 2505 w 10000"/>
              <a:gd name="connsiteY26" fmla="*/ 954 h 9621"/>
              <a:gd name="connsiteX27" fmla="*/ 2192 w 10000"/>
              <a:gd name="connsiteY27" fmla="*/ 865 h 9621"/>
              <a:gd name="connsiteX28" fmla="*/ 1889 w 10000"/>
              <a:gd name="connsiteY28" fmla="*/ 775 h 9621"/>
              <a:gd name="connsiteX29" fmla="*/ 1346 w 10000"/>
              <a:gd name="connsiteY29" fmla="*/ 579 h 9621"/>
              <a:gd name="connsiteX30" fmla="*/ 882 w 10000"/>
              <a:gd name="connsiteY30" fmla="*/ 400 h 9621"/>
              <a:gd name="connsiteX31" fmla="*/ 511 w 10000"/>
              <a:gd name="connsiteY31" fmla="*/ 253 h 9621"/>
              <a:gd name="connsiteX32" fmla="*/ 234 w 10000"/>
              <a:gd name="connsiteY32" fmla="*/ 118 h 9621"/>
              <a:gd name="connsiteX33" fmla="*/ 0 w 10000"/>
              <a:gd name="connsiteY33" fmla="*/ 0 h 9621"/>
              <a:gd name="connsiteX34" fmla="*/ 0 w 10000"/>
              <a:gd name="connsiteY34" fmla="*/ 0 h 96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10000" h="9621">
                <a:moveTo>
                  <a:pt x="0" y="0"/>
                </a:moveTo>
                <a:lnTo>
                  <a:pt x="0" y="2411"/>
                </a:lnTo>
                <a:lnTo>
                  <a:pt x="0" y="9586"/>
                </a:lnTo>
                <a:lnTo>
                  <a:pt x="0" y="9621"/>
                </a:lnTo>
                <a:lnTo>
                  <a:pt x="10000" y="9585"/>
                </a:lnTo>
                <a:cubicBezTo>
                  <a:pt x="9997" y="8144"/>
                  <a:pt x="10003" y="9571"/>
                  <a:pt x="10000" y="9586"/>
                </a:cubicBezTo>
                <a:cubicBezTo>
                  <a:pt x="9997" y="7194"/>
                  <a:pt x="9993" y="4803"/>
                  <a:pt x="9990" y="2411"/>
                </a:cubicBezTo>
                <a:lnTo>
                  <a:pt x="9990" y="0"/>
                </a:lnTo>
                <a:lnTo>
                  <a:pt x="9990" y="0"/>
                </a:lnTo>
                <a:lnTo>
                  <a:pt x="9534" y="253"/>
                </a:lnTo>
                <a:lnTo>
                  <a:pt x="9084" y="477"/>
                </a:lnTo>
                <a:lnTo>
                  <a:pt x="8628" y="669"/>
                </a:lnTo>
                <a:lnTo>
                  <a:pt x="8177" y="847"/>
                </a:lnTo>
                <a:lnTo>
                  <a:pt x="7726" y="984"/>
                </a:lnTo>
                <a:lnTo>
                  <a:pt x="7279" y="1087"/>
                </a:lnTo>
                <a:lnTo>
                  <a:pt x="6832" y="1176"/>
                </a:lnTo>
                <a:lnTo>
                  <a:pt x="6393" y="1236"/>
                </a:lnTo>
                <a:lnTo>
                  <a:pt x="5962" y="1279"/>
                </a:lnTo>
                <a:lnTo>
                  <a:pt x="5534" y="1294"/>
                </a:lnTo>
                <a:lnTo>
                  <a:pt x="5120" y="1294"/>
                </a:lnTo>
                <a:lnTo>
                  <a:pt x="4709" y="1294"/>
                </a:lnTo>
                <a:lnTo>
                  <a:pt x="4311" y="1266"/>
                </a:lnTo>
                <a:lnTo>
                  <a:pt x="3923" y="1221"/>
                </a:lnTo>
                <a:lnTo>
                  <a:pt x="3548" y="1161"/>
                </a:lnTo>
                <a:lnTo>
                  <a:pt x="3187" y="1101"/>
                </a:lnTo>
                <a:lnTo>
                  <a:pt x="2840" y="1026"/>
                </a:lnTo>
                <a:lnTo>
                  <a:pt x="2505" y="954"/>
                </a:lnTo>
                <a:lnTo>
                  <a:pt x="2192" y="865"/>
                </a:lnTo>
                <a:lnTo>
                  <a:pt x="1889" y="775"/>
                </a:lnTo>
                <a:lnTo>
                  <a:pt x="1346" y="579"/>
                </a:lnTo>
                <a:lnTo>
                  <a:pt x="882" y="400"/>
                </a:lnTo>
                <a:lnTo>
                  <a:pt x="511" y="253"/>
                </a:lnTo>
                <a:lnTo>
                  <a:pt x="234" y="118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8644" y="2057400"/>
            <a:ext cx="6957171" cy="2095500"/>
          </a:xfrm>
        </p:spPr>
        <p:txBody>
          <a:bodyPr anchor="b"/>
          <a:lstStyle>
            <a:lvl1pPr algn="l">
              <a:defRPr sz="36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8644" y="5024909"/>
            <a:ext cx="6957171" cy="994891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B7BC1-988E-4555-B8FB-7252B5AAA8CE}" type="datetime1">
              <a:rPr kumimoji="1" lang="ja-JP" altLang="en-US" smtClean="0"/>
              <a:t>2012/12/5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13631" y="295731"/>
            <a:ext cx="681214" cy="767687"/>
          </a:xfrm>
          <a:prstGeom prst="rect">
            <a:avLst/>
          </a:prstGeom>
        </p:spPr>
        <p:txBody>
          <a:bodyPr/>
          <a:lstStyle/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12970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文付き名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25442" y="4381500"/>
            <a:ext cx="8863972" cy="2130508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  <a:gd name="connsiteX0" fmla="*/ 0 w 10000"/>
              <a:gd name="connsiteY0" fmla="*/ 0 h 10000"/>
              <a:gd name="connsiteX1" fmla="*/ 0 w 10000"/>
              <a:gd name="connsiteY1" fmla="*/ 1177 h 10000"/>
              <a:gd name="connsiteX2" fmla="*/ 0 w 10000"/>
              <a:gd name="connsiteY2" fmla="*/ 7238 h 10000"/>
              <a:gd name="connsiteX3" fmla="*/ 0 w 10000"/>
              <a:gd name="connsiteY3" fmla="*/ 9365 h 10000"/>
              <a:gd name="connsiteX4" fmla="*/ 10000 w 10000"/>
              <a:gd name="connsiteY4" fmla="*/ 10000 h 10000"/>
              <a:gd name="connsiteX5" fmla="*/ 10000 w 10000"/>
              <a:gd name="connsiteY5" fmla="*/ 7238 h 10000"/>
              <a:gd name="connsiteX6" fmla="*/ 10000 w 10000"/>
              <a:gd name="connsiteY6" fmla="*/ 1177 h 10000"/>
              <a:gd name="connsiteX7" fmla="*/ 10000 w 10000"/>
              <a:gd name="connsiteY7" fmla="*/ 0 h 10000"/>
              <a:gd name="connsiteX8" fmla="*/ 10000 w 10000"/>
              <a:gd name="connsiteY8" fmla="*/ 0 h 10000"/>
              <a:gd name="connsiteX9" fmla="*/ 9544 w 10000"/>
              <a:gd name="connsiteY9" fmla="*/ 124 h 10000"/>
              <a:gd name="connsiteX10" fmla="*/ 9093 w 10000"/>
              <a:gd name="connsiteY10" fmla="*/ 233 h 10000"/>
              <a:gd name="connsiteX11" fmla="*/ 8637 w 10000"/>
              <a:gd name="connsiteY11" fmla="*/ 327 h 10000"/>
              <a:gd name="connsiteX12" fmla="*/ 8185 w 10000"/>
              <a:gd name="connsiteY12" fmla="*/ 414 h 10000"/>
              <a:gd name="connsiteX13" fmla="*/ 7734 w 10000"/>
              <a:gd name="connsiteY13" fmla="*/ 480 h 10000"/>
              <a:gd name="connsiteX14" fmla="*/ 7286 w 10000"/>
              <a:gd name="connsiteY14" fmla="*/ 531 h 10000"/>
              <a:gd name="connsiteX15" fmla="*/ 6839 w 10000"/>
              <a:gd name="connsiteY15" fmla="*/ 574 h 10000"/>
              <a:gd name="connsiteX16" fmla="*/ 6399 w 10000"/>
              <a:gd name="connsiteY16" fmla="*/ 603 h 10000"/>
              <a:gd name="connsiteX17" fmla="*/ 5968 w 10000"/>
              <a:gd name="connsiteY17" fmla="*/ 625 h 10000"/>
              <a:gd name="connsiteX18" fmla="*/ 5540 w 10000"/>
              <a:gd name="connsiteY18" fmla="*/ 632 h 10000"/>
              <a:gd name="connsiteX19" fmla="*/ 5125 w 10000"/>
              <a:gd name="connsiteY19" fmla="*/ 632 h 10000"/>
              <a:gd name="connsiteX20" fmla="*/ 4714 w 10000"/>
              <a:gd name="connsiteY20" fmla="*/ 632 h 10000"/>
              <a:gd name="connsiteX21" fmla="*/ 4315 w 10000"/>
              <a:gd name="connsiteY21" fmla="*/ 618 h 10000"/>
              <a:gd name="connsiteX22" fmla="*/ 3927 w 10000"/>
              <a:gd name="connsiteY22" fmla="*/ 596 h 10000"/>
              <a:gd name="connsiteX23" fmla="*/ 3552 w 10000"/>
              <a:gd name="connsiteY23" fmla="*/ 567 h 10000"/>
              <a:gd name="connsiteX24" fmla="*/ 3190 w 10000"/>
              <a:gd name="connsiteY24" fmla="*/ 538 h 10000"/>
              <a:gd name="connsiteX25" fmla="*/ 2843 w 10000"/>
              <a:gd name="connsiteY25" fmla="*/ 501 h 10000"/>
              <a:gd name="connsiteX26" fmla="*/ 2508 w 10000"/>
              <a:gd name="connsiteY26" fmla="*/ 465 h 10000"/>
              <a:gd name="connsiteX27" fmla="*/ 2194 w 10000"/>
              <a:gd name="connsiteY27" fmla="*/ 422 h 10000"/>
              <a:gd name="connsiteX28" fmla="*/ 1891 w 10000"/>
              <a:gd name="connsiteY28" fmla="*/ 378 h 10000"/>
              <a:gd name="connsiteX29" fmla="*/ 1347 w 10000"/>
              <a:gd name="connsiteY29" fmla="*/ 283 h 10000"/>
              <a:gd name="connsiteX30" fmla="*/ 883 w 10000"/>
              <a:gd name="connsiteY30" fmla="*/ 196 h 10000"/>
              <a:gd name="connsiteX31" fmla="*/ 512 w 10000"/>
              <a:gd name="connsiteY31" fmla="*/ 124 h 10000"/>
              <a:gd name="connsiteX32" fmla="*/ 234 w 10000"/>
              <a:gd name="connsiteY32" fmla="*/ 58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10"/>
              <a:gd name="connsiteY0" fmla="*/ 0 h 9365"/>
              <a:gd name="connsiteX1" fmla="*/ 0 w 10010"/>
              <a:gd name="connsiteY1" fmla="*/ 1177 h 9365"/>
              <a:gd name="connsiteX2" fmla="*/ 0 w 10010"/>
              <a:gd name="connsiteY2" fmla="*/ 7238 h 9365"/>
              <a:gd name="connsiteX3" fmla="*/ 0 w 10010"/>
              <a:gd name="connsiteY3" fmla="*/ 9365 h 9365"/>
              <a:gd name="connsiteX4" fmla="*/ 10010 w 10010"/>
              <a:gd name="connsiteY4" fmla="*/ 9347 h 9365"/>
              <a:gd name="connsiteX5" fmla="*/ 10000 w 10010"/>
              <a:gd name="connsiteY5" fmla="*/ 7238 h 9365"/>
              <a:gd name="connsiteX6" fmla="*/ 10000 w 10010"/>
              <a:gd name="connsiteY6" fmla="*/ 1177 h 9365"/>
              <a:gd name="connsiteX7" fmla="*/ 10000 w 10010"/>
              <a:gd name="connsiteY7" fmla="*/ 0 h 9365"/>
              <a:gd name="connsiteX8" fmla="*/ 10000 w 10010"/>
              <a:gd name="connsiteY8" fmla="*/ 0 h 9365"/>
              <a:gd name="connsiteX9" fmla="*/ 9544 w 10010"/>
              <a:gd name="connsiteY9" fmla="*/ 124 h 9365"/>
              <a:gd name="connsiteX10" fmla="*/ 9093 w 10010"/>
              <a:gd name="connsiteY10" fmla="*/ 233 h 9365"/>
              <a:gd name="connsiteX11" fmla="*/ 8637 w 10010"/>
              <a:gd name="connsiteY11" fmla="*/ 327 h 9365"/>
              <a:gd name="connsiteX12" fmla="*/ 8185 w 10010"/>
              <a:gd name="connsiteY12" fmla="*/ 414 h 9365"/>
              <a:gd name="connsiteX13" fmla="*/ 7734 w 10010"/>
              <a:gd name="connsiteY13" fmla="*/ 480 h 9365"/>
              <a:gd name="connsiteX14" fmla="*/ 7286 w 10010"/>
              <a:gd name="connsiteY14" fmla="*/ 531 h 9365"/>
              <a:gd name="connsiteX15" fmla="*/ 6839 w 10010"/>
              <a:gd name="connsiteY15" fmla="*/ 574 h 9365"/>
              <a:gd name="connsiteX16" fmla="*/ 6399 w 10010"/>
              <a:gd name="connsiteY16" fmla="*/ 603 h 9365"/>
              <a:gd name="connsiteX17" fmla="*/ 5968 w 10010"/>
              <a:gd name="connsiteY17" fmla="*/ 625 h 9365"/>
              <a:gd name="connsiteX18" fmla="*/ 5540 w 10010"/>
              <a:gd name="connsiteY18" fmla="*/ 632 h 9365"/>
              <a:gd name="connsiteX19" fmla="*/ 5125 w 10010"/>
              <a:gd name="connsiteY19" fmla="*/ 632 h 9365"/>
              <a:gd name="connsiteX20" fmla="*/ 4714 w 10010"/>
              <a:gd name="connsiteY20" fmla="*/ 632 h 9365"/>
              <a:gd name="connsiteX21" fmla="*/ 4315 w 10010"/>
              <a:gd name="connsiteY21" fmla="*/ 618 h 9365"/>
              <a:gd name="connsiteX22" fmla="*/ 3927 w 10010"/>
              <a:gd name="connsiteY22" fmla="*/ 596 h 9365"/>
              <a:gd name="connsiteX23" fmla="*/ 3552 w 10010"/>
              <a:gd name="connsiteY23" fmla="*/ 567 h 9365"/>
              <a:gd name="connsiteX24" fmla="*/ 3190 w 10010"/>
              <a:gd name="connsiteY24" fmla="*/ 538 h 9365"/>
              <a:gd name="connsiteX25" fmla="*/ 2843 w 10010"/>
              <a:gd name="connsiteY25" fmla="*/ 501 h 9365"/>
              <a:gd name="connsiteX26" fmla="*/ 2508 w 10010"/>
              <a:gd name="connsiteY26" fmla="*/ 465 h 9365"/>
              <a:gd name="connsiteX27" fmla="*/ 2194 w 10010"/>
              <a:gd name="connsiteY27" fmla="*/ 422 h 9365"/>
              <a:gd name="connsiteX28" fmla="*/ 1891 w 10010"/>
              <a:gd name="connsiteY28" fmla="*/ 378 h 9365"/>
              <a:gd name="connsiteX29" fmla="*/ 1347 w 10010"/>
              <a:gd name="connsiteY29" fmla="*/ 283 h 9365"/>
              <a:gd name="connsiteX30" fmla="*/ 883 w 10010"/>
              <a:gd name="connsiteY30" fmla="*/ 196 h 9365"/>
              <a:gd name="connsiteX31" fmla="*/ 512 w 10010"/>
              <a:gd name="connsiteY31" fmla="*/ 124 h 9365"/>
              <a:gd name="connsiteX32" fmla="*/ 234 w 10010"/>
              <a:gd name="connsiteY32" fmla="*/ 58 h 9365"/>
              <a:gd name="connsiteX33" fmla="*/ 0 w 10010"/>
              <a:gd name="connsiteY33" fmla="*/ 0 h 9365"/>
              <a:gd name="connsiteX34" fmla="*/ 0 w 10010"/>
              <a:gd name="connsiteY34" fmla="*/ 0 h 9365"/>
              <a:gd name="connsiteX0" fmla="*/ 0 w 10000"/>
              <a:gd name="connsiteY0" fmla="*/ 0 h 10000"/>
              <a:gd name="connsiteX1" fmla="*/ 0 w 10000"/>
              <a:gd name="connsiteY1" fmla="*/ 1257 h 10000"/>
              <a:gd name="connsiteX2" fmla="*/ 0 w 10000"/>
              <a:gd name="connsiteY2" fmla="*/ 7729 h 10000"/>
              <a:gd name="connsiteX3" fmla="*/ 0 w 10000"/>
              <a:gd name="connsiteY3" fmla="*/ 10000 h 10000"/>
              <a:gd name="connsiteX4" fmla="*/ 10000 w 10000"/>
              <a:gd name="connsiteY4" fmla="*/ 4997 h 10000"/>
              <a:gd name="connsiteX5" fmla="*/ 9990 w 10000"/>
              <a:gd name="connsiteY5" fmla="*/ 7729 h 10000"/>
              <a:gd name="connsiteX6" fmla="*/ 9990 w 10000"/>
              <a:gd name="connsiteY6" fmla="*/ 1257 h 10000"/>
              <a:gd name="connsiteX7" fmla="*/ 9990 w 10000"/>
              <a:gd name="connsiteY7" fmla="*/ 0 h 10000"/>
              <a:gd name="connsiteX8" fmla="*/ 9990 w 10000"/>
              <a:gd name="connsiteY8" fmla="*/ 0 h 10000"/>
              <a:gd name="connsiteX9" fmla="*/ 9534 w 10000"/>
              <a:gd name="connsiteY9" fmla="*/ 132 h 10000"/>
              <a:gd name="connsiteX10" fmla="*/ 9084 w 10000"/>
              <a:gd name="connsiteY10" fmla="*/ 249 h 10000"/>
              <a:gd name="connsiteX11" fmla="*/ 8628 w 10000"/>
              <a:gd name="connsiteY11" fmla="*/ 349 h 10000"/>
              <a:gd name="connsiteX12" fmla="*/ 8177 w 10000"/>
              <a:gd name="connsiteY12" fmla="*/ 442 h 10000"/>
              <a:gd name="connsiteX13" fmla="*/ 7726 w 10000"/>
              <a:gd name="connsiteY13" fmla="*/ 513 h 10000"/>
              <a:gd name="connsiteX14" fmla="*/ 7279 w 10000"/>
              <a:gd name="connsiteY14" fmla="*/ 567 h 10000"/>
              <a:gd name="connsiteX15" fmla="*/ 6832 w 10000"/>
              <a:gd name="connsiteY15" fmla="*/ 613 h 10000"/>
              <a:gd name="connsiteX16" fmla="*/ 6393 w 10000"/>
              <a:gd name="connsiteY16" fmla="*/ 644 h 10000"/>
              <a:gd name="connsiteX17" fmla="*/ 5962 w 10000"/>
              <a:gd name="connsiteY17" fmla="*/ 667 h 10000"/>
              <a:gd name="connsiteX18" fmla="*/ 5534 w 10000"/>
              <a:gd name="connsiteY18" fmla="*/ 675 h 10000"/>
              <a:gd name="connsiteX19" fmla="*/ 5120 w 10000"/>
              <a:gd name="connsiteY19" fmla="*/ 675 h 10000"/>
              <a:gd name="connsiteX20" fmla="*/ 4709 w 10000"/>
              <a:gd name="connsiteY20" fmla="*/ 675 h 10000"/>
              <a:gd name="connsiteX21" fmla="*/ 4311 w 10000"/>
              <a:gd name="connsiteY21" fmla="*/ 660 h 10000"/>
              <a:gd name="connsiteX22" fmla="*/ 3923 w 10000"/>
              <a:gd name="connsiteY22" fmla="*/ 636 h 10000"/>
              <a:gd name="connsiteX23" fmla="*/ 3548 w 10000"/>
              <a:gd name="connsiteY23" fmla="*/ 605 h 10000"/>
              <a:gd name="connsiteX24" fmla="*/ 3187 w 10000"/>
              <a:gd name="connsiteY24" fmla="*/ 574 h 10000"/>
              <a:gd name="connsiteX25" fmla="*/ 2840 w 10000"/>
              <a:gd name="connsiteY25" fmla="*/ 535 h 10000"/>
              <a:gd name="connsiteX26" fmla="*/ 2505 w 10000"/>
              <a:gd name="connsiteY26" fmla="*/ 497 h 10000"/>
              <a:gd name="connsiteX27" fmla="*/ 2192 w 10000"/>
              <a:gd name="connsiteY27" fmla="*/ 451 h 10000"/>
              <a:gd name="connsiteX28" fmla="*/ 1889 w 10000"/>
              <a:gd name="connsiteY28" fmla="*/ 404 h 10000"/>
              <a:gd name="connsiteX29" fmla="*/ 1346 w 10000"/>
              <a:gd name="connsiteY29" fmla="*/ 302 h 10000"/>
              <a:gd name="connsiteX30" fmla="*/ 882 w 10000"/>
              <a:gd name="connsiteY30" fmla="*/ 209 h 10000"/>
              <a:gd name="connsiteX31" fmla="*/ 511 w 10000"/>
              <a:gd name="connsiteY31" fmla="*/ 132 h 10000"/>
              <a:gd name="connsiteX32" fmla="*/ 234 w 10000"/>
              <a:gd name="connsiteY32" fmla="*/ 62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00"/>
              <a:gd name="connsiteY0" fmla="*/ 0 h 7818"/>
              <a:gd name="connsiteX1" fmla="*/ 0 w 10000"/>
              <a:gd name="connsiteY1" fmla="*/ 1257 h 7818"/>
              <a:gd name="connsiteX2" fmla="*/ 0 w 10000"/>
              <a:gd name="connsiteY2" fmla="*/ 7729 h 7818"/>
              <a:gd name="connsiteX3" fmla="*/ 0 w 10000"/>
              <a:gd name="connsiteY3" fmla="*/ 5016 h 7818"/>
              <a:gd name="connsiteX4" fmla="*/ 10000 w 10000"/>
              <a:gd name="connsiteY4" fmla="*/ 4997 h 7818"/>
              <a:gd name="connsiteX5" fmla="*/ 9990 w 10000"/>
              <a:gd name="connsiteY5" fmla="*/ 7729 h 7818"/>
              <a:gd name="connsiteX6" fmla="*/ 9990 w 10000"/>
              <a:gd name="connsiteY6" fmla="*/ 1257 h 7818"/>
              <a:gd name="connsiteX7" fmla="*/ 9990 w 10000"/>
              <a:gd name="connsiteY7" fmla="*/ 0 h 7818"/>
              <a:gd name="connsiteX8" fmla="*/ 9990 w 10000"/>
              <a:gd name="connsiteY8" fmla="*/ 0 h 7818"/>
              <a:gd name="connsiteX9" fmla="*/ 9534 w 10000"/>
              <a:gd name="connsiteY9" fmla="*/ 132 h 7818"/>
              <a:gd name="connsiteX10" fmla="*/ 9084 w 10000"/>
              <a:gd name="connsiteY10" fmla="*/ 249 h 7818"/>
              <a:gd name="connsiteX11" fmla="*/ 8628 w 10000"/>
              <a:gd name="connsiteY11" fmla="*/ 349 h 7818"/>
              <a:gd name="connsiteX12" fmla="*/ 8177 w 10000"/>
              <a:gd name="connsiteY12" fmla="*/ 442 h 7818"/>
              <a:gd name="connsiteX13" fmla="*/ 7726 w 10000"/>
              <a:gd name="connsiteY13" fmla="*/ 513 h 7818"/>
              <a:gd name="connsiteX14" fmla="*/ 7279 w 10000"/>
              <a:gd name="connsiteY14" fmla="*/ 567 h 7818"/>
              <a:gd name="connsiteX15" fmla="*/ 6832 w 10000"/>
              <a:gd name="connsiteY15" fmla="*/ 613 h 7818"/>
              <a:gd name="connsiteX16" fmla="*/ 6393 w 10000"/>
              <a:gd name="connsiteY16" fmla="*/ 644 h 7818"/>
              <a:gd name="connsiteX17" fmla="*/ 5962 w 10000"/>
              <a:gd name="connsiteY17" fmla="*/ 667 h 7818"/>
              <a:gd name="connsiteX18" fmla="*/ 5534 w 10000"/>
              <a:gd name="connsiteY18" fmla="*/ 675 h 7818"/>
              <a:gd name="connsiteX19" fmla="*/ 5120 w 10000"/>
              <a:gd name="connsiteY19" fmla="*/ 675 h 7818"/>
              <a:gd name="connsiteX20" fmla="*/ 4709 w 10000"/>
              <a:gd name="connsiteY20" fmla="*/ 675 h 7818"/>
              <a:gd name="connsiteX21" fmla="*/ 4311 w 10000"/>
              <a:gd name="connsiteY21" fmla="*/ 660 h 7818"/>
              <a:gd name="connsiteX22" fmla="*/ 3923 w 10000"/>
              <a:gd name="connsiteY22" fmla="*/ 636 h 7818"/>
              <a:gd name="connsiteX23" fmla="*/ 3548 w 10000"/>
              <a:gd name="connsiteY23" fmla="*/ 605 h 7818"/>
              <a:gd name="connsiteX24" fmla="*/ 3187 w 10000"/>
              <a:gd name="connsiteY24" fmla="*/ 574 h 7818"/>
              <a:gd name="connsiteX25" fmla="*/ 2840 w 10000"/>
              <a:gd name="connsiteY25" fmla="*/ 535 h 7818"/>
              <a:gd name="connsiteX26" fmla="*/ 2505 w 10000"/>
              <a:gd name="connsiteY26" fmla="*/ 497 h 7818"/>
              <a:gd name="connsiteX27" fmla="*/ 2192 w 10000"/>
              <a:gd name="connsiteY27" fmla="*/ 451 h 7818"/>
              <a:gd name="connsiteX28" fmla="*/ 1889 w 10000"/>
              <a:gd name="connsiteY28" fmla="*/ 404 h 7818"/>
              <a:gd name="connsiteX29" fmla="*/ 1346 w 10000"/>
              <a:gd name="connsiteY29" fmla="*/ 302 h 7818"/>
              <a:gd name="connsiteX30" fmla="*/ 882 w 10000"/>
              <a:gd name="connsiteY30" fmla="*/ 209 h 7818"/>
              <a:gd name="connsiteX31" fmla="*/ 511 w 10000"/>
              <a:gd name="connsiteY31" fmla="*/ 132 h 7818"/>
              <a:gd name="connsiteX32" fmla="*/ 234 w 10000"/>
              <a:gd name="connsiteY32" fmla="*/ 62 h 7818"/>
              <a:gd name="connsiteX33" fmla="*/ 0 w 10000"/>
              <a:gd name="connsiteY33" fmla="*/ 0 h 7818"/>
              <a:gd name="connsiteX34" fmla="*/ 0 w 10000"/>
              <a:gd name="connsiteY34" fmla="*/ 0 h 7818"/>
              <a:gd name="connsiteX0" fmla="*/ 0 w 10000"/>
              <a:gd name="connsiteY0" fmla="*/ 0 h 10000"/>
              <a:gd name="connsiteX1" fmla="*/ 0 w 10000"/>
              <a:gd name="connsiteY1" fmla="*/ 1608 h 10000"/>
              <a:gd name="connsiteX2" fmla="*/ 0 w 10000"/>
              <a:gd name="connsiteY2" fmla="*/ 6393 h 10000"/>
              <a:gd name="connsiteX3" fmla="*/ 0 w 10000"/>
              <a:gd name="connsiteY3" fmla="*/ 6416 h 10000"/>
              <a:gd name="connsiteX4" fmla="*/ 10000 w 10000"/>
              <a:gd name="connsiteY4" fmla="*/ 6392 h 10000"/>
              <a:gd name="connsiteX5" fmla="*/ 9990 w 10000"/>
              <a:gd name="connsiteY5" fmla="*/ 9886 h 10000"/>
              <a:gd name="connsiteX6" fmla="*/ 9990 w 10000"/>
              <a:gd name="connsiteY6" fmla="*/ 1608 h 10000"/>
              <a:gd name="connsiteX7" fmla="*/ 9990 w 10000"/>
              <a:gd name="connsiteY7" fmla="*/ 0 h 10000"/>
              <a:gd name="connsiteX8" fmla="*/ 9990 w 10000"/>
              <a:gd name="connsiteY8" fmla="*/ 0 h 10000"/>
              <a:gd name="connsiteX9" fmla="*/ 9534 w 10000"/>
              <a:gd name="connsiteY9" fmla="*/ 169 h 10000"/>
              <a:gd name="connsiteX10" fmla="*/ 9084 w 10000"/>
              <a:gd name="connsiteY10" fmla="*/ 318 h 10000"/>
              <a:gd name="connsiteX11" fmla="*/ 8628 w 10000"/>
              <a:gd name="connsiteY11" fmla="*/ 446 h 10000"/>
              <a:gd name="connsiteX12" fmla="*/ 8177 w 10000"/>
              <a:gd name="connsiteY12" fmla="*/ 565 h 10000"/>
              <a:gd name="connsiteX13" fmla="*/ 7726 w 10000"/>
              <a:gd name="connsiteY13" fmla="*/ 656 h 10000"/>
              <a:gd name="connsiteX14" fmla="*/ 7279 w 10000"/>
              <a:gd name="connsiteY14" fmla="*/ 725 h 10000"/>
              <a:gd name="connsiteX15" fmla="*/ 6832 w 10000"/>
              <a:gd name="connsiteY15" fmla="*/ 784 h 10000"/>
              <a:gd name="connsiteX16" fmla="*/ 6393 w 10000"/>
              <a:gd name="connsiteY16" fmla="*/ 824 h 10000"/>
              <a:gd name="connsiteX17" fmla="*/ 5962 w 10000"/>
              <a:gd name="connsiteY17" fmla="*/ 853 h 10000"/>
              <a:gd name="connsiteX18" fmla="*/ 5534 w 10000"/>
              <a:gd name="connsiteY18" fmla="*/ 863 h 10000"/>
              <a:gd name="connsiteX19" fmla="*/ 5120 w 10000"/>
              <a:gd name="connsiteY19" fmla="*/ 863 h 10000"/>
              <a:gd name="connsiteX20" fmla="*/ 4709 w 10000"/>
              <a:gd name="connsiteY20" fmla="*/ 863 h 10000"/>
              <a:gd name="connsiteX21" fmla="*/ 4311 w 10000"/>
              <a:gd name="connsiteY21" fmla="*/ 844 h 10000"/>
              <a:gd name="connsiteX22" fmla="*/ 3923 w 10000"/>
              <a:gd name="connsiteY22" fmla="*/ 814 h 10000"/>
              <a:gd name="connsiteX23" fmla="*/ 3548 w 10000"/>
              <a:gd name="connsiteY23" fmla="*/ 774 h 10000"/>
              <a:gd name="connsiteX24" fmla="*/ 3187 w 10000"/>
              <a:gd name="connsiteY24" fmla="*/ 734 h 10000"/>
              <a:gd name="connsiteX25" fmla="*/ 2840 w 10000"/>
              <a:gd name="connsiteY25" fmla="*/ 684 h 10000"/>
              <a:gd name="connsiteX26" fmla="*/ 2505 w 10000"/>
              <a:gd name="connsiteY26" fmla="*/ 636 h 10000"/>
              <a:gd name="connsiteX27" fmla="*/ 2192 w 10000"/>
              <a:gd name="connsiteY27" fmla="*/ 577 h 10000"/>
              <a:gd name="connsiteX28" fmla="*/ 1889 w 10000"/>
              <a:gd name="connsiteY28" fmla="*/ 517 h 10000"/>
              <a:gd name="connsiteX29" fmla="*/ 1346 w 10000"/>
              <a:gd name="connsiteY29" fmla="*/ 386 h 10000"/>
              <a:gd name="connsiteX30" fmla="*/ 882 w 10000"/>
              <a:gd name="connsiteY30" fmla="*/ 267 h 10000"/>
              <a:gd name="connsiteX31" fmla="*/ 511 w 10000"/>
              <a:gd name="connsiteY31" fmla="*/ 169 h 10000"/>
              <a:gd name="connsiteX32" fmla="*/ 234 w 10000"/>
              <a:gd name="connsiteY32" fmla="*/ 79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00"/>
              <a:gd name="connsiteY0" fmla="*/ 0 h 6669"/>
              <a:gd name="connsiteX1" fmla="*/ 0 w 10000"/>
              <a:gd name="connsiteY1" fmla="*/ 1608 h 6669"/>
              <a:gd name="connsiteX2" fmla="*/ 0 w 10000"/>
              <a:gd name="connsiteY2" fmla="*/ 6393 h 6669"/>
              <a:gd name="connsiteX3" fmla="*/ 0 w 10000"/>
              <a:gd name="connsiteY3" fmla="*/ 6416 h 6669"/>
              <a:gd name="connsiteX4" fmla="*/ 10000 w 10000"/>
              <a:gd name="connsiteY4" fmla="*/ 6392 h 6669"/>
              <a:gd name="connsiteX5" fmla="*/ 10000 w 10000"/>
              <a:gd name="connsiteY5" fmla="*/ 6393 h 6669"/>
              <a:gd name="connsiteX6" fmla="*/ 9990 w 10000"/>
              <a:gd name="connsiteY6" fmla="*/ 1608 h 6669"/>
              <a:gd name="connsiteX7" fmla="*/ 9990 w 10000"/>
              <a:gd name="connsiteY7" fmla="*/ 0 h 6669"/>
              <a:gd name="connsiteX8" fmla="*/ 9990 w 10000"/>
              <a:gd name="connsiteY8" fmla="*/ 0 h 6669"/>
              <a:gd name="connsiteX9" fmla="*/ 9534 w 10000"/>
              <a:gd name="connsiteY9" fmla="*/ 169 h 6669"/>
              <a:gd name="connsiteX10" fmla="*/ 9084 w 10000"/>
              <a:gd name="connsiteY10" fmla="*/ 318 h 6669"/>
              <a:gd name="connsiteX11" fmla="*/ 8628 w 10000"/>
              <a:gd name="connsiteY11" fmla="*/ 446 h 6669"/>
              <a:gd name="connsiteX12" fmla="*/ 8177 w 10000"/>
              <a:gd name="connsiteY12" fmla="*/ 565 h 6669"/>
              <a:gd name="connsiteX13" fmla="*/ 7726 w 10000"/>
              <a:gd name="connsiteY13" fmla="*/ 656 h 6669"/>
              <a:gd name="connsiteX14" fmla="*/ 7279 w 10000"/>
              <a:gd name="connsiteY14" fmla="*/ 725 h 6669"/>
              <a:gd name="connsiteX15" fmla="*/ 6832 w 10000"/>
              <a:gd name="connsiteY15" fmla="*/ 784 h 6669"/>
              <a:gd name="connsiteX16" fmla="*/ 6393 w 10000"/>
              <a:gd name="connsiteY16" fmla="*/ 824 h 6669"/>
              <a:gd name="connsiteX17" fmla="*/ 5962 w 10000"/>
              <a:gd name="connsiteY17" fmla="*/ 853 h 6669"/>
              <a:gd name="connsiteX18" fmla="*/ 5534 w 10000"/>
              <a:gd name="connsiteY18" fmla="*/ 863 h 6669"/>
              <a:gd name="connsiteX19" fmla="*/ 5120 w 10000"/>
              <a:gd name="connsiteY19" fmla="*/ 863 h 6669"/>
              <a:gd name="connsiteX20" fmla="*/ 4709 w 10000"/>
              <a:gd name="connsiteY20" fmla="*/ 863 h 6669"/>
              <a:gd name="connsiteX21" fmla="*/ 4311 w 10000"/>
              <a:gd name="connsiteY21" fmla="*/ 844 h 6669"/>
              <a:gd name="connsiteX22" fmla="*/ 3923 w 10000"/>
              <a:gd name="connsiteY22" fmla="*/ 814 h 6669"/>
              <a:gd name="connsiteX23" fmla="*/ 3548 w 10000"/>
              <a:gd name="connsiteY23" fmla="*/ 774 h 6669"/>
              <a:gd name="connsiteX24" fmla="*/ 3187 w 10000"/>
              <a:gd name="connsiteY24" fmla="*/ 734 h 6669"/>
              <a:gd name="connsiteX25" fmla="*/ 2840 w 10000"/>
              <a:gd name="connsiteY25" fmla="*/ 684 h 6669"/>
              <a:gd name="connsiteX26" fmla="*/ 2505 w 10000"/>
              <a:gd name="connsiteY26" fmla="*/ 636 h 6669"/>
              <a:gd name="connsiteX27" fmla="*/ 2192 w 10000"/>
              <a:gd name="connsiteY27" fmla="*/ 577 h 6669"/>
              <a:gd name="connsiteX28" fmla="*/ 1889 w 10000"/>
              <a:gd name="connsiteY28" fmla="*/ 517 h 6669"/>
              <a:gd name="connsiteX29" fmla="*/ 1346 w 10000"/>
              <a:gd name="connsiteY29" fmla="*/ 386 h 6669"/>
              <a:gd name="connsiteX30" fmla="*/ 882 w 10000"/>
              <a:gd name="connsiteY30" fmla="*/ 267 h 6669"/>
              <a:gd name="connsiteX31" fmla="*/ 511 w 10000"/>
              <a:gd name="connsiteY31" fmla="*/ 169 h 6669"/>
              <a:gd name="connsiteX32" fmla="*/ 234 w 10000"/>
              <a:gd name="connsiteY32" fmla="*/ 79 h 6669"/>
              <a:gd name="connsiteX33" fmla="*/ 0 w 10000"/>
              <a:gd name="connsiteY33" fmla="*/ 0 h 6669"/>
              <a:gd name="connsiteX34" fmla="*/ 0 w 10000"/>
              <a:gd name="connsiteY34" fmla="*/ 0 h 6669"/>
              <a:gd name="connsiteX0" fmla="*/ 0 w 10000"/>
              <a:gd name="connsiteY0" fmla="*/ 0 h 9621"/>
              <a:gd name="connsiteX1" fmla="*/ 0 w 10000"/>
              <a:gd name="connsiteY1" fmla="*/ 2411 h 9621"/>
              <a:gd name="connsiteX2" fmla="*/ 0 w 10000"/>
              <a:gd name="connsiteY2" fmla="*/ 9586 h 9621"/>
              <a:gd name="connsiteX3" fmla="*/ 0 w 10000"/>
              <a:gd name="connsiteY3" fmla="*/ 9621 h 9621"/>
              <a:gd name="connsiteX4" fmla="*/ 10000 w 10000"/>
              <a:gd name="connsiteY4" fmla="*/ 9585 h 9621"/>
              <a:gd name="connsiteX5" fmla="*/ 10000 w 10000"/>
              <a:gd name="connsiteY5" fmla="*/ 9586 h 9621"/>
              <a:gd name="connsiteX6" fmla="*/ 9990 w 10000"/>
              <a:gd name="connsiteY6" fmla="*/ 2411 h 9621"/>
              <a:gd name="connsiteX7" fmla="*/ 9990 w 10000"/>
              <a:gd name="connsiteY7" fmla="*/ 0 h 9621"/>
              <a:gd name="connsiteX8" fmla="*/ 9990 w 10000"/>
              <a:gd name="connsiteY8" fmla="*/ 0 h 9621"/>
              <a:gd name="connsiteX9" fmla="*/ 9534 w 10000"/>
              <a:gd name="connsiteY9" fmla="*/ 253 h 9621"/>
              <a:gd name="connsiteX10" fmla="*/ 9084 w 10000"/>
              <a:gd name="connsiteY10" fmla="*/ 477 h 9621"/>
              <a:gd name="connsiteX11" fmla="*/ 8628 w 10000"/>
              <a:gd name="connsiteY11" fmla="*/ 669 h 9621"/>
              <a:gd name="connsiteX12" fmla="*/ 8177 w 10000"/>
              <a:gd name="connsiteY12" fmla="*/ 847 h 9621"/>
              <a:gd name="connsiteX13" fmla="*/ 7726 w 10000"/>
              <a:gd name="connsiteY13" fmla="*/ 984 h 9621"/>
              <a:gd name="connsiteX14" fmla="*/ 7279 w 10000"/>
              <a:gd name="connsiteY14" fmla="*/ 1087 h 9621"/>
              <a:gd name="connsiteX15" fmla="*/ 6832 w 10000"/>
              <a:gd name="connsiteY15" fmla="*/ 1176 h 9621"/>
              <a:gd name="connsiteX16" fmla="*/ 6393 w 10000"/>
              <a:gd name="connsiteY16" fmla="*/ 1236 h 9621"/>
              <a:gd name="connsiteX17" fmla="*/ 5962 w 10000"/>
              <a:gd name="connsiteY17" fmla="*/ 1279 h 9621"/>
              <a:gd name="connsiteX18" fmla="*/ 5534 w 10000"/>
              <a:gd name="connsiteY18" fmla="*/ 1294 h 9621"/>
              <a:gd name="connsiteX19" fmla="*/ 5120 w 10000"/>
              <a:gd name="connsiteY19" fmla="*/ 1294 h 9621"/>
              <a:gd name="connsiteX20" fmla="*/ 4709 w 10000"/>
              <a:gd name="connsiteY20" fmla="*/ 1294 h 9621"/>
              <a:gd name="connsiteX21" fmla="*/ 4311 w 10000"/>
              <a:gd name="connsiteY21" fmla="*/ 1266 h 9621"/>
              <a:gd name="connsiteX22" fmla="*/ 3923 w 10000"/>
              <a:gd name="connsiteY22" fmla="*/ 1221 h 9621"/>
              <a:gd name="connsiteX23" fmla="*/ 3548 w 10000"/>
              <a:gd name="connsiteY23" fmla="*/ 1161 h 9621"/>
              <a:gd name="connsiteX24" fmla="*/ 3187 w 10000"/>
              <a:gd name="connsiteY24" fmla="*/ 1101 h 9621"/>
              <a:gd name="connsiteX25" fmla="*/ 2840 w 10000"/>
              <a:gd name="connsiteY25" fmla="*/ 1026 h 9621"/>
              <a:gd name="connsiteX26" fmla="*/ 2505 w 10000"/>
              <a:gd name="connsiteY26" fmla="*/ 954 h 9621"/>
              <a:gd name="connsiteX27" fmla="*/ 2192 w 10000"/>
              <a:gd name="connsiteY27" fmla="*/ 865 h 9621"/>
              <a:gd name="connsiteX28" fmla="*/ 1889 w 10000"/>
              <a:gd name="connsiteY28" fmla="*/ 775 h 9621"/>
              <a:gd name="connsiteX29" fmla="*/ 1346 w 10000"/>
              <a:gd name="connsiteY29" fmla="*/ 579 h 9621"/>
              <a:gd name="connsiteX30" fmla="*/ 882 w 10000"/>
              <a:gd name="connsiteY30" fmla="*/ 400 h 9621"/>
              <a:gd name="connsiteX31" fmla="*/ 511 w 10000"/>
              <a:gd name="connsiteY31" fmla="*/ 253 h 9621"/>
              <a:gd name="connsiteX32" fmla="*/ 234 w 10000"/>
              <a:gd name="connsiteY32" fmla="*/ 118 h 9621"/>
              <a:gd name="connsiteX33" fmla="*/ 0 w 10000"/>
              <a:gd name="connsiteY33" fmla="*/ 0 h 9621"/>
              <a:gd name="connsiteX34" fmla="*/ 0 w 10000"/>
              <a:gd name="connsiteY34" fmla="*/ 0 h 96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10000" h="9621">
                <a:moveTo>
                  <a:pt x="0" y="0"/>
                </a:moveTo>
                <a:lnTo>
                  <a:pt x="0" y="2411"/>
                </a:lnTo>
                <a:lnTo>
                  <a:pt x="0" y="9586"/>
                </a:lnTo>
                <a:lnTo>
                  <a:pt x="0" y="9621"/>
                </a:lnTo>
                <a:lnTo>
                  <a:pt x="10000" y="9585"/>
                </a:lnTo>
                <a:cubicBezTo>
                  <a:pt x="9997" y="8144"/>
                  <a:pt x="10003" y="9571"/>
                  <a:pt x="10000" y="9586"/>
                </a:cubicBezTo>
                <a:cubicBezTo>
                  <a:pt x="9997" y="7194"/>
                  <a:pt x="9993" y="4803"/>
                  <a:pt x="9990" y="2411"/>
                </a:cubicBezTo>
                <a:lnTo>
                  <a:pt x="9990" y="0"/>
                </a:lnTo>
                <a:lnTo>
                  <a:pt x="9990" y="0"/>
                </a:lnTo>
                <a:lnTo>
                  <a:pt x="9534" y="253"/>
                </a:lnTo>
                <a:lnTo>
                  <a:pt x="9084" y="477"/>
                </a:lnTo>
                <a:lnTo>
                  <a:pt x="8628" y="669"/>
                </a:lnTo>
                <a:lnTo>
                  <a:pt x="8177" y="847"/>
                </a:lnTo>
                <a:lnTo>
                  <a:pt x="7726" y="984"/>
                </a:lnTo>
                <a:lnTo>
                  <a:pt x="7279" y="1087"/>
                </a:lnTo>
                <a:lnTo>
                  <a:pt x="6832" y="1176"/>
                </a:lnTo>
                <a:lnTo>
                  <a:pt x="6393" y="1236"/>
                </a:lnTo>
                <a:lnTo>
                  <a:pt x="5962" y="1279"/>
                </a:lnTo>
                <a:lnTo>
                  <a:pt x="5534" y="1294"/>
                </a:lnTo>
                <a:lnTo>
                  <a:pt x="5120" y="1294"/>
                </a:lnTo>
                <a:lnTo>
                  <a:pt x="4709" y="1294"/>
                </a:lnTo>
                <a:lnTo>
                  <a:pt x="4311" y="1266"/>
                </a:lnTo>
                <a:lnTo>
                  <a:pt x="3923" y="1221"/>
                </a:lnTo>
                <a:lnTo>
                  <a:pt x="3548" y="1161"/>
                </a:lnTo>
                <a:lnTo>
                  <a:pt x="3187" y="1101"/>
                </a:lnTo>
                <a:lnTo>
                  <a:pt x="2840" y="1026"/>
                </a:lnTo>
                <a:lnTo>
                  <a:pt x="2505" y="954"/>
                </a:lnTo>
                <a:lnTo>
                  <a:pt x="2192" y="865"/>
                </a:lnTo>
                <a:lnTo>
                  <a:pt x="1889" y="775"/>
                </a:lnTo>
                <a:lnTo>
                  <a:pt x="1346" y="579"/>
                </a:lnTo>
                <a:lnTo>
                  <a:pt x="882" y="400"/>
                </a:lnTo>
                <a:lnTo>
                  <a:pt x="511" y="253"/>
                </a:lnTo>
                <a:lnTo>
                  <a:pt x="234" y="118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9" name="Freeform 5"/>
          <p:cNvSpPr>
            <a:spLocks/>
          </p:cNvSpPr>
          <p:nvPr/>
        </p:nvSpPr>
        <p:spPr bwMode="auto">
          <a:xfrm rot="21010068">
            <a:off x="6889941" y="4307297"/>
            <a:ext cx="2575831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1088" y="923544"/>
            <a:ext cx="6684728" cy="2893205"/>
          </a:xfrm>
        </p:spPr>
        <p:txBody>
          <a:bodyPr/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3C3D9-F14E-4C6A-8D22-B2554EF032B8}" type="datetime1">
              <a:rPr kumimoji="1" lang="ja-JP" altLang="en-US" smtClean="0"/>
              <a:t>2012/12/5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13631" y="295731"/>
            <a:ext cx="681214" cy="767687"/>
          </a:xfrm>
          <a:prstGeom prst="rect">
            <a:avLst/>
          </a:prstGeom>
        </p:spPr>
        <p:txBody>
          <a:bodyPr/>
          <a:lstStyle/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3504" y="5014260"/>
            <a:ext cx="6872311" cy="1010620"/>
          </a:xfrm>
        </p:spPr>
        <p:txBody>
          <a:bodyPr anchor="t">
            <a:normAutofit/>
          </a:bodyPr>
          <a:lstStyle>
            <a:lvl1pPr marL="0" indent="0">
              <a:buNone/>
              <a:defRPr lang="en-US" sz="1800" b="0" i="0" kern="1200" dirty="0" smtClean="0">
                <a:solidFill>
                  <a:schemeClr val="accent1"/>
                </a:solidFill>
                <a:latin typeface="+mn-lt"/>
                <a:ea typeface="+mn-ea"/>
                <a:cs typeface="Helvetica Ligh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472668" y="2909523"/>
            <a:ext cx="86873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8000" dirty="0" smtClean="0"/>
              <a:t>”</a:t>
            </a:r>
            <a:endParaRPr lang="en-US" sz="8000" dirty="0"/>
          </a:p>
        </p:txBody>
      </p:sp>
      <p:sp>
        <p:nvSpPr>
          <p:cNvPr id="13" name="TextBox 12"/>
          <p:cNvSpPr txBox="1"/>
          <p:nvPr/>
        </p:nvSpPr>
        <p:spPr>
          <a:xfrm>
            <a:off x="690223" y="631961"/>
            <a:ext cx="65172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8000" dirty="0" smtClean="0"/>
              <a:t>“</a:t>
            </a:r>
            <a:endParaRPr lang="en-US" sz="8000" dirty="0"/>
          </a:p>
        </p:txBody>
      </p:sp>
    </p:spTree>
    <p:extLst>
      <p:ext uri="{BB962C8B-B14F-4D97-AF65-F5344CB8AC3E}">
        <p14:creationId xmlns:p14="http://schemas.microsoft.com/office/powerpoint/2010/main" val="3609077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正誤問題形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8" name="Rectangle 7"/>
          <p:cNvSpPr/>
          <p:nvPr/>
        </p:nvSpPr>
        <p:spPr>
          <a:xfrm>
            <a:off x="525442" y="4343399"/>
            <a:ext cx="8863972" cy="2112436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525442" y="3367125"/>
            <a:ext cx="8863972" cy="2130508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  <a:gd name="connsiteX0" fmla="*/ 0 w 10000"/>
              <a:gd name="connsiteY0" fmla="*/ 0 h 10000"/>
              <a:gd name="connsiteX1" fmla="*/ 0 w 10000"/>
              <a:gd name="connsiteY1" fmla="*/ 1177 h 10000"/>
              <a:gd name="connsiteX2" fmla="*/ 0 w 10000"/>
              <a:gd name="connsiteY2" fmla="*/ 7238 h 10000"/>
              <a:gd name="connsiteX3" fmla="*/ 0 w 10000"/>
              <a:gd name="connsiteY3" fmla="*/ 9365 h 10000"/>
              <a:gd name="connsiteX4" fmla="*/ 10000 w 10000"/>
              <a:gd name="connsiteY4" fmla="*/ 10000 h 10000"/>
              <a:gd name="connsiteX5" fmla="*/ 10000 w 10000"/>
              <a:gd name="connsiteY5" fmla="*/ 7238 h 10000"/>
              <a:gd name="connsiteX6" fmla="*/ 10000 w 10000"/>
              <a:gd name="connsiteY6" fmla="*/ 1177 h 10000"/>
              <a:gd name="connsiteX7" fmla="*/ 10000 w 10000"/>
              <a:gd name="connsiteY7" fmla="*/ 0 h 10000"/>
              <a:gd name="connsiteX8" fmla="*/ 10000 w 10000"/>
              <a:gd name="connsiteY8" fmla="*/ 0 h 10000"/>
              <a:gd name="connsiteX9" fmla="*/ 9544 w 10000"/>
              <a:gd name="connsiteY9" fmla="*/ 124 h 10000"/>
              <a:gd name="connsiteX10" fmla="*/ 9093 w 10000"/>
              <a:gd name="connsiteY10" fmla="*/ 233 h 10000"/>
              <a:gd name="connsiteX11" fmla="*/ 8637 w 10000"/>
              <a:gd name="connsiteY11" fmla="*/ 327 h 10000"/>
              <a:gd name="connsiteX12" fmla="*/ 8185 w 10000"/>
              <a:gd name="connsiteY12" fmla="*/ 414 h 10000"/>
              <a:gd name="connsiteX13" fmla="*/ 7734 w 10000"/>
              <a:gd name="connsiteY13" fmla="*/ 480 h 10000"/>
              <a:gd name="connsiteX14" fmla="*/ 7286 w 10000"/>
              <a:gd name="connsiteY14" fmla="*/ 531 h 10000"/>
              <a:gd name="connsiteX15" fmla="*/ 6839 w 10000"/>
              <a:gd name="connsiteY15" fmla="*/ 574 h 10000"/>
              <a:gd name="connsiteX16" fmla="*/ 6399 w 10000"/>
              <a:gd name="connsiteY16" fmla="*/ 603 h 10000"/>
              <a:gd name="connsiteX17" fmla="*/ 5968 w 10000"/>
              <a:gd name="connsiteY17" fmla="*/ 625 h 10000"/>
              <a:gd name="connsiteX18" fmla="*/ 5540 w 10000"/>
              <a:gd name="connsiteY18" fmla="*/ 632 h 10000"/>
              <a:gd name="connsiteX19" fmla="*/ 5125 w 10000"/>
              <a:gd name="connsiteY19" fmla="*/ 632 h 10000"/>
              <a:gd name="connsiteX20" fmla="*/ 4714 w 10000"/>
              <a:gd name="connsiteY20" fmla="*/ 632 h 10000"/>
              <a:gd name="connsiteX21" fmla="*/ 4315 w 10000"/>
              <a:gd name="connsiteY21" fmla="*/ 618 h 10000"/>
              <a:gd name="connsiteX22" fmla="*/ 3927 w 10000"/>
              <a:gd name="connsiteY22" fmla="*/ 596 h 10000"/>
              <a:gd name="connsiteX23" fmla="*/ 3552 w 10000"/>
              <a:gd name="connsiteY23" fmla="*/ 567 h 10000"/>
              <a:gd name="connsiteX24" fmla="*/ 3190 w 10000"/>
              <a:gd name="connsiteY24" fmla="*/ 538 h 10000"/>
              <a:gd name="connsiteX25" fmla="*/ 2843 w 10000"/>
              <a:gd name="connsiteY25" fmla="*/ 501 h 10000"/>
              <a:gd name="connsiteX26" fmla="*/ 2508 w 10000"/>
              <a:gd name="connsiteY26" fmla="*/ 465 h 10000"/>
              <a:gd name="connsiteX27" fmla="*/ 2194 w 10000"/>
              <a:gd name="connsiteY27" fmla="*/ 422 h 10000"/>
              <a:gd name="connsiteX28" fmla="*/ 1891 w 10000"/>
              <a:gd name="connsiteY28" fmla="*/ 378 h 10000"/>
              <a:gd name="connsiteX29" fmla="*/ 1347 w 10000"/>
              <a:gd name="connsiteY29" fmla="*/ 283 h 10000"/>
              <a:gd name="connsiteX30" fmla="*/ 883 w 10000"/>
              <a:gd name="connsiteY30" fmla="*/ 196 h 10000"/>
              <a:gd name="connsiteX31" fmla="*/ 512 w 10000"/>
              <a:gd name="connsiteY31" fmla="*/ 124 h 10000"/>
              <a:gd name="connsiteX32" fmla="*/ 234 w 10000"/>
              <a:gd name="connsiteY32" fmla="*/ 58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10"/>
              <a:gd name="connsiteY0" fmla="*/ 0 h 9365"/>
              <a:gd name="connsiteX1" fmla="*/ 0 w 10010"/>
              <a:gd name="connsiteY1" fmla="*/ 1177 h 9365"/>
              <a:gd name="connsiteX2" fmla="*/ 0 w 10010"/>
              <a:gd name="connsiteY2" fmla="*/ 7238 h 9365"/>
              <a:gd name="connsiteX3" fmla="*/ 0 w 10010"/>
              <a:gd name="connsiteY3" fmla="*/ 9365 h 9365"/>
              <a:gd name="connsiteX4" fmla="*/ 10010 w 10010"/>
              <a:gd name="connsiteY4" fmla="*/ 9347 h 9365"/>
              <a:gd name="connsiteX5" fmla="*/ 10000 w 10010"/>
              <a:gd name="connsiteY5" fmla="*/ 7238 h 9365"/>
              <a:gd name="connsiteX6" fmla="*/ 10000 w 10010"/>
              <a:gd name="connsiteY6" fmla="*/ 1177 h 9365"/>
              <a:gd name="connsiteX7" fmla="*/ 10000 w 10010"/>
              <a:gd name="connsiteY7" fmla="*/ 0 h 9365"/>
              <a:gd name="connsiteX8" fmla="*/ 10000 w 10010"/>
              <a:gd name="connsiteY8" fmla="*/ 0 h 9365"/>
              <a:gd name="connsiteX9" fmla="*/ 9544 w 10010"/>
              <a:gd name="connsiteY9" fmla="*/ 124 h 9365"/>
              <a:gd name="connsiteX10" fmla="*/ 9093 w 10010"/>
              <a:gd name="connsiteY10" fmla="*/ 233 h 9365"/>
              <a:gd name="connsiteX11" fmla="*/ 8637 w 10010"/>
              <a:gd name="connsiteY11" fmla="*/ 327 h 9365"/>
              <a:gd name="connsiteX12" fmla="*/ 8185 w 10010"/>
              <a:gd name="connsiteY12" fmla="*/ 414 h 9365"/>
              <a:gd name="connsiteX13" fmla="*/ 7734 w 10010"/>
              <a:gd name="connsiteY13" fmla="*/ 480 h 9365"/>
              <a:gd name="connsiteX14" fmla="*/ 7286 w 10010"/>
              <a:gd name="connsiteY14" fmla="*/ 531 h 9365"/>
              <a:gd name="connsiteX15" fmla="*/ 6839 w 10010"/>
              <a:gd name="connsiteY15" fmla="*/ 574 h 9365"/>
              <a:gd name="connsiteX16" fmla="*/ 6399 w 10010"/>
              <a:gd name="connsiteY16" fmla="*/ 603 h 9365"/>
              <a:gd name="connsiteX17" fmla="*/ 5968 w 10010"/>
              <a:gd name="connsiteY17" fmla="*/ 625 h 9365"/>
              <a:gd name="connsiteX18" fmla="*/ 5540 w 10010"/>
              <a:gd name="connsiteY18" fmla="*/ 632 h 9365"/>
              <a:gd name="connsiteX19" fmla="*/ 5125 w 10010"/>
              <a:gd name="connsiteY19" fmla="*/ 632 h 9365"/>
              <a:gd name="connsiteX20" fmla="*/ 4714 w 10010"/>
              <a:gd name="connsiteY20" fmla="*/ 632 h 9365"/>
              <a:gd name="connsiteX21" fmla="*/ 4315 w 10010"/>
              <a:gd name="connsiteY21" fmla="*/ 618 h 9365"/>
              <a:gd name="connsiteX22" fmla="*/ 3927 w 10010"/>
              <a:gd name="connsiteY22" fmla="*/ 596 h 9365"/>
              <a:gd name="connsiteX23" fmla="*/ 3552 w 10010"/>
              <a:gd name="connsiteY23" fmla="*/ 567 h 9365"/>
              <a:gd name="connsiteX24" fmla="*/ 3190 w 10010"/>
              <a:gd name="connsiteY24" fmla="*/ 538 h 9365"/>
              <a:gd name="connsiteX25" fmla="*/ 2843 w 10010"/>
              <a:gd name="connsiteY25" fmla="*/ 501 h 9365"/>
              <a:gd name="connsiteX26" fmla="*/ 2508 w 10010"/>
              <a:gd name="connsiteY26" fmla="*/ 465 h 9365"/>
              <a:gd name="connsiteX27" fmla="*/ 2194 w 10010"/>
              <a:gd name="connsiteY27" fmla="*/ 422 h 9365"/>
              <a:gd name="connsiteX28" fmla="*/ 1891 w 10010"/>
              <a:gd name="connsiteY28" fmla="*/ 378 h 9365"/>
              <a:gd name="connsiteX29" fmla="*/ 1347 w 10010"/>
              <a:gd name="connsiteY29" fmla="*/ 283 h 9365"/>
              <a:gd name="connsiteX30" fmla="*/ 883 w 10010"/>
              <a:gd name="connsiteY30" fmla="*/ 196 h 9365"/>
              <a:gd name="connsiteX31" fmla="*/ 512 w 10010"/>
              <a:gd name="connsiteY31" fmla="*/ 124 h 9365"/>
              <a:gd name="connsiteX32" fmla="*/ 234 w 10010"/>
              <a:gd name="connsiteY32" fmla="*/ 58 h 9365"/>
              <a:gd name="connsiteX33" fmla="*/ 0 w 10010"/>
              <a:gd name="connsiteY33" fmla="*/ 0 h 9365"/>
              <a:gd name="connsiteX34" fmla="*/ 0 w 10010"/>
              <a:gd name="connsiteY34" fmla="*/ 0 h 9365"/>
              <a:gd name="connsiteX0" fmla="*/ 0 w 10000"/>
              <a:gd name="connsiteY0" fmla="*/ 0 h 10000"/>
              <a:gd name="connsiteX1" fmla="*/ 0 w 10000"/>
              <a:gd name="connsiteY1" fmla="*/ 1257 h 10000"/>
              <a:gd name="connsiteX2" fmla="*/ 0 w 10000"/>
              <a:gd name="connsiteY2" fmla="*/ 7729 h 10000"/>
              <a:gd name="connsiteX3" fmla="*/ 0 w 10000"/>
              <a:gd name="connsiteY3" fmla="*/ 10000 h 10000"/>
              <a:gd name="connsiteX4" fmla="*/ 10000 w 10000"/>
              <a:gd name="connsiteY4" fmla="*/ 4997 h 10000"/>
              <a:gd name="connsiteX5" fmla="*/ 9990 w 10000"/>
              <a:gd name="connsiteY5" fmla="*/ 7729 h 10000"/>
              <a:gd name="connsiteX6" fmla="*/ 9990 w 10000"/>
              <a:gd name="connsiteY6" fmla="*/ 1257 h 10000"/>
              <a:gd name="connsiteX7" fmla="*/ 9990 w 10000"/>
              <a:gd name="connsiteY7" fmla="*/ 0 h 10000"/>
              <a:gd name="connsiteX8" fmla="*/ 9990 w 10000"/>
              <a:gd name="connsiteY8" fmla="*/ 0 h 10000"/>
              <a:gd name="connsiteX9" fmla="*/ 9534 w 10000"/>
              <a:gd name="connsiteY9" fmla="*/ 132 h 10000"/>
              <a:gd name="connsiteX10" fmla="*/ 9084 w 10000"/>
              <a:gd name="connsiteY10" fmla="*/ 249 h 10000"/>
              <a:gd name="connsiteX11" fmla="*/ 8628 w 10000"/>
              <a:gd name="connsiteY11" fmla="*/ 349 h 10000"/>
              <a:gd name="connsiteX12" fmla="*/ 8177 w 10000"/>
              <a:gd name="connsiteY12" fmla="*/ 442 h 10000"/>
              <a:gd name="connsiteX13" fmla="*/ 7726 w 10000"/>
              <a:gd name="connsiteY13" fmla="*/ 513 h 10000"/>
              <a:gd name="connsiteX14" fmla="*/ 7279 w 10000"/>
              <a:gd name="connsiteY14" fmla="*/ 567 h 10000"/>
              <a:gd name="connsiteX15" fmla="*/ 6832 w 10000"/>
              <a:gd name="connsiteY15" fmla="*/ 613 h 10000"/>
              <a:gd name="connsiteX16" fmla="*/ 6393 w 10000"/>
              <a:gd name="connsiteY16" fmla="*/ 644 h 10000"/>
              <a:gd name="connsiteX17" fmla="*/ 5962 w 10000"/>
              <a:gd name="connsiteY17" fmla="*/ 667 h 10000"/>
              <a:gd name="connsiteX18" fmla="*/ 5534 w 10000"/>
              <a:gd name="connsiteY18" fmla="*/ 675 h 10000"/>
              <a:gd name="connsiteX19" fmla="*/ 5120 w 10000"/>
              <a:gd name="connsiteY19" fmla="*/ 675 h 10000"/>
              <a:gd name="connsiteX20" fmla="*/ 4709 w 10000"/>
              <a:gd name="connsiteY20" fmla="*/ 675 h 10000"/>
              <a:gd name="connsiteX21" fmla="*/ 4311 w 10000"/>
              <a:gd name="connsiteY21" fmla="*/ 660 h 10000"/>
              <a:gd name="connsiteX22" fmla="*/ 3923 w 10000"/>
              <a:gd name="connsiteY22" fmla="*/ 636 h 10000"/>
              <a:gd name="connsiteX23" fmla="*/ 3548 w 10000"/>
              <a:gd name="connsiteY23" fmla="*/ 605 h 10000"/>
              <a:gd name="connsiteX24" fmla="*/ 3187 w 10000"/>
              <a:gd name="connsiteY24" fmla="*/ 574 h 10000"/>
              <a:gd name="connsiteX25" fmla="*/ 2840 w 10000"/>
              <a:gd name="connsiteY25" fmla="*/ 535 h 10000"/>
              <a:gd name="connsiteX26" fmla="*/ 2505 w 10000"/>
              <a:gd name="connsiteY26" fmla="*/ 497 h 10000"/>
              <a:gd name="connsiteX27" fmla="*/ 2192 w 10000"/>
              <a:gd name="connsiteY27" fmla="*/ 451 h 10000"/>
              <a:gd name="connsiteX28" fmla="*/ 1889 w 10000"/>
              <a:gd name="connsiteY28" fmla="*/ 404 h 10000"/>
              <a:gd name="connsiteX29" fmla="*/ 1346 w 10000"/>
              <a:gd name="connsiteY29" fmla="*/ 302 h 10000"/>
              <a:gd name="connsiteX30" fmla="*/ 882 w 10000"/>
              <a:gd name="connsiteY30" fmla="*/ 209 h 10000"/>
              <a:gd name="connsiteX31" fmla="*/ 511 w 10000"/>
              <a:gd name="connsiteY31" fmla="*/ 132 h 10000"/>
              <a:gd name="connsiteX32" fmla="*/ 234 w 10000"/>
              <a:gd name="connsiteY32" fmla="*/ 62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00"/>
              <a:gd name="connsiteY0" fmla="*/ 0 h 7818"/>
              <a:gd name="connsiteX1" fmla="*/ 0 w 10000"/>
              <a:gd name="connsiteY1" fmla="*/ 1257 h 7818"/>
              <a:gd name="connsiteX2" fmla="*/ 0 w 10000"/>
              <a:gd name="connsiteY2" fmla="*/ 7729 h 7818"/>
              <a:gd name="connsiteX3" fmla="*/ 0 w 10000"/>
              <a:gd name="connsiteY3" fmla="*/ 5016 h 7818"/>
              <a:gd name="connsiteX4" fmla="*/ 10000 w 10000"/>
              <a:gd name="connsiteY4" fmla="*/ 4997 h 7818"/>
              <a:gd name="connsiteX5" fmla="*/ 9990 w 10000"/>
              <a:gd name="connsiteY5" fmla="*/ 7729 h 7818"/>
              <a:gd name="connsiteX6" fmla="*/ 9990 w 10000"/>
              <a:gd name="connsiteY6" fmla="*/ 1257 h 7818"/>
              <a:gd name="connsiteX7" fmla="*/ 9990 w 10000"/>
              <a:gd name="connsiteY7" fmla="*/ 0 h 7818"/>
              <a:gd name="connsiteX8" fmla="*/ 9990 w 10000"/>
              <a:gd name="connsiteY8" fmla="*/ 0 h 7818"/>
              <a:gd name="connsiteX9" fmla="*/ 9534 w 10000"/>
              <a:gd name="connsiteY9" fmla="*/ 132 h 7818"/>
              <a:gd name="connsiteX10" fmla="*/ 9084 w 10000"/>
              <a:gd name="connsiteY10" fmla="*/ 249 h 7818"/>
              <a:gd name="connsiteX11" fmla="*/ 8628 w 10000"/>
              <a:gd name="connsiteY11" fmla="*/ 349 h 7818"/>
              <a:gd name="connsiteX12" fmla="*/ 8177 w 10000"/>
              <a:gd name="connsiteY12" fmla="*/ 442 h 7818"/>
              <a:gd name="connsiteX13" fmla="*/ 7726 w 10000"/>
              <a:gd name="connsiteY13" fmla="*/ 513 h 7818"/>
              <a:gd name="connsiteX14" fmla="*/ 7279 w 10000"/>
              <a:gd name="connsiteY14" fmla="*/ 567 h 7818"/>
              <a:gd name="connsiteX15" fmla="*/ 6832 w 10000"/>
              <a:gd name="connsiteY15" fmla="*/ 613 h 7818"/>
              <a:gd name="connsiteX16" fmla="*/ 6393 w 10000"/>
              <a:gd name="connsiteY16" fmla="*/ 644 h 7818"/>
              <a:gd name="connsiteX17" fmla="*/ 5962 w 10000"/>
              <a:gd name="connsiteY17" fmla="*/ 667 h 7818"/>
              <a:gd name="connsiteX18" fmla="*/ 5534 w 10000"/>
              <a:gd name="connsiteY18" fmla="*/ 675 h 7818"/>
              <a:gd name="connsiteX19" fmla="*/ 5120 w 10000"/>
              <a:gd name="connsiteY19" fmla="*/ 675 h 7818"/>
              <a:gd name="connsiteX20" fmla="*/ 4709 w 10000"/>
              <a:gd name="connsiteY20" fmla="*/ 675 h 7818"/>
              <a:gd name="connsiteX21" fmla="*/ 4311 w 10000"/>
              <a:gd name="connsiteY21" fmla="*/ 660 h 7818"/>
              <a:gd name="connsiteX22" fmla="*/ 3923 w 10000"/>
              <a:gd name="connsiteY22" fmla="*/ 636 h 7818"/>
              <a:gd name="connsiteX23" fmla="*/ 3548 w 10000"/>
              <a:gd name="connsiteY23" fmla="*/ 605 h 7818"/>
              <a:gd name="connsiteX24" fmla="*/ 3187 w 10000"/>
              <a:gd name="connsiteY24" fmla="*/ 574 h 7818"/>
              <a:gd name="connsiteX25" fmla="*/ 2840 w 10000"/>
              <a:gd name="connsiteY25" fmla="*/ 535 h 7818"/>
              <a:gd name="connsiteX26" fmla="*/ 2505 w 10000"/>
              <a:gd name="connsiteY26" fmla="*/ 497 h 7818"/>
              <a:gd name="connsiteX27" fmla="*/ 2192 w 10000"/>
              <a:gd name="connsiteY27" fmla="*/ 451 h 7818"/>
              <a:gd name="connsiteX28" fmla="*/ 1889 w 10000"/>
              <a:gd name="connsiteY28" fmla="*/ 404 h 7818"/>
              <a:gd name="connsiteX29" fmla="*/ 1346 w 10000"/>
              <a:gd name="connsiteY29" fmla="*/ 302 h 7818"/>
              <a:gd name="connsiteX30" fmla="*/ 882 w 10000"/>
              <a:gd name="connsiteY30" fmla="*/ 209 h 7818"/>
              <a:gd name="connsiteX31" fmla="*/ 511 w 10000"/>
              <a:gd name="connsiteY31" fmla="*/ 132 h 7818"/>
              <a:gd name="connsiteX32" fmla="*/ 234 w 10000"/>
              <a:gd name="connsiteY32" fmla="*/ 62 h 7818"/>
              <a:gd name="connsiteX33" fmla="*/ 0 w 10000"/>
              <a:gd name="connsiteY33" fmla="*/ 0 h 7818"/>
              <a:gd name="connsiteX34" fmla="*/ 0 w 10000"/>
              <a:gd name="connsiteY34" fmla="*/ 0 h 7818"/>
              <a:gd name="connsiteX0" fmla="*/ 0 w 10000"/>
              <a:gd name="connsiteY0" fmla="*/ 0 h 10000"/>
              <a:gd name="connsiteX1" fmla="*/ 0 w 10000"/>
              <a:gd name="connsiteY1" fmla="*/ 1608 h 10000"/>
              <a:gd name="connsiteX2" fmla="*/ 0 w 10000"/>
              <a:gd name="connsiteY2" fmla="*/ 6393 h 10000"/>
              <a:gd name="connsiteX3" fmla="*/ 0 w 10000"/>
              <a:gd name="connsiteY3" fmla="*/ 6416 h 10000"/>
              <a:gd name="connsiteX4" fmla="*/ 10000 w 10000"/>
              <a:gd name="connsiteY4" fmla="*/ 6392 h 10000"/>
              <a:gd name="connsiteX5" fmla="*/ 9990 w 10000"/>
              <a:gd name="connsiteY5" fmla="*/ 9886 h 10000"/>
              <a:gd name="connsiteX6" fmla="*/ 9990 w 10000"/>
              <a:gd name="connsiteY6" fmla="*/ 1608 h 10000"/>
              <a:gd name="connsiteX7" fmla="*/ 9990 w 10000"/>
              <a:gd name="connsiteY7" fmla="*/ 0 h 10000"/>
              <a:gd name="connsiteX8" fmla="*/ 9990 w 10000"/>
              <a:gd name="connsiteY8" fmla="*/ 0 h 10000"/>
              <a:gd name="connsiteX9" fmla="*/ 9534 w 10000"/>
              <a:gd name="connsiteY9" fmla="*/ 169 h 10000"/>
              <a:gd name="connsiteX10" fmla="*/ 9084 w 10000"/>
              <a:gd name="connsiteY10" fmla="*/ 318 h 10000"/>
              <a:gd name="connsiteX11" fmla="*/ 8628 w 10000"/>
              <a:gd name="connsiteY11" fmla="*/ 446 h 10000"/>
              <a:gd name="connsiteX12" fmla="*/ 8177 w 10000"/>
              <a:gd name="connsiteY12" fmla="*/ 565 h 10000"/>
              <a:gd name="connsiteX13" fmla="*/ 7726 w 10000"/>
              <a:gd name="connsiteY13" fmla="*/ 656 h 10000"/>
              <a:gd name="connsiteX14" fmla="*/ 7279 w 10000"/>
              <a:gd name="connsiteY14" fmla="*/ 725 h 10000"/>
              <a:gd name="connsiteX15" fmla="*/ 6832 w 10000"/>
              <a:gd name="connsiteY15" fmla="*/ 784 h 10000"/>
              <a:gd name="connsiteX16" fmla="*/ 6393 w 10000"/>
              <a:gd name="connsiteY16" fmla="*/ 824 h 10000"/>
              <a:gd name="connsiteX17" fmla="*/ 5962 w 10000"/>
              <a:gd name="connsiteY17" fmla="*/ 853 h 10000"/>
              <a:gd name="connsiteX18" fmla="*/ 5534 w 10000"/>
              <a:gd name="connsiteY18" fmla="*/ 863 h 10000"/>
              <a:gd name="connsiteX19" fmla="*/ 5120 w 10000"/>
              <a:gd name="connsiteY19" fmla="*/ 863 h 10000"/>
              <a:gd name="connsiteX20" fmla="*/ 4709 w 10000"/>
              <a:gd name="connsiteY20" fmla="*/ 863 h 10000"/>
              <a:gd name="connsiteX21" fmla="*/ 4311 w 10000"/>
              <a:gd name="connsiteY21" fmla="*/ 844 h 10000"/>
              <a:gd name="connsiteX22" fmla="*/ 3923 w 10000"/>
              <a:gd name="connsiteY22" fmla="*/ 814 h 10000"/>
              <a:gd name="connsiteX23" fmla="*/ 3548 w 10000"/>
              <a:gd name="connsiteY23" fmla="*/ 774 h 10000"/>
              <a:gd name="connsiteX24" fmla="*/ 3187 w 10000"/>
              <a:gd name="connsiteY24" fmla="*/ 734 h 10000"/>
              <a:gd name="connsiteX25" fmla="*/ 2840 w 10000"/>
              <a:gd name="connsiteY25" fmla="*/ 684 h 10000"/>
              <a:gd name="connsiteX26" fmla="*/ 2505 w 10000"/>
              <a:gd name="connsiteY26" fmla="*/ 636 h 10000"/>
              <a:gd name="connsiteX27" fmla="*/ 2192 w 10000"/>
              <a:gd name="connsiteY27" fmla="*/ 577 h 10000"/>
              <a:gd name="connsiteX28" fmla="*/ 1889 w 10000"/>
              <a:gd name="connsiteY28" fmla="*/ 517 h 10000"/>
              <a:gd name="connsiteX29" fmla="*/ 1346 w 10000"/>
              <a:gd name="connsiteY29" fmla="*/ 386 h 10000"/>
              <a:gd name="connsiteX30" fmla="*/ 882 w 10000"/>
              <a:gd name="connsiteY30" fmla="*/ 267 h 10000"/>
              <a:gd name="connsiteX31" fmla="*/ 511 w 10000"/>
              <a:gd name="connsiteY31" fmla="*/ 169 h 10000"/>
              <a:gd name="connsiteX32" fmla="*/ 234 w 10000"/>
              <a:gd name="connsiteY32" fmla="*/ 79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00"/>
              <a:gd name="connsiteY0" fmla="*/ 0 h 6669"/>
              <a:gd name="connsiteX1" fmla="*/ 0 w 10000"/>
              <a:gd name="connsiteY1" fmla="*/ 1608 h 6669"/>
              <a:gd name="connsiteX2" fmla="*/ 0 w 10000"/>
              <a:gd name="connsiteY2" fmla="*/ 6393 h 6669"/>
              <a:gd name="connsiteX3" fmla="*/ 0 w 10000"/>
              <a:gd name="connsiteY3" fmla="*/ 6416 h 6669"/>
              <a:gd name="connsiteX4" fmla="*/ 10000 w 10000"/>
              <a:gd name="connsiteY4" fmla="*/ 6392 h 6669"/>
              <a:gd name="connsiteX5" fmla="*/ 10000 w 10000"/>
              <a:gd name="connsiteY5" fmla="*/ 6393 h 6669"/>
              <a:gd name="connsiteX6" fmla="*/ 9990 w 10000"/>
              <a:gd name="connsiteY6" fmla="*/ 1608 h 6669"/>
              <a:gd name="connsiteX7" fmla="*/ 9990 w 10000"/>
              <a:gd name="connsiteY7" fmla="*/ 0 h 6669"/>
              <a:gd name="connsiteX8" fmla="*/ 9990 w 10000"/>
              <a:gd name="connsiteY8" fmla="*/ 0 h 6669"/>
              <a:gd name="connsiteX9" fmla="*/ 9534 w 10000"/>
              <a:gd name="connsiteY9" fmla="*/ 169 h 6669"/>
              <a:gd name="connsiteX10" fmla="*/ 9084 w 10000"/>
              <a:gd name="connsiteY10" fmla="*/ 318 h 6669"/>
              <a:gd name="connsiteX11" fmla="*/ 8628 w 10000"/>
              <a:gd name="connsiteY11" fmla="*/ 446 h 6669"/>
              <a:gd name="connsiteX12" fmla="*/ 8177 w 10000"/>
              <a:gd name="connsiteY12" fmla="*/ 565 h 6669"/>
              <a:gd name="connsiteX13" fmla="*/ 7726 w 10000"/>
              <a:gd name="connsiteY13" fmla="*/ 656 h 6669"/>
              <a:gd name="connsiteX14" fmla="*/ 7279 w 10000"/>
              <a:gd name="connsiteY14" fmla="*/ 725 h 6669"/>
              <a:gd name="connsiteX15" fmla="*/ 6832 w 10000"/>
              <a:gd name="connsiteY15" fmla="*/ 784 h 6669"/>
              <a:gd name="connsiteX16" fmla="*/ 6393 w 10000"/>
              <a:gd name="connsiteY16" fmla="*/ 824 h 6669"/>
              <a:gd name="connsiteX17" fmla="*/ 5962 w 10000"/>
              <a:gd name="connsiteY17" fmla="*/ 853 h 6669"/>
              <a:gd name="connsiteX18" fmla="*/ 5534 w 10000"/>
              <a:gd name="connsiteY18" fmla="*/ 863 h 6669"/>
              <a:gd name="connsiteX19" fmla="*/ 5120 w 10000"/>
              <a:gd name="connsiteY19" fmla="*/ 863 h 6669"/>
              <a:gd name="connsiteX20" fmla="*/ 4709 w 10000"/>
              <a:gd name="connsiteY20" fmla="*/ 863 h 6669"/>
              <a:gd name="connsiteX21" fmla="*/ 4311 w 10000"/>
              <a:gd name="connsiteY21" fmla="*/ 844 h 6669"/>
              <a:gd name="connsiteX22" fmla="*/ 3923 w 10000"/>
              <a:gd name="connsiteY22" fmla="*/ 814 h 6669"/>
              <a:gd name="connsiteX23" fmla="*/ 3548 w 10000"/>
              <a:gd name="connsiteY23" fmla="*/ 774 h 6669"/>
              <a:gd name="connsiteX24" fmla="*/ 3187 w 10000"/>
              <a:gd name="connsiteY24" fmla="*/ 734 h 6669"/>
              <a:gd name="connsiteX25" fmla="*/ 2840 w 10000"/>
              <a:gd name="connsiteY25" fmla="*/ 684 h 6669"/>
              <a:gd name="connsiteX26" fmla="*/ 2505 w 10000"/>
              <a:gd name="connsiteY26" fmla="*/ 636 h 6669"/>
              <a:gd name="connsiteX27" fmla="*/ 2192 w 10000"/>
              <a:gd name="connsiteY27" fmla="*/ 577 h 6669"/>
              <a:gd name="connsiteX28" fmla="*/ 1889 w 10000"/>
              <a:gd name="connsiteY28" fmla="*/ 517 h 6669"/>
              <a:gd name="connsiteX29" fmla="*/ 1346 w 10000"/>
              <a:gd name="connsiteY29" fmla="*/ 386 h 6669"/>
              <a:gd name="connsiteX30" fmla="*/ 882 w 10000"/>
              <a:gd name="connsiteY30" fmla="*/ 267 h 6669"/>
              <a:gd name="connsiteX31" fmla="*/ 511 w 10000"/>
              <a:gd name="connsiteY31" fmla="*/ 169 h 6669"/>
              <a:gd name="connsiteX32" fmla="*/ 234 w 10000"/>
              <a:gd name="connsiteY32" fmla="*/ 79 h 6669"/>
              <a:gd name="connsiteX33" fmla="*/ 0 w 10000"/>
              <a:gd name="connsiteY33" fmla="*/ 0 h 6669"/>
              <a:gd name="connsiteX34" fmla="*/ 0 w 10000"/>
              <a:gd name="connsiteY34" fmla="*/ 0 h 6669"/>
              <a:gd name="connsiteX0" fmla="*/ 0 w 10000"/>
              <a:gd name="connsiteY0" fmla="*/ 0 h 9621"/>
              <a:gd name="connsiteX1" fmla="*/ 0 w 10000"/>
              <a:gd name="connsiteY1" fmla="*/ 2411 h 9621"/>
              <a:gd name="connsiteX2" fmla="*/ 0 w 10000"/>
              <a:gd name="connsiteY2" fmla="*/ 9586 h 9621"/>
              <a:gd name="connsiteX3" fmla="*/ 0 w 10000"/>
              <a:gd name="connsiteY3" fmla="*/ 9621 h 9621"/>
              <a:gd name="connsiteX4" fmla="*/ 10000 w 10000"/>
              <a:gd name="connsiteY4" fmla="*/ 9585 h 9621"/>
              <a:gd name="connsiteX5" fmla="*/ 10000 w 10000"/>
              <a:gd name="connsiteY5" fmla="*/ 9586 h 9621"/>
              <a:gd name="connsiteX6" fmla="*/ 9990 w 10000"/>
              <a:gd name="connsiteY6" fmla="*/ 2411 h 9621"/>
              <a:gd name="connsiteX7" fmla="*/ 9990 w 10000"/>
              <a:gd name="connsiteY7" fmla="*/ 0 h 9621"/>
              <a:gd name="connsiteX8" fmla="*/ 9990 w 10000"/>
              <a:gd name="connsiteY8" fmla="*/ 0 h 9621"/>
              <a:gd name="connsiteX9" fmla="*/ 9534 w 10000"/>
              <a:gd name="connsiteY9" fmla="*/ 253 h 9621"/>
              <a:gd name="connsiteX10" fmla="*/ 9084 w 10000"/>
              <a:gd name="connsiteY10" fmla="*/ 477 h 9621"/>
              <a:gd name="connsiteX11" fmla="*/ 8628 w 10000"/>
              <a:gd name="connsiteY11" fmla="*/ 669 h 9621"/>
              <a:gd name="connsiteX12" fmla="*/ 8177 w 10000"/>
              <a:gd name="connsiteY12" fmla="*/ 847 h 9621"/>
              <a:gd name="connsiteX13" fmla="*/ 7726 w 10000"/>
              <a:gd name="connsiteY13" fmla="*/ 984 h 9621"/>
              <a:gd name="connsiteX14" fmla="*/ 7279 w 10000"/>
              <a:gd name="connsiteY14" fmla="*/ 1087 h 9621"/>
              <a:gd name="connsiteX15" fmla="*/ 6832 w 10000"/>
              <a:gd name="connsiteY15" fmla="*/ 1176 h 9621"/>
              <a:gd name="connsiteX16" fmla="*/ 6393 w 10000"/>
              <a:gd name="connsiteY16" fmla="*/ 1236 h 9621"/>
              <a:gd name="connsiteX17" fmla="*/ 5962 w 10000"/>
              <a:gd name="connsiteY17" fmla="*/ 1279 h 9621"/>
              <a:gd name="connsiteX18" fmla="*/ 5534 w 10000"/>
              <a:gd name="connsiteY18" fmla="*/ 1294 h 9621"/>
              <a:gd name="connsiteX19" fmla="*/ 5120 w 10000"/>
              <a:gd name="connsiteY19" fmla="*/ 1294 h 9621"/>
              <a:gd name="connsiteX20" fmla="*/ 4709 w 10000"/>
              <a:gd name="connsiteY20" fmla="*/ 1294 h 9621"/>
              <a:gd name="connsiteX21" fmla="*/ 4311 w 10000"/>
              <a:gd name="connsiteY21" fmla="*/ 1266 h 9621"/>
              <a:gd name="connsiteX22" fmla="*/ 3923 w 10000"/>
              <a:gd name="connsiteY22" fmla="*/ 1221 h 9621"/>
              <a:gd name="connsiteX23" fmla="*/ 3548 w 10000"/>
              <a:gd name="connsiteY23" fmla="*/ 1161 h 9621"/>
              <a:gd name="connsiteX24" fmla="*/ 3187 w 10000"/>
              <a:gd name="connsiteY24" fmla="*/ 1101 h 9621"/>
              <a:gd name="connsiteX25" fmla="*/ 2840 w 10000"/>
              <a:gd name="connsiteY25" fmla="*/ 1026 h 9621"/>
              <a:gd name="connsiteX26" fmla="*/ 2505 w 10000"/>
              <a:gd name="connsiteY26" fmla="*/ 954 h 9621"/>
              <a:gd name="connsiteX27" fmla="*/ 2192 w 10000"/>
              <a:gd name="connsiteY27" fmla="*/ 865 h 9621"/>
              <a:gd name="connsiteX28" fmla="*/ 1889 w 10000"/>
              <a:gd name="connsiteY28" fmla="*/ 775 h 9621"/>
              <a:gd name="connsiteX29" fmla="*/ 1346 w 10000"/>
              <a:gd name="connsiteY29" fmla="*/ 579 h 9621"/>
              <a:gd name="connsiteX30" fmla="*/ 882 w 10000"/>
              <a:gd name="connsiteY30" fmla="*/ 400 h 9621"/>
              <a:gd name="connsiteX31" fmla="*/ 511 w 10000"/>
              <a:gd name="connsiteY31" fmla="*/ 253 h 9621"/>
              <a:gd name="connsiteX32" fmla="*/ 234 w 10000"/>
              <a:gd name="connsiteY32" fmla="*/ 118 h 9621"/>
              <a:gd name="connsiteX33" fmla="*/ 0 w 10000"/>
              <a:gd name="connsiteY33" fmla="*/ 0 h 9621"/>
              <a:gd name="connsiteX34" fmla="*/ 0 w 10000"/>
              <a:gd name="connsiteY34" fmla="*/ 0 h 96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10000" h="9621">
                <a:moveTo>
                  <a:pt x="0" y="0"/>
                </a:moveTo>
                <a:lnTo>
                  <a:pt x="0" y="2411"/>
                </a:lnTo>
                <a:lnTo>
                  <a:pt x="0" y="9586"/>
                </a:lnTo>
                <a:lnTo>
                  <a:pt x="0" y="9621"/>
                </a:lnTo>
                <a:lnTo>
                  <a:pt x="10000" y="9585"/>
                </a:lnTo>
                <a:cubicBezTo>
                  <a:pt x="9997" y="8144"/>
                  <a:pt x="10003" y="9571"/>
                  <a:pt x="10000" y="9586"/>
                </a:cubicBezTo>
                <a:cubicBezTo>
                  <a:pt x="9997" y="7194"/>
                  <a:pt x="9993" y="4803"/>
                  <a:pt x="9990" y="2411"/>
                </a:cubicBezTo>
                <a:lnTo>
                  <a:pt x="9990" y="0"/>
                </a:lnTo>
                <a:lnTo>
                  <a:pt x="9990" y="0"/>
                </a:lnTo>
                <a:lnTo>
                  <a:pt x="9534" y="253"/>
                </a:lnTo>
                <a:lnTo>
                  <a:pt x="9084" y="477"/>
                </a:lnTo>
                <a:lnTo>
                  <a:pt x="8628" y="669"/>
                </a:lnTo>
                <a:lnTo>
                  <a:pt x="8177" y="847"/>
                </a:lnTo>
                <a:lnTo>
                  <a:pt x="7726" y="984"/>
                </a:lnTo>
                <a:lnTo>
                  <a:pt x="7279" y="1087"/>
                </a:lnTo>
                <a:lnTo>
                  <a:pt x="6832" y="1176"/>
                </a:lnTo>
                <a:lnTo>
                  <a:pt x="6393" y="1236"/>
                </a:lnTo>
                <a:lnTo>
                  <a:pt x="5962" y="1279"/>
                </a:lnTo>
                <a:lnTo>
                  <a:pt x="5534" y="1294"/>
                </a:lnTo>
                <a:lnTo>
                  <a:pt x="5120" y="1294"/>
                </a:lnTo>
                <a:lnTo>
                  <a:pt x="4709" y="1294"/>
                </a:lnTo>
                <a:lnTo>
                  <a:pt x="4311" y="1266"/>
                </a:lnTo>
                <a:lnTo>
                  <a:pt x="3923" y="1221"/>
                </a:lnTo>
                <a:lnTo>
                  <a:pt x="3548" y="1161"/>
                </a:lnTo>
                <a:lnTo>
                  <a:pt x="3187" y="1101"/>
                </a:lnTo>
                <a:lnTo>
                  <a:pt x="2840" y="1026"/>
                </a:lnTo>
                <a:lnTo>
                  <a:pt x="2505" y="954"/>
                </a:lnTo>
                <a:lnTo>
                  <a:pt x="2192" y="865"/>
                </a:lnTo>
                <a:lnTo>
                  <a:pt x="1889" y="775"/>
                </a:lnTo>
                <a:lnTo>
                  <a:pt x="1346" y="579"/>
                </a:lnTo>
                <a:lnTo>
                  <a:pt x="882" y="400"/>
                </a:lnTo>
                <a:lnTo>
                  <a:pt x="511" y="253"/>
                </a:lnTo>
                <a:lnTo>
                  <a:pt x="234" y="118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0" name="Freeform 5"/>
          <p:cNvSpPr>
            <a:spLocks/>
          </p:cNvSpPr>
          <p:nvPr/>
        </p:nvSpPr>
        <p:spPr bwMode="auto">
          <a:xfrm rot="21010068">
            <a:off x="6889941" y="3292922"/>
            <a:ext cx="2575831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F04E7-AFAB-4417-BEC4-B163C53AB9B5}" type="datetime1">
              <a:rPr kumimoji="1" lang="ja-JP" altLang="en-US" smtClean="0"/>
              <a:t>2012/12/5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13631" y="295731"/>
            <a:ext cx="681214" cy="767687"/>
          </a:xfrm>
          <a:prstGeom prst="rect">
            <a:avLst/>
          </a:prstGeom>
        </p:spPr>
        <p:txBody>
          <a:bodyPr/>
          <a:lstStyle/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8644" y="927099"/>
            <a:ext cx="6957171" cy="2211425"/>
          </a:xfrm>
        </p:spPr>
        <p:txBody>
          <a:bodyPr/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3"/>
          </p:nvPr>
        </p:nvSpPr>
        <p:spPr>
          <a:xfrm>
            <a:off x="938645" y="4006729"/>
            <a:ext cx="6957172" cy="534121"/>
          </a:xfrm>
        </p:spPr>
        <p:txBody>
          <a:bodyPr anchor="b">
            <a:normAutofit/>
          </a:bodyPr>
          <a:lstStyle>
            <a:lvl1pPr marL="0" indent="0" algn="l" defTabSz="457200" rtl="0" eaLnBrk="1" latinLnBrk="0" hangingPunct="1">
              <a:buNone/>
              <a:defRPr lang="en-US" sz="2400" b="0" i="0" kern="1200" cap="none" dirty="0" smtClean="0">
                <a:solidFill>
                  <a:schemeClr val="accent1"/>
                </a:solidFill>
                <a:latin typeface="+mn-lt"/>
                <a:ea typeface="+mn-ea"/>
                <a:cs typeface="Helvetica Ligh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5" name="Text Placeholder 3"/>
          <p:cNvSpPr>
            <a:spLocks noGrp="1"/>
          </p:cNvSpPr>
          <p:nvPr>
            <p:ph type="body" sz="half" idx="2"/>
          </p:nvPr>
        </p:nvSpPr>
        <p:spPr>
          <a:xfrm>
            <a:off x="938644" y="4540850"/>
            <a:ext cx="6957172" cy="1484031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91928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列形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5" name="Freeform 5"/>
          <p:cNvSpPr>
            <a:spLocks/>
          </p:cNvSpPr>
          <p:nvPr/>
        </p:nvSpPr>
        <p:spPr bwMode="auto">
          <a:xfrm rot="21010068">
            <a:off x="6889941" y="1790293"/>
            <a:ext cx="2575831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25442" y="1856450"/>
            <a:ext cx="8855117" cy="4535226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cxnSp>
        <p:nvCxnSpPr>
          <p:cNvPr id="19" name="Straight Connector 18"/>
          <p:cNvCxnSpPr/>
          <p:nvPr/>
        </p:nvCxnSpPr>
        <p:spPr>
          <a:xfrm>
            <a:off x="3569074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33698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8645" y="922305"/>
            <a:ext cx="6958891" cy="714660"/>
          </a:xfrm>
        </p:spPr>
        <p:txBody>
          <a:bodyPr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8645" y="2489200"/>
            <a:ext cx="2506219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692511" y="2489200"/>
            <a:ext cx="2520646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A7089-A5AD-4F9B-9C86-EE53588A7C13}" type="datetime1">
              <a:rPr kumimoji="1" lang="ja-JP" altLang="en-US" smtClean="0"/>
              <a:t>2012/12/5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413631" y="295731"/>
            <a:ext cx="681214" cy="767687"/>
          </a:xfrm>
          <a:prstGeom prst="rect">
            <a:avLst/>
          </a:prstGeom>
        </p:spPr>
        <p:txBody>
          <a:bodyPr/>
          <a:lstStyle/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460805" y="2489201"/>
            <a:ext cx="2506552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5"/>
          </p:nvPr>
        </p:nvSpPr>
        <p:spPr>
          <a:xfrm>
            <a:off x="938643" y="3147165"/>
            <a:ext cx="2506218" cy="2877714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6"/>
          </p:nvPr>
        </p:nvSpPr>
        <p:spPr>
          <a:xfrm>
            <a:off x="3692512" y="3147165"/>
            <a:ext cx="2520645" cy="2869878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7"/>
          </p:nvPr>
        </p:nvSpPr>
        <p:spPr>
          <a:xfrm>
            <a:off x="6460806" y="3147164"/>
            <a:ext cx="2506552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0387719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列形式 (図あり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Rectangle 41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41" name="Freeform 40"/>
          <p:cNvSpPr>
            <a:spLocks/>
          </p:cNvSpPr>
          <p:nvPr/>
        </p:nvSpPr>
        <p:spPr bwMode="auto">
          <a:xfrm>
            <a:off x="533695" y="1830271"/>
            <a:ext cx="8855117" cy="4535226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8645" y="927101"/>
            <a:ext cx="6958891" cy="709864"/>
          </a:xfrm>
        </p:spPr>
        <p:txBody>
          <a:bodyPr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54916" y="4180095"/>
            <a:ext cx="2490629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688011" y="4179596"/>
            <a:ext cx="2510939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2D766-5313-466A-AFE9-0ADCB4275148}" type="datetime1">
              <a:rPr kumimoji="1" lang="ja-JP" altLang="en-US" smtClean="0"/>
              <a:t>2012/12/5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413631" y="295731"/>
            <a:ext cx="681214" cy="767687"/>
          </a:xfrm>
          <a:prstGeom prst="rect">
            <a:avLst/>
          </a:prstGeom>
        </p:spPr>
        <p:txBody>
          <a:bodyPr/>
          <a:lstStyle/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460806" y="4179595"/>
            <a:ext cx="2491116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8"/>
          </p:nvPr>
        </p:nvSpPr>
        <p:spPr>
          <a:xfrm>
            <a:off x="938643" y="4837559"/>
            <a:ext cx="2501719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688012" y="4837559"/>
            <a:ext cx="2525145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6460806" y="4837559"/>
            <a:ext cx="2491116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97138" y="2486222"/>
            <a:ext cx="2189911" cy="1450321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16"/>
          </p:nvPr>
        </p:nvSpPr>
        <p:spPr>
          <a:xfrm>
            <a:off x="3846507" y="2509454"/>
            <a:ext cx="2193947" cy="1427089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17"/>
          </p:nvPr>
        </p:nvSpPr>
        <p:spPr>
          <a:xfrm>
            <a:off x="6613692" y="2509454"/>
            <a:ext cx="2187076" cy="1427089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19" name="Freeform 5"/>
          <p:cNvSpPr>
            <a:spLocks/>
          </p:cNvSpPr>
          <p:nvPr/>
        </p:nvSpPr>
        <p:spPr bwMode="auto">
          <a:xfrm rot="21010068">
            <a:off x="6889941" y="1790293"/>
            <a:ext cx="2575831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21"/>
          </p:nvPr>
        </p:nvSpPr>
        <p:spPr>
          <a:xfrm>
            <a:off x="938642" y="4837559"/>
            <a:ext cx="2506218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21" name="Straight Connector 20"/>
          <p:cNvCxnSpPr/>
          <p:nvPr/>
        </p:nvCxnSpPr>
        <p:spPr>
          <a:xfrm>
            <a:off x="3564187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633698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553383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7" name="Freeform 5"/>
          <p:cNvSpPr>
            <a:spLocks/>
          </p:cNvSpPr>
          <p:nvPr/>
        </p:nvSpPr>
        <p:spPr bwMode="auto">
          <a:xfrm rot="21010068">
            <a:off x="6889941" y="1790293"/>
            <a:ext cx="2575831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525442" y="1856450"/>
            <a:ext cx="8855117" cy="4535226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b" anchorCtr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5BF84-65B8-4221-8DC9-F973D03C1F57}" type="datetime1">
              <a:rPr kumimoji="1" lang="ja-JP" altLang="en-US" smtClean="0"/>
              <a:t>2012/12/5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13631" y="295731"/>
            <a:ext cx="681214" cy="767687"/>
          </a:xfrm>
          <a:prstGeom prst="rect">
            <a:avLst/>
          </a:prstGeom>
        </p:spPr>
        <p:txBody>
          <a:bodyPr/>
          <a:lstStyle/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1888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 rot="5400000">
            <a:off x="1657418" y="1626980"/>
            <a:ext cx="5995993" cy="3604043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8" name="Rectangle 7"/>
          <p:cNvSpPr/>
          <p:nvPr/>
        </p:nvSpPr>
        <p:spPr>
          <a:xfrm>
            <a:off x="449440" y="402165"/>
            <a:ext cx="4994779" cy="605367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3051" y="1447799"/>
            <a:ext cx="1167126" cy="4571999"/>
          </a:xfrm>
        </p:spPr>
        <p:txBody>
          <a:bodyPr vert="eaVert" anchor="b" anchorCtr="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38643" y="1447799"/>
            <a:ext cx="4785337" cy="457200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8DF39-CE7F-4060-A5FD-94724D7B51A8}" type="datetime1">
              <a:rPr kumimoji="1" lang="ja-JP" altLang="en-US" smtClean="0"/>
              <a:t>2012/12/5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13631" y="295731"/>
            <a:ext cx="681214" cy="767687"/>
          </a:xfrm>
          <a:prstGeom prst="rect">
            <a:avLst/>
          </a:prstGeom>
        </p:spPr>
        <p:txBody>
          <a:bodyPr/>
          <a:lstStyle/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0" name="Freeform 5"/>
          <p:cNvSpPr>
            <a:spLocks/>
          </p:cNvSpPr>
          <p:nvPr/>
        </p:nvSpPr>
        <p:spPr bwMode="auto">
          <a:xfrm rot="4966650">
            <a:off x="5161537" y="5094267"/>
            <a:ext cx="2377690" cy="344227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411768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" name="Freeform 5"/>
          <p:cNvSpPr>
            <a:spLocks/>
          </p:cNvSpPr>
          <p:nvPr/>
        </p:nvSpPr>
        <p:spPr bwMode="auto">
          <a:xfrm rot="21010068">
            <a:off x="6889941" y="1790293"/>
            <a:ext cx="2575831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>
            <a:off x="525442" y="1856450"/>
            <a:ext cx="8855117" cy="4535226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5745C1-3996-4B55-B4EA-8B401083BA29}" type="datetime1">
              <a:rPr kumimoji="1" lang="ja-JP" altLang="en-US" smtClean="0"/>
              <a:t>2012/12/5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8501" y="295731"/>
            <a:ext cx="857250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  <a:latin typeface="+mn-lt"/>
                <a:cs typeface="Helvetica Light"/>
              </a:defRPr>
            </a:lvl1pPr>
          </a:lstStyle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86383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9"/>
          <p:cNvSpPr>
            <a:spLocks/>
          </p:cNvSpPr>
          <p:nvPr/>
        </p:nvSpPr>
        <p:spPr bwMode="auto">
          <a:xfrm rot="16200000">
            <a:off x="3613613" y="1626980"/>
            <a:ext cx="5995993" cy="3604043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9" name="Rectangle 8"/>
          <p:cNvSpPr/>
          <p:nvPr/>
        </p:nvSpPr>
        <p:spPr>
          <a:xfrm>
            <a:off x="5723980" y="402165"/>
            <a:ext cx="3754583" cy="605367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5" name="Rectangle 14"/>
          <p:cNvSpPr/>
          <p:nvPr/>
        </p:nvSpPr>
        <p:spPr>
          <a:xfrm>
            <a:off x="8382876" y="7605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1" name="Freeform 5"/>
          <p:cNvSpPr>
            <a:spLocks/>
          </p:cNvSpPr>
          <p:nvPr/>
        </p:nvSpPr>
        <p:spPr bwMode="auto">
          <a:xfrm rot="15687606">
            <a:off x="3695848" y="1445134"/>
            <a:ext cx="2377690" cy="344227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8645" y="2257589"/>
            <a:ext cx="3360245" cy="3020343"/>
          </a:xfrm>
        </p:spPr>
        <p:txBody>
          <a:bodyPr anchor="ctr"/>
          <a:lstStyle>
            <a:lvl1pPr algn="l">
              <a:defRPr sz="32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545867" y="2257588"/>
            <a:ext cx="3309207" cy="3020343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620FF-D635-47BB-9E70-61A8D85DFEED}" type="datetime1">
              <a:rPr kumimoji="1" lang="ja-JP" altLang="en-US" smtClean="0"/>
              <a:t>2012/12/5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8501" y="295731"/>
            <a:ext cx="857250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  <a:latin typeface="+mn-lt"/>
                <a:cs typeface="Helvetica Light"/>
              </a:defRPr>
            </a:lvl1pPr>
          </a:lstStyle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819031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9" name="Freeform 5"/>
          <p:cNvSpPr>
            <a:spLocks/>
          </p:cNvSpPr>
          <p:nvPr/>
        </p:nvSpPr>
        <p:spPr bwMode="auto">
          <a:xfrm rot="21010068">
            <a:off x="6889941" y="1790293"/>
            <a:ext cx="2575831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>
            <a:off x="525442" y="1856450"/>
            <a:ext cx="8855117" cy="4535226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38643" y="2489199"/>
            <a:ext cx="3940062" cy="3530604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7295" y="2489200"/>
            <a:ext cx="3940063" cy="35306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796BA8-C6AD-48D6-A07C-A4330DE37037}" type="datetime1">
              <a:rPr kumimoji="1" lang="ja-JP" altLang="en-US" smtClean="0"/>
              <a:t>2012/12/5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8501" y="295731"/>
            <a:ext cx="857250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  <a:latin typeface="+mn-lt"/>
                <a:cs typeface="Helvetica Light"/>
              </a:defRPr>
            </a:lvl1pPr>
          </a:lstStyle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16640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1" name="Freeform 5"/>
          <p:cNvSpPr>
            <a:spLocks/>
          </p:cNvSpPr>
          <p:nvPr/>
        </p:nvSpPr>
        <p:spPr bwMode="auto">
          <a:xfrm rot="21010068">
            <a:off x="6889941" y="1790293"/>
            <a:ext cx="2575831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525442" y="1856450"/>
            <a:ext cx="8855117" cy="4535226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8643" y="2494298"/>
            <a:ext cx="3940062" cy="75929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38643" y="3253589"/>
            <a:ext cx="3940063" cy="276621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7296" y="2489200"/>
            <a:ext cx="3940061" cy="75929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7296" y="3248491"/>
            <a:ext cx="3940062" cy="277131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E80422-A9BD-424C-9C67-BE2ED1B66740}" type="datetime1">
              <a:rPr kumimoji="1" lang="ja-JP" altLang="en-US" smtClean="0"/>
              <a:t>2012/12/5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18501" y="295731"/>
            <a:ext cx="857250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  <a:latin typeface="+mn-lt"/>
                <a:cs typeface="Helvetica Light"/>
              </a:defRPr>
            </a:lvl1pPr>
          </a:lstStyle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42305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7" name="Freeform 5"/>
          <p:cNvSpPr>
            <a:spLocks/>
          </p:cNvSpPr>
          <p:nvPr/>
        </p:nvSpPr>
        <p:spPr bwMode="auto">
          <a:xfrm rot="21010068">
            <a:off x="6889941" y="1790293"/>
            <a:ext cx="2575831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525442" y="1856450"/>
            <a:ext cx="8855117" cy="4535226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D82CFF-B89E-4BF9-9A81-3BB188A06EAE}" type="datetime1">
              <a:rPr kumimoji="1" lang="ja-JP" altLang="en-US" smtClean="0"/>
              <a:t>2012/12/5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8501" y="295731"/>
            <a:ext cx="857250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  <a:latin typeface="+mn-lt"/>
                <a:cs typeface="Helvetica Light"/>
              </a:defRPr>
            </a:lvl1pPr>
          </a:lstStyle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3863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86128" y="448734"/>
            <a:ext cx="8924572" cy="5952067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6" name="Rectangle 5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33AE1-5BD6-42E3-8412-06FB109DF4CD}" type="datetime1">
              <a:rPr kumimoji="1" lang="ja-JP" altLang="en-US" smtClean="0"/>
              <a:t>2012/12/5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413631" y="295731"/>
            <a:ext cx="681214" cy="767687"/>
          </a:xfrm>
          <a:prstGeom prst="rect">
            <a:avLst/>
          </a:prstGeom>
        </p:spPr>
        <p:txBody>
          <a:bodyPr/>
          <a:lstStyle/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31823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723980" y="402165"/>
            <a:ext cx="3754583" cy="605367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4" name="Rectangle 13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 rot="16200000">
            <a:off x="3010748" y="1626980"/>
            <a:ext cx="5995993" cy="3604043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0" name="Freeform 5"/>
          <p:cNvSpPr>
            <a:spLocks/>
          </p:cNvSpPr>
          <p:nvPr/>
        </p:nvSpPr>
        <p:spPr bwMode="auto">
          <a:xfrm rot="15687606">
            <a:off x="3099630" y="1445134"/>
            <a:ext cx="2377690" cy="344227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8644" y="1447800"/>
            <a:ext cx="2938638" cy="1495588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49671" y="1441182"/>
            <a:ext cx="3935588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38644" y="3086845"/>
            <a:ext cx="2938638" cy="2938036"/>
          </a:xfrm>
        </p:spPr>
        <p:txBody>
          <a:bodyPr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07F7E-6E81-4F5A-A9F1-A4C66BEED461}" type="datetime1">
              <a:rPr kumimoji="1" lang="ja-JP" altLang="en-US" smtClean="0"/>
              <a:t>2012/12/5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3631" y="295731"/>
            <a:ext cx="681214" cy="767687"/>
          </a:xfrm>
          <a:prstGeom prst="rect">
            <a:avLst/>
          </a:prstGeom>
        </p:spPr>
        <p:txBody>
          <a:bodyPr/>
          <a:lstStyle/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71931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723980" y="402165"/>
            <a:ext cx="3754583" cy="605367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4" name="Rectangle 13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 rot="16200000">
            <a:off x="3340161" y="1626980"/>
            <a:ext cx="5995993" cy="3604043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2557" y="1340000"/>
            <a:ext cx="3252100" cy="161619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16485" y="1320800"/>
            <a:ext cx="3023694" cy="42164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2557" y="3086100"/>
            <a:ext cx="3252100" cy="24511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98AE2-3C2D-4054-AF66-FD8A3470EF07}" type="datetime1">
              <a:rPr kumimoji="1" lang="ja-JP" altLang="en-US" smtClean="0"/>
              <a:t>2012/12/5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3631" y="295731"/>
            <a:ext cx="681214" cy="767687"/>
          </a:xfrm>
          <a:prstGeom prst="rect">
            <a:avLst/>
          </a:prstGeom>
        </p:spPr>
        <p:txBody>
          <a:bodyPr/>
          <a:lstStyle/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0" name="Freeform 5"/>
          <p:cNvSpPr>
            <a:spLocks/>
          </p:cNvSpPr>
          <p:nvPr/>
        </p:nvSpPr>
        <p:spPr bwMode="auto">
          <a:xfrm rot="15687606">
            <a:off x="3429843" y="1445134"/>
            <a:ext cx="2377690" cy="344227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3043520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val 21"/>
          <p:cNvSpPr/>
          <p:nvPr/>
        </p:nvSpPr>
        <p:spPr>
          <a:xfrm>
            <a:off x="6824385" y="1676400"/>
            <a:ext cx="305435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7000"/>
                </a:schemeClr>
              </a:gs>
              <a:gs pos="69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0" name="Oval 19"/>
          <p:cNvSpPr/>
          <p:nvPr/>
        </p:nvSpPr>
        <p:spPr>
          <a:xfrm>
            <a:off x="-1720" y="2667000"/>
            <a:ext cx="4540250" cy="41910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11000"/>
                </a:schemeClr>
              </a:gs>
              <a:gs pos="75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1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5" name="Oval 14"/>
          <p:cNvSpPr/>
          <p:nvPr/>
        </p:nvSpPr>
        <p:spPr>
          <a:xfrm>
            <a:off x="6163985" y="0"/>
            <a:ext cx="1733550" cy="16002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14000"/>
                </a:schemeClr>
              </a:gs>
              <a:gs pos="73000">
                <a:schemeClr val="accent5">
                  <a:alpha val="0"/>
                </a:schemeClr>
              </a:gs>
              <a:gs pos="36000">
                <a:schemeClr val="accent5"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6" name="Oval 15"/>
          <p:cNvSpPr/>
          <p:nvPr/>
        </p:nvSpPr>
        <p:spPr>
          <a:xfrm>
            <a:off x="6824385" y="5867400"/>
            <a:ext cx="1073150" cy="9906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14000"/>
                </a:schemeClr>
              </a:gs>
              <a:gs pos="66000">
                <a:schemeClr val="accent5">
                  <a:alpha val="0"/>
                </a:schemeClr>
              </a:gs>
              <a:gs pos="36000">
                <a:schemeClr val="accent5"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4" name="Oval 13"/>
          <p:cNvSpPr/>
          <p:nvPr/>
        </p:nvSpPr>
        <p:spPr>
          <a:xfrm>
            <a:off x="6824385" y="1676400"/>
            <a:ext cx="3054350" cy="28194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7000"/>
                </a:schemeClr>
              </a:gs>
              <a:gs pos="69000">
                <a:schemeClr val="accent5">
                  <a:alpha val="0"/>
                </a:schemeClr>
              </a:gs>
              <a:gs pos="36000">
                <a:schemeClr val="accent5"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7" name="Oval 16"/>
          <p:cNvSpPr/>
          <p:nvPr/>
        </p:nvSpPr>
        <p:spPr>
          <a:xfrm>
            <a:off x="0" y="2667000"/>
            <a:ext cx="4540250" cy="41910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11000"/>
                </a:schemeClr>
              </a:gs>
              <a:gs pos="75000">
                <a:schemeClr val="accent5">
                  <a:alpha val="0"/>
                </a:schemeClr>
              </a:gs>
              <a:gs pos="36000">
                <a:schemeClr val="accent5">
                  <a:alpha val="1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3" name="Oval 22"/>
          <p:cNvSpPr/>
          <p:nvPr/>
        </p:nvSpPr>
        <p:spPr>
          <a:xfrm>
            <a:off x="6163985" y="0"/>
            <a:ext cx="1733550" cy="1600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14000"/>
                </a:schemeClr>
              </a:gs>
              <a:gs pos="73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4" name="Oval 23"/>
          <p:cNvSpPr/>
          <p:nvPr/>
        </p:nvSpPr>
        <p:spPr>
          <a:xfrm>
            <a:off x="6824385" y="5870199"/>
            <a:ext cx="1073150" cy="9906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14000"/>
                </a:schemeClr>
              </a:gs>
              <a:gs pos="66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1" name="Oval 20"/>
          <p:cNvSpPr/>
          <p:nvPr/>
        </p:nvSpPr>
        <p:spPr>
          <a:xfrm>
            <a:off x="0" y="2895600"/>
            <a:ext cx="2559050" cy="2362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8000"/>
                </a:schemeClr>
              </a:gs>
              <a:gs pos="72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8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3" name="Oval 12"/>
          <p:cNvSpPr/>
          <p:nvPr/>
        </p:nvSpPr>
        <p:spPr>
          <a:xfrm>
            <a:off x="0" y="2895600"/>
            <a:ext cx="2559050" cy="23622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8000"/>
                </a:schemeClr>
              </a:gs>
              <a:gs pos="72000">
                <a:schemeClr val="accent5">
                  <a:alpha val="0"/>
                </a:schemeClr>
              </a:gs>
              <a:gs pos="36000">
                <a:schemeClr val="accent5">
                  <a:alpha val="8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7" name="Rectangle 26"/>
          <p:cNvSpPr/>
          <p:nvPr/>
        </p:nvSpPr>
        <p:spPr>
          <a:xfrm>
            <a:off x="7807331" y="8695692"/>
            <a:ext cx="1433760" cy="2569209"/>
          </a:xfrm>
          <a:prstGeom prst="rect">
            <a:avLst/>
          </a:prstGeom>
          <a:solidFill>
            <a:srgbClr val="FF66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8" name="Freeform 5"/>
          <p:cNvSpPr>
            <a:spLocks noEditPoints="1"/>
          </p:cNvSpPr>
          <p:nvPr/>
        </p:nvSpPr>
        <p:spPr bwMode="auto">
          <a:xfrm>
            <a:off x="0" y="0"/>
            <a:ext cx="9906000" cy="6858000"/>
          </a:xfrm>
          <a:custGeom>
            <a:avLst/>
            <a:gdLst>
              <a:gd name="T0" fmla="*/ 0 w 5760"/>
              <a:gd name="T1" fmla="*/ 0 h 4320"/>
              <a:gd name="T2" fmla="*/ 0 w 5760"/>
              <a:gd name="T3" fmla="*/ 4320 h 4320"/>
              <a:gd name="T4" fmla="*/ 5760 w 5760"/>
              <a:gd name="T5" fmla="*/ 4320 h 4320"/>
              <a:gd name="T6" fmla="*/ 5760 w 5760"/>
              <a:gd name="T7" fmla="*/ 0 h 4320"/>
              <a:gd name="T8" fmla="*/ 0 w 5760"/>
              <a:gd name="T9" fmla="*/ 0 h 4320"/>
              <a:gd name="T10" fmla="*/ 5444 w 5760"/>
              <a:gd name="T11" fmla="*/ 4004 h 4320"/>
              <a:gd name="T12" fmla="*/ 324 w 5760"/>
              <a:gd name="T13" fmla="*/ 4004 h 4320"/>
              <a:gd name="T14" fmla="*/ 324 w 5760"/>
              <a:gd name="T15" fmla="*/ 324 h 4320"/>
              <a:gd name="T16" fmla="*/ 5444 w 5760"/>
              <a:gd name="T17" fmla="*/ 324 h 4320"/>
              <a:gd name="T18" fmla="*/ 5444 w 5760"/>
              <a:gd name="T19" fmla="*/ 4004 h 4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760" h="4320">
                <a:moveTo>
                  <a:pt x="0" y="0"/>
                </a:moveTo>
                <a:lnTo>
                  <a:pt x="0" y="4320"/>
                </a:lnTo>
                <a:lnTo>
                  <a:pt x="5760" y="4320"/>
                </a:lnTo>
                <a:lnTo>
                  <a:pt x="5760" y="0"/>
                </a:lnTo>
                <a:lnTo>
                  <a:pt x="0" y="0"/>
                </a:lnTo>
                <a:close/>
                <a:moveTo>
                  <a:pt x="5444" y="4004"/>
                </a:moveTo>
                <a:lnTo>
                  <a:pt x="324" y="4004"/>
                </a:lnTo>
                <a:lnTo>
                  <a:pt x="324" y="324"/>
                </a:lnTo>
                <a:lnTo>
                  <a:pt x="5444" y="324"/>
                </a:lnTo>
                <a:lnTo>
                  <a:pt x="5444" y="400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38643" y="927100"/>
            <a:ext cx="6871802" cy="7098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8645" y="2489200"/>
            <a:ext cx="6871801" cy="353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67942" y="6365500"/>
            <a:ext cx="1073149" cy="22865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 b="1" i="0">
                <a:solidFill>
                  <a:schemeClr val="accent1"/>
                </a:solidFill>
                <a:latin typeface="+mn-lt"/>
                <a:cs typeface="Helvetica Light"/>
              </a:defRPr>
            </a:lvl1pPr>
          </a:lstStyle>
          <a:p>
            <a:fld id="{436B4D56-80CE-4577-95DC-7F8B912CFFE6}" type="datetime1">
              <a:rPr kumimoji="1" lang="ja-JP" altLang="en-US" smtClean="0"/>
              <a:t>2012/12/5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40080" y="6365498"/>
            <a:ext cx="418144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 b="1" i="0">
                <a:solidFill>
                  <a:schemeClr val="accent1"/>
                </a:solidFill>
                <a:latin typeface="+mn-lt"/>
                <a:cs typeface="Helvetica Light"/>
              </a:defRPr>
            </a:lvl1pPr>
          </a:lstStyle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7" name="TextBox 6"/>
          <p:cNvSpPr txBox="1"/>
          <p:nvPr/>
        </p:nvSpPr>
        <p:spPr>
          <a:xfrm>
            <a:off x="6994651" y="5901645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800" dirty="0"/>
          </a:p>
        </p:txBody>
      </p:sp>
      <p:sp>
        <p:nvSpPr>
          <p:cNvPr id="3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8501" y="295731"/>
            <a:ext cx="857250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  <a:latin typeface="+mn-lt"/>
                <a:cs typeface="Helvetica Light"/>
              </a:defRPr>
            </a:lvl1pPr>
          </a:lstStyle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5349429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  <p:sldLayoutId id="2147483712" r:id="rId12"/>
    <p:sldLayoutId id="2147483713" r:id="rId13"/>
    <p:sldLayoutId id="2147483714" r:id="rId14"/>
    <p:sldLayoutId id="2147483715" r:id="rId15"/>
    <p:sldLayoutId id="2147483716" r:id="rId16"/>
    <p:sldLayoutId id="2147483717" r:id="rId17"/>
    <p:sldLayoutId id="2147483718" r:id="rId18"/>
    <p:sldLayoutId id="2147483719" r:id="rId19"/>
  </p:sldLayoutIdLst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hf hdr="0" dt="0"/>
  <p:txStyles>
    <p:titleStyle>
      <a:lvl1pPr algn="l" defTabSz="457200" rtl="0" eaLnBrk="1" latinLnBrk="0" hangingPunct="1">
        <a:spcBef>
          <a:spcPct val="0"/>
        </a:spcBef>
        <a:buNone/>
        <a:defRPr kumimoji="1" sz="3200" b="0" i="0" kern="1200">
          <a:solidFill>
            <a:schemeClr val="tx2"/>
          </a:solidFill>
          <a:latin typeface="+mj-lt"/>
          <a:ea typeface="+mj-ea"/>
          <a:cs typeface="Helvetica Light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80000"/>
        <a:buFont typeface="Wingdings 3" charset="2"/>
        <a:buChar char=""/>
        <a:defRPr kumimoji="1" sz="2000" b="0" i="0" kern="1200">
          <a:solidFill>
            <a:schemeClr val="bg1">
              <a:lumMod val="65000"/>
              <a:lumOff val="35000"/>
            </a:schemeClr>
          </a:solidFill>
          <a:latin typeface="+mn-lt"/>
          <a:ea typeface="+mn-ea"/>
          <a:cs typeface="Helvetica Light"/>
        </a:defRPr>
      </a:lvl1pPr>
      <a:lvl2pPr marL="685800" indent="-283464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80000"/>
        <a:buFont typeface="Wingdings 3" charset="2"/>
        <a:buChar char=""/>
        <a:defRPr kumimoji="1" sz="1800" b="0" i="0" kern="1200">
          <a:solidFill>
            <a:schemeClr val="bg1">
              <a:lumMod val="65000"/>
              <a:lumOff val="35000"/>
            </a:schemeClr>
          </a:solidFill>
          <a:latin typeface="+mn-lt"/>
          <a:ea typeface="+mn-ea"/>
          <a:cs typeface="Helvetica Light"/>
        </a:defRPr>
      </a:lvl2pPr>
      <a:lvl3pPr marL="96012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80000"/>
        <a:buFont typeface="Wingdings 3" charset="2"/>
        <a:buChar char=""/>
        <a:defRPr kumimoji="1" sz="1600" b="0" i="0" kern="1200">
          <a:solidFill>
            <a:schemeClr val="bg1">
              <a:lumMod val="65000"/>
              <a:lumOff val="35000"/>
            </a:schemeClr>
          </a:solidFill>
          <a:latin typeface="+mn-lt"/>
          <a:ea typeface="+mn-ea"/>
          <a:cs typeface="Helvetica Light"/>
        </a:defRPr>
      </a:lvl3pPr>
      <a:lvl4pPr marL="123444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bg1">
              <a:lumMod val="65000"/>
              <a:lumOff val="35000"/>
            </a:schemeClr>
          </a:solidFill>
          <a:latin typeface="+mn-lt"/>
          <a:ea typeface="+mn-ea"/>
          <a:cs typeface="Helvetica Light"/>
        </a:defRPr>
      </a:lvl4pPr>
      <a:lvl5pPr marL="150876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bg1">
              <a:lumMod val="65000"/>
              <a:lumOff val="35000"/>
            </a:schemeClr>
          </a:solidFill>
          <a:latin typeface="+mn-lt"/>
          <a:ea typeface="+mn-ea"/>
          <a:cs typeface="Helvetica Light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notesSlide" Target="../notesSlides/notesSlide3.xml"/><Relationship Id="rId7" Type="http://schemas.openxmlformats.org/officeDocument/2006/relationships/diagramColors" Target="../diagrams/colors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Relationship Id="rId4" Type="http://schemas.openxmlformats.org/officeDocument/2006/relationships/chart" Target="../charts/char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sz="6500" b="1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会社案内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ja-JP" altLang="en-US" sz="2275" cap="none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株式会社スマート文具</a:t>
            </a: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1405" y="2509828"/>
            <a:ext cx="2698376" cy="2698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4334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19239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会社概要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tabLst>
                <a:tab pos="1789113" algn="l"/>
              </a:tabLst>
            </a:pPr>
            <a:r>
              <a:rPr kumimoji="1" lang="ja-JP" altLang="en-US" dirty="0" smtClean="0"/>
              <a:t>商号</a:t>
            </a:r>
            <a:r>
              <a:rPr kumimoji="1" lang="en-US" altLang="ja-JP" dirty="0" smtClean="0"/>
              <a:t>	</a:t>
            </a:r>
            <a:r>
              <a:rPr kumimoji="1" lang="ja-JP" altLang="en-US" dirty="0" smtClean="0"/>
              <a:t>株式会社スマート文具</a:t>
            </a:r>
            <a:endParaRPr kumimoji="1" lang="en-US" altLang="ja-JP" dirty="0" smtClean="0"/>
          </a:p>
          <a:p>
            <a:pPr>
              <a:tabLst>
                <a:tab pos="1789113" algn="l"/>
              </a:tabLst>
            </a:pPr>
            <a:r>
              <a:rPr kumimoji="1" lang="ja-JP" altLang="en-US" dirty="0" smtClean="0"/>
              <a:t>創業</a:t>
            </a:r>
            <a:r>
              <a:rPr kumimoji="1" lang="en-US" altLang="ja-JP" dirty="0" smtClean="0"/>
              <a:t>	</a:t>
            </a:r>
            <a:r>
              <a:rPr kumimoji="1" lang="ja-JP" altLang="en-US" dirty="0" smtClean="0"/>
              <a:t>昭和</a:t>
            </a:r>
            <a:r>
              <a:rPr kumimoji="1" lang="en-US" altLang="ja-JP" dirty="0" smtClean="0"/>
              <a:t>60</a:t>
            </a:r>
            <a:r>
              <a:rPr kumimoji="1" lang="ja-JP" altLang="en-US" dirty="0" smtClean="0"/>
              <a:t>年</a:t>
            </a:r>
            <a:r>
              <a:rPr kumimoji="1" lang="en-US" altLang="ja-JP" dirty="0" smtClean="0"/>
              <a:t>12</a:t>
            </a:r>
            <a:r>
              <a:rPr kumimoji="1" lang="ja-JP" altLang="en-US" dirty="0" smtClean="0"/>
              <a:t>月</a:t>
            </a:r>
            <a:r>
              <a:rPr kumimoji="1" lang="en-US" altLang="ja-JP" dirty="0" smtClean="0"/>
              <a:t>6</a:t>
            </a:r>
            <a:r>
              <a:rPr kumimoji="1" lang="ja-JP" altLang="en-US" dirty="0" smtClean="0"/>
              <a:t>日</a:t>
            </a:r>
            <a:endParaRPr kumimoji="1" lang="en-US" altLang="ja-JP" dirty="0" smtClean="0"/>
          </a:p>
          <a:p>
            <a:pPr>
              <a:tabLst>
                <a:tab pos="1789113" algn="l"/>
              </a:tabLst>
            </a:pPr>
            <a:r>
              <a:rPr kumimoji="1" lang="ja-JP" altLang="en-US" dirty="0" smtClean="0"/>
              <a:t>資本金</a:t>
            </a:r>
            <a:r>
              <a:rPr kumimoji="1" lang="en-US" altLang="ja-JP" dirty="0" smtClean="0"/>
              <a:t>	7,000</a:t>
            </a:r>
            <a:r>
              <a:rPr kumimoji="1" lang="ja-JP" altLang="en-US" dirty="0" smtClean="0"/>
              <a:t>万円</a:t>
            </a:r>
            <a:endParaRPr kumimoji="1" lang="en-US" altLang="ja-JP" dirty="0" smtClean="0"/>
          </a:p>
          <a:p>
            <a:pPr>
              <a:tabLst>
                <a:tab pos="1789113" algn="l"/>
              </a:tabLst>
            </a:pPr>
            <a:r>
              <a:rPr kumimoji="1" lang="ja-JP" altLang="en-US" dirty="0" smtClean="0"/>
              <a:t>売上高</a:t>
            </a:r>
            <a:r>
              <a:rPr kumimoji="1" lang="en-US" altLang="ja-JP" dirty="0" smtClean="0"/>
              <a:t>	125</a:t>
            </a:r>
            <a:r>
              <a:rPr kumimoji="1" lang="ja-JP" altLang="en-US" dirty="0" smtClean="0"/>
              <a:t>億</a:t>
            </a:r>
            <a:r>
              <a:rPr kumimoji="1" lang="en-US" altLang="ja-JP" dirty="0" smtClean="0"/>
              <a:t>4,000</a:t>
            </a:r>
            <a:r>
              <a:rPr kumimoji="1" lang="ja-JP" altLang="en-US" dirty="0" smtClean="0"/>
              <a:t>万円（</a:t>
            </a:r>
            <a:r>
              <a:rPr kumimoji="1" lang="en-US" altLang="ja-JP" dirty="0" smtClean="0"/>
              <a:t>2012</a:t>
            </a:r>
            <a:r>
              <a:rPr kumimoji="1" lang="ja-JP" altLang="en-US" dirty="0" smtClean="0"/>
              <a:t>年</a:t>
            </a:r>
            <a:r>
              <a:rPr kumimoji="1" lang="en-US" altLang="ja-JP" dirty="0" smtClean="0"/>
              <a:t>12</a:t>
            </a:r>
            <a:r>
              <a:rPr kumimoji="1" lang="ja-JP" altLang="en-US" dirty="0" smtClean="0"/>
              <a:t>月期）</a:t>
            </a:r>
            <a:endParaRPr kumimoji="1" lang="en-US" altLang="ja-JP" dirty="0" smtClean="0"/>
          </a:p>
          <a:p>
            <a:pPr>
              <a:tabLst>
                <a:tab pos="1789113" algn="l"/>
              </a:tabLst>
            </a:pPr>
            <a:r>
              <a:rPr kumimoji="1" lang="ja-JP" altLang="en-US" dirty="0" smtClean="0"/>
              <a:t>従業員数</a:t>
            </a:r>
            <a:r>
              <a:rPr kumimoji="1" lang="en-US" altLang="ja-JP" dirty="0" smtClean="0"/>
              <a:t>	649</a:t>
            </a:r>
            <a:r>
              <a:rPr kumimoji="1" lang="ja-JP" altLang="en-US" dirty="0" smtClean="0"/>
              <a:t>名（</a:t>
            </a:r>
            <a:r>
              <a:rPr kumimoji="1" lang="en-US" altLang="ja-JP" dirty="0" smtClean="0"/>
              <a:t>2012</a:t>
            </a:r>
            <a:r>
              <a:rPr kumimoji="1" lang="ja-JP" altLang="en-US" dirty="0" smtClean="0"/>
              <a:t>年</a:t>
            </a:r>
            <a:r>
              <a:rPr kumimoji="1" lang="en-US" altLang="ja-JP" dirty="0" smtClean="0"/>
              <a:t>12</a:t>
            </a:r>
            <a:r>
              <a:rPr kumimoji="1" lang="ja-JP" altLang="en-US" dirty="0" smtClean="0"/>
              <a:t>月</a:t>
            </a:r>
            <a:r>
              <a:rPr kumimoji="1" lang="en-US" altLang="ja-JP" dirty="0" smtClean="0"/>
              <a:t>31</a:t>
            </a:r>
            <a:r>
              <a:rPr kumimoji="1" lang="ja-JP" altLang="en-US" dirty="0" smtClean="0"/>
              <a:t>日現在）</a:t>
            </a:r>
            <a:endParaRPr kumimoji="1" lang="en-US" altLang="ja-JP" dirty="0" smtClean="0"/>
          </a:p>
          <a:p>
            <a:pPr>
              <a:tabLst>
                <a:tab pos="1789113" algn="l"/>
              </a:tabLst>
            </a:pPr>
            <a:r>
              <a:rPr kumimoji="1" lang="ja-JP" altLang="en-US" dirty="0" smtClean="0"/>
              <a:t>事業内容</a:t>
            </a:r>
            <a:r>
              <a:rPr kumimoji="1" lang="en-US" altLang="ja-JP" dirty="0" smtClean="0"/>
              <a:t>	</a:t>
            </a:r>
            <a:r>
              <a:rPr kumimoji="1" lang="ja-JP" altLang="en-US" dirty="0" smtClean="0"/>
              <a:t>文具、事務用品</a:t>
            </a:r>
            <a:r>
              <a:rPr kumimoji="1" lang="ja-JP" altLang="en-US" smtClean="0"/>
              <a:t>の製造販売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en-US" altLang="ja-JP" dirty="0" smtClean="0"/>
              <a:t>	</a:t>
            </a:r>
            <a:r>
              <a:rPr kumimoji="1" lang="ja-JP" altLang="en-US" dirty="0" smtClean="0"/>
              <a:t>インターネットを利用した商品の販売</a:t>
            </a:r>
            <a:endParaRPr kumimoji="1" lang="en-US" altLang="ja-JP" dirty="0" smtClean="0"/>
          </a:p>
          <a:p>
            <a:pPr>
              <a:tabLst>
                <a:tab pos="1789113" algn="l"/>
              </a:tabLst>
            </a:pPr>
            <a:r>
              <a:rPr kumimoji="1" lang="ja-JP" altLang="en-US" dirty="0" smtClean="0"/>
              <a:t>代表者</a:t>
            </a:r>
            <a:r>
              <a:rPr kumimoji="1" lang="en-US" altLang="ja-JP" dirty="0" smtClean="0"/>
              <a:t>	</a:t>
            </a:r>
            <a:r>
              <a:rPr kumimoji="1" lang="ja-JP" altLang="en-US" dirty="0" smtClean="0"/>
              <a:t>代表取締役社長　木村 邦夫</a:t>
            </a:r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162A1D2-EC82-486D-89A9-D21C927997EF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021592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73746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拠点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58137375"/>
              </p:ext>
            </p:extLst>
          </p:nvPr>
        </p:nvGraphicFramePr>
        <p:xfrm>
          <a:off x="938213" y="2489200"/>
          <a:ext cx="6872287" cy="353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162A1D2-EC82-486D-89A9-D21C927997EF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193161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42163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9F13087-86D2-4630-8CF0-1F51F2CD1CF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500" fill="hold"/>
                                        <p:tgtEl>
                                          <p:spTgt spid="4">
                                            <p:graphicEl>
                                              <a:dgm id="{C9F13087-86D2-4630-8CF0-1F51F2CD1CF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500" fill="hold"/>
                                        <p:tgtEl>
                                          <p:spTgt spid="4">
                                            <p:graphicEl>
                                              <a:dgm id="{C9F13087-86D2-4630-8CF0-1F51F2CD1CF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4B99757-5453-461A-9C17-FD8CC4F47D0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500" fill="hold"/>
                                        <p:tgtEl>
                                          <p:spTgt spid="4">
                                            <p:graphicEl>
                                              <a:dgm id="{C4B99757-5453-461A-9C17-FD8CC4F47D0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500" fill="hold"/>
                                        <p:tgtEl>
                                          <p:spTgt spid="4">
                                            <p:graphicEl>
                                              <a:dgm id="{C4B99757-5453-461A-9C17-FD8CC4F47D0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0F1DC1E-77DA-4BE3-BE8E-30A679AF59D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500" fill="hold"/>
                                        <p:tgtEl>
                                          <p:spTgt spid="4">
                                            <p:graphicEl>
                                              <a:dgm id="{10F1DC1E-77DA-4BE3-BE8E-30A679AF59D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500" fill="hold"/>
                                        <p:tgtEl>
                                          <p:spTgt spid="4">
                                            <p:graphicEl>
                                              <a:dgm id="{10F1DC1E-77DA-4BE3-BE8E-30A679AF59D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FD55565-6D1D-4B29-8788-9B56E46BD27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500" fill="hold"/>
                                        <p:tgtEl>
                                          <p:spTgt spid="4">
                                            <p:graphicEl>
                                              <a:dgm id="{CFD55565-6D1D-4B29-8788-9B56E46BD27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500" fill="hold"/>
                                        <p:tgtEl>
                                          <p:spTgt spid="4">
                                            <p:graphicEl>
                                              <a:dgm id="{CFD55565-6D1D-4B29-8788-9B56E46BD27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679C5E3-805D-4FC1-8E03-DDAE8BC862E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500" fill="hold"/>
                                        <p:tgtEl>
                                          <p:spTgt spid="4">
                                            <p:graphicEl>
                                              <a:dgm id="{7679C5E3-805D-4FC1-8E03-DDAE8BC862E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500" fill="hold"/>
                                        <p:tgtEl>
                                          <p:spTgt spid="4">
                                            <p:graphicEl>
                                              <a:dgm id="{7679C5E3-805D-4FC1-8E03-DDAE8BC862E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6C1E0EB-B6C9-48A2-B743-DA26F0898AA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500" fill="hold"/>
                                        <p:tgtEl>
                                          <p:spTgt spid="4">
                                            <p:graphicEl>
                                              <a:dgm id="{C6C1E0EB-B6C9-48A2-B743-DA26F0898AA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500" fill="hold"/>
                                        <p:tgtEl>
                                          <p:spTgt spid="4">
                                            <p:graphicEl>
                                              <a:dgm id="{C6C1E0EB-B6C9-48A2-B743-DA26F0898AA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ECB19D2-F1EF-47B5-BB59-10BC0349A63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500" fill="hold"/>
                                        <p:tgtEl>
                                          <p:spTgt spid="4">
                                            <p:graphicEl>
                                              <a:dgm id="{6ECB19D2-F1EF-47B5-BB59-10BC0349A63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500" fill="hold"/>
                                        <p:tgtEl>
                                          <p:spTgt spid="4">
                                            <p:graphicEl>
                                              <a:dgm id="{6ECB19D2-F1EF-47B5-BB59-10BC0349A63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0">
        <p:bldSub>
          <a:bldDgm bld="one"/>
        </p:bldSub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売上高の推移</a:t>
            </a:r>
            <a:endParaRPr kumimoji="1" lang="ja-JP" alt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62379099"/>
              </p:ext>
            </p:extLst>
          </p:nvPr>
        </p:nvGraphicFramePr>
        <p:xfrm>
          <a:off x="938213" y="2489200"/>
          <a:ext cx="6872287" cy="353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7" name="フッター プレースホルダー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8" name="スライド番号プレースホルダー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162A1D2-EC82-486D-89A9-D21C927997EF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3290175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59119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1500"/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1500"/>
                                        <p:tgtEl>
                                          <p:spTgt spid="6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1500"/>
                                        <p:tgtEl>
                                          <p:spTgt spid="6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1500"/>
                                        <p:tgtEl>
                                          <p:spTgt spid="6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1500"/>
                                        <p:tgtEl>
                                          <p:spTgt spid="6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1500"/>
                                        <p:tgtEl>
                                          <p:spTgt spid="6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6" grpId="0">
        <p:bldSub>
          <a:bldChart bld="category"/>
        </p:bldSub>
      </p:bldGraphic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1.6|11.3|8.5|6|10.9|8.1|1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9.7|2.2|7.9|6.3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9.5|6.2|9.1|6.6|6.2|11.5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ion-Auditorium-SD-Palette3-Staging7">
      <a:dk1>
        <a:sysClr val="windowText" lastClr="000000"/>
      </a:dk1>
      <a:lt1>
        <a:sysClr val="window" lastClr="FFFFFF"/>
      </a:lt1>
      <a:dk2>
        <a:srgbClr val="0E5580"/>
      </a:dk2>
      <a:lt2>
        <a:srgbClr val="EBEBEB"/>
      </a:lt2>
      <a:accent1>
        <a:srgbClr val="ACD433"/>
      </a:accent1>
      <a:accent2>
        <a:srgbClr val="E6C133"/>
      </a:accent2>
      <a:accent3>
        <a:srgbClr val="EF7A24"/>
      </a:accent3>
      <a:accent4>
        <a:srgbClr val="5AA0F5"/>
      </a:accent4>
      <a:accent5>
        <a:srgbClr val="75CEEC"/>
      </a:accent5>
      <a:accent6>
        <a:srgbClr val="65D6A0"/>
      </a:accent6>
      <a:hlink>
        <a:srgbClr val="C4E46E"/>
      </a:hlink>
      <a:folHlink>
        <a:srgbClr val="BDE0FB"/>
      </a:folHlink>
    </a:clrScheme>
    <a:fontScheme name="ion-Auditorium-SD-Palette3-Staging7">
      <a:majorFont>
        <a:latin typeface="Century Gothic" panose="020B0502020202020204"/>
        <a:ea typeface=""/>
        <a:cs typeface=""/>
      </a:majorFont>
      <a:minorFont>
        <a:latin typeface="Century Gothic" panose="020B0502020202020204"/>
        <a:ea typeface=""/>
        <a:cs typeface=""/>
      </a:minorFont>
    </a:fontScheme>
    <a:fmtScheme name="ion-Auditorium-SD-Palette3-Staging7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2000"/>
                <a:hueMod val="96000"/>
                <a:satMod val="128000"/>
                <a:lumMod val="114000"/>
              </a:schemeClr>
            </a:gs>
            <a:gs pos="100000">
              <a:schemeClr val="phClr">
                <a:tint val="100000"/>
                <a:shade val="62000"/>
                <a:hueMod val="100000"/>
                <a:satMod val="13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2000"/>
                <a:hueMod val="108000"/>
                <a:satMod val="164000"/>
                <a:lumMod val="69000"/>
              </a:schemeClr>
              <a:schemeClr val="phClr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A3AB87EF-B655-4FFF-8D05-F333AD7F2789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7231</TotalTime>
  <Words>63</Words>
  <Application>Microsoft Office PowerPoint</Application>
  <PresentationFormat>A4 210 x 297 mm</PresentationFormat>
  <Paragraphs>41</Paragraphs>
  <Slides>4</Slides>
  <Notes>4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11" baseType="lpstr">
      <vt:lpstr>Helvetica Light</vt:lpstr>
      <vt:lpstr>ＭＳ ゴシック</vt:lpstr>
      <vt:lpstr>Arial</vt:lpstr>
      <vt:lpstr>Calibri</vt:lpstr>
      <vt:lpstr>Century Gothic</vt:lpstr>
      <vt:lpstr>Wingdings 3</vt:lpstr>
      <vt:lpstr>Ion Boardroom</vt:lpstr>
      <vt:lpstr>会社案内</vt:lpstr>
      <vt:lpstr>会社概要</vt:lpstr>
      <vt:lpstr>拠点</vt:lpstr>
      <vt:lpstr>売上高の推移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会社案内</dc:title>
  <dc:creator>N Inamura</dc:creator>
  <cp:lastModifiedBy>Ken Ishikawa</cp:lastModifiedBy>
  <cp:revision>29</cp:revision>
  <dcterms:created xsi:type="dcterms:W3CDTF">2012-10-18T04:13:32Z</dcterms:created>
  <dcterms:modified xsi:type="dcterms:W3CDTF">2012-12-05T01:48:21Z</dcterms:modified>
</cp:coreProperties>
</file>