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70683" autoAdjust="0"/>
  </p:normalViewPr>
  <p:slideViewPr>
    <p:cSldViewPr snapToGrid="0">
      <p:cViewPr varScale="1">
        <p:scale>
          <a:sx n="73" d="100"/>
          <a:sy n="73" d="100"/>
        </p:scale>
        <p:origin x="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18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386259640"/>
        <c:axId val="386258856"/>
        <c:axId val="0"/>
      </c:bar3DChart>
      <c:catAx>
        <c:axId val="386259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6258856"/>
        <c:crosses val="autoZero"/>
        <c:auto val="1"/>
        <c:lblAlgn val="ctr"/>
        <c:lblOffset val="100"/>
        <c:noMultiLvlLbl val="0"/>
      </c:catAx>
      <c:valAx>
        <c:axId val="386258856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6259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13087-86D2-4630-8CF0-1F51F2CD1CFB}">
      <dsp:nvSpPr>
        <dsp:cNvPr id="0" name=""/>
        <dsp:cNvSpPr/>
      </dsp:nvSpPr>
      <dsp:spPr>
        <a:xfrm>
          <a:off x="0" y="0"/>
          <a:ext cx="6872287" cy="158877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B99757-5453-461A-9C17-FD8CC4F47D0A}">
      <dsp:nvSpPr>
        <dsp:cNvPr id="0" name=""/>
        <dsp:cNvSpPr/>
      </dsp:nvSpPr>
      <dsp:spPr>
        <a:xfrm>
          <a:off x="206168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1DC1E-77DA-4BE3-BE8E-30A679AF59D7}">
      <dsp:nvSpPr>
        <dsp:cNvPr id="0" name=""/>
        <dsp:cNvSpPr/>
      </dsp:nvSpPr>
      <dsp:spPr>
        <a:xfrm rot="10800000">
          <a:off x="206168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本社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東京</a:t>
          </a:r>
          <a:endParaRPr kumimoji="1" lang="ja-JP" altLang="en-US" sz="1400" kern="1200" dirty="0"/>
        </a:p>
      </dsp:txBody>
      <dsp:txXfrm rot="10800000">
        <a:off x="265886" y="1588769"/>
        <a:ext cx="1899298" cy="1882112"/>
      </dsp:txXfrm>
    </dsp:sp>
    <dsp:sp modelId="{CFD55565-6D1D-4B29-8788-9B56E46BD271}">
      <dsp:nvSpPr>
        <dsp:cNvPr id="0" name=""/>
        <dsp:cNvSpPr/>
      </dsp:nvSpPr>
      <dsp:spPr>
        <a:xfrm>
          <a:off x="2426776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9C5E3-805D-4FC1-8E03-DDAE8BC862EA}">
      <dsp:nvSpPr>
        <dsp:cNvPr id="0" name=""/>
        <dsp:cNvSpPr/>
      </dsp:nvSpPr>
      <dsp:spPr>
        <a:xfrm rot="10800000">
          <a:off x="2426776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支社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札幌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大阪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名古屋</a:t>
          </a:r>
          <a:endParaRPr kumimoji="1" lang="ja-JP" altLang="en-US" sz="1400" kern="1200" dirty="0"/>
        </a:p>
      </dsp:txBody>
      <dsp:txXfrm rot="10800000">
        <a:off x="2486494" y="1588769"/>
        <a:ext cx="1899298" cy="1882112"/>
      </dsp:txXfrm>
    </dsp:sp>
    <dsp:sp modelId="{C6C1E0EB-B6C9-48A2-B743-DA26F0898AA0}">
      <dsp:nvSpPr>
        <dsp:cNvPr id="0" name=""/>
        <dsp:cNvSpPr/>
      </dsp:nvSpPr>
      <dsp:spPr>
        <a:xfrm>
          <a:off x="4647384" y="211835"/>
          <a:ext cx="2018734" cy="1165098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19D2-F1EF-47B5-BB59-10BC0349A635}">
      <dsp:nvSpPr>
        <dsp:cNvPr id="0" name=""/>
        <dsp:cNvSpPr/>
      </dsp:nvSpPr>
      <dsp:spPr>
        <a:xfrm rot="10800000">
          <a:off x="4647384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工場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中国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インドネシア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ベトナム</a:t>
          </a:r>
          <a:endParaRPr kumimoji="1" lang="ja-JP" altLang="en-US" sz="1400" kern="1200" dirty="0"/>
        </a:p>
      </dsp:txBody>
      <dsp:txXfrm rot="10800000">
        <a:off x="4707102" y="1588769"/>
        <a:ext cx="1899298" cy="1882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会社概要</a:t>
            </a:r>
            <a:endParaRPr kumimoji="1" lang="en-US" altLang="ja-JP" dirty="0" smtClean="0"/>
          </a:p>
          <a:p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拠点</a:t>
            </a:r>
            <a:endParaRPr kumimoji="1" lang="en-US" altLang="ja-JP" dirty="0" smtClean="0"/>
          </a:p>
          <a:p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9239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</a:t>
            </a:r>
            <a:r>
              <a:rPr kumimoji="1" lang="ja-JP" altLang="en-US" smtClean="0"/>
              <a:t>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73746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2163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9119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Sub>
          <a:bldChart bld="category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|11.3|8.5|6|10.9|8.1|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2.2|7.9|6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6.2|9.1|6.6|6.2|11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8426</TotalTime>
  <Words>56</Words>
  <Application>Microsoft Office PowerPoint</Application>
  <PresentationFormat>A4 210 x 297 mm</PresentationFormat>
  <Paragraphs>34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28</cp:revision>
  <dcterms:created xsi:type="dcterms:W3CDTF">2012-10-18T04:13:32Z</dcterms:created>
  <dcterms:modified xsi:type="dcterms:W3CDTF">2012-12-07T04:41:47Z</dcterms:modified>
</cp:coreProperties>
</file>