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19">
          <p15:clr>
            <a:srgbClr val="A4A3A4"/>
          </p15:clr>
        </p15:guide>
        <p15:guide id="3" orient="horz" pos="4201">
          <p15:clr>
            <a:srgbClr val="A4A3A4"/>
          </p15:clr>
        </p15:guide>
        <p15:guide id="4" orient="horz" pos="1480">
          <p15:clr>
            <a:srgbClr val="A4A3A4"/>
          </p15:clr>
        </p15:guide>
        <p15:guide id="5" orient="horz" pos="2840">
          <p15:clr>
            <a:srgbClr val="A4A3A4"/>
          </p15:clr>
        </p15:guide>
        <p15:guide id="6" pos="2880">
          <p15:clr>
            <a:srgbClr val="A4A3A4"/>
          </p15:clr>
        </p15:guide>
        <p15:guide id="7" pos="158">
          <p15:clr>
            <a:srgbClr val="A4A3A4"/>
          </p15:clr>
        </p15:guide>
        <p15:guide id="8" pos="5602">
          <p15:clr>
            <a:srgbClr val="A4A3A4"/>
          </p15:clr>
        </p15:guide>
        <p15:guide id="9" pos="1973">
          <p15:clr>
            <a:srgbClr val="A4A3A4"/>
          </p15:clr>
        </p15:guide>
        <p15:guide id="10" pos="37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78"/>
      </p:cViewPr>
      <p:guideLst>
        <p:guide orient="horz" pos="2160"/>
        <p:guide orient="horz" pos="119"/>
        <p:guide orient="horz" pos="4201"/>
        <p:guide orient="horz" pos="1480"/>
        <p:guide orient="horz" pos="2840"/>
        <p:guide pos="2880"/>
        <p:guide pos="158"/>
        <p:guide pos="5602"/>
        <p:guide pos="1973"/>
        <p:guide pos="37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50000">
                <a:srgbClr val="000F28"/>
              </a:gs>
              <a:gs pos="100000">
                <a:srgbClr val="A2B6C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258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55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319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862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245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394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427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12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94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5834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755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49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074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19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087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A6DCE-85EB-42D6-AD3E-59147D24F5B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6A6CCC-B994-4330-87E5-3A017C111E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3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69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mtClean="0"/>
              <a:t>　</a:t>
            </a:r>
            <a:r>
              <a:rPr kumimoji="1" lang="en-US" altLang="ja-JP" smtClean="0"/>
              <a:t>×</a:t>
            </a:r>
            <a:r>
              <a:rPr kumimoji="1" lang="ja-JP" altLang="en-US" smtClean="0"/>
              <a:t>テキストボックスを描いた入力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8723004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161</TotalTime>
  <Words>0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HGP創英角ｺﾞｼｯｸUB</vt:lpstr>
      <vt:lpstr>ＭＳ Ｐゴシック</vt:lpstr>
      <vt:lpstr>Arial</vt:lpstr>
      <vt:lpstr>テーマ16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6</cp:revision>
  <dcterms:created xsi:type="dcterms:W3CDTF">2013-07-17T11:53:40Z</dcterms:created>
  <dcterms:modified xsi:type="dcterms:W3CDTF">2014-02-26T07:21:38Z</dcterms:modified>
</cp:coreProperties>
</file>