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24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6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32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83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750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5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84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17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080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59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879D-5CFC-46C3-B14F-045E11B7A7D1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3FE9-8F03-49D3-8BCE-328487439F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23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AAC14-EFA5-4AD3-B3D5-8056F56A58F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30CE6-7F6F-49BB-BDE3-872164CC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763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47891" y="1803756"/>
            <a:ext cx="7571303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ja-JP" altLang="en-US" sz="6600" smtClean="0">
                <a:latin typeface="HGP創英角ｺﾞｼｯｸUB" pitchFamily="50" charset="-128"/>
                <a:ea typeface="HGP創英角ｺﾞｼｯｸUB" pitchFamily="50" charset="-128"/>
              </a:rPr>
              <a:t>スタンダードなフォント</a:t>
            </a:r>
            <a:endParaRPr kumimoji="1" lang="ja-JP" altLang="en-US" sz="660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77499" y="2875002"/>
            <a:ext cx="691567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kumimoji="1" lang="en-US" altLang="ja-JP" sz="6600" b="1" smtClean="0">
                <a:latin typeface="Arial" pitchFamily="34" charset="0"/>
                <a:ea typeface="HGP創英角ｺﾞｼｯｸUB" pitchFamily="50" charset="-128"/>
                <a:cs typeface="Arial" pitchFamily="34" charset="0"/>
              </a:rPr>
              <a:t>For Presentation</a:t>
            </a:r>
            <a:endParaRPr kumimoji="1" lang="ja-JP" altLang="en-US" sz="6600" b="1">
              <a:latin typeface="Arial" pitchFamily="34" charset="0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7891" y="4093001"/>
            <a:ext cx="8645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>
                <a:latin typeface="Arial" pitchFamily="34" charset="0"/>
                <a:ea typeface="+mj-ea"/>
                <a:cs typeface="Arial" pitchFamily="34" charset="0"/>
              </a:rPr>
              <a:t>１つ</a:t>
            </a:r>
            <a:r>
              <a:rPr lang="ja-JP" altLang="en-US" sz="2400" smtClean="0">
                <a:latin typeface="Arial" pitchFamily="34" charset="0"/>
                <a:ea typeface="+mj-ea"/>
                <a:cs typeface="Arial" pitchFamily="34" charset="0"/>
              </a:rPr>
              <a:t>の</a:t>
            </a:r>
            <a:r>
              <a:rPr lang="en-US" altLang="ja-JP" sz="2400" smtClean="0">
                <a:latin typeface="Arial" pitchFamily="34" charset="0"/>
                <a:ea typeface="+mj-ea"/>
                <a:cs typeface="Arial" pitchFamily="34" charset="0"/>
              </a:rPr>
              <a:t>Presentation</a:t>
            </a:r>
            <a:r>
              <a:rPr lang="ja-JP" altLang="en-US" sz="2400" smtClean="0">
                <a:latin typeface="Arial" pitchFamily="34" charset="0"/>
                <a:ea typeface="+mj-ea"/>
                <a:cs typeface="Arial" pitchFamily="34" charset="0"/>
              </a:rPr>
              <a:t>に</a:t>
            </a:r>
            <a:r>
              <a:rPr lang="ja-JP" altLang="en-US" sz="2400">
                <a:latin typeface="Arial" pitchFamily="34" charset="0"/>
                <a:ea typeface="+mj-ea"/>
                <a:cs typeface="Arial" pitchFamily="34" charset="0"/>
              </a:rPr>
              <a:t>は１種類</a:t>
            </a:r>
            <a:r>
              <a:rPr lang="ja-JP" altLang="en-US" sz="2400" smtClean="0">
                <a:latin typeface="Arial" pitchFamily="34" charset="0"/>
                <a:ea typeface="+mj-ea"/>
                <a:cs typeface="Arial" pitchFamily="34" charset="0"/>
              </a:rPr>
              <a:t>の</a:t>
            </a:r>
            <a:r>
              <a:rPr lang="en-US" altLang="ja-JP" sz="2400" smtClean="0">
                <a:latin typeface="Arial" pitchFamily="34" charset="0"/>
                <a:ea typeface="+mj-ea"/>
                <a:cs typeface="Arial" pitchFamily="34" charset="0"/>
              </a:rPr>
              <a:t>Font Pattern</a:t>
            </a:r>
            <a:r>
              <a:rPr lang="ja-JP" altLang="en-US" sz="2400" smtClean="0">
                <a:latin typeface="Arial" pitchFamily="34" charset="0"/>
                <a:ea typeface="+mj-ea"/>
                <a:cs typeface="Arial" pitchFamily="34" charset="0"/>
              </a:rPr>
              <a:t>だけ</a:t>
            </a:r>
            <a:r>
              <a:rPr lang="ja-JP" altLang="en-US" sz="2400">
                <a:latin typeface="Arial" pitchFamily="34" charset="0"/>
                <a:ea typeface="+mj-ea"/>
                <a:cs typeface="Arial" pitchFamily="34" charset="0"/>
              </a:rPr>
              <a:t>を使おう</a:t>
            </a:r>
            <a:r>
              <a:rPr lang="ja-JP" altLang="en-US" sz="2400" smtClean="0">
                <a:latin typeface="Arial" pitchFamily="34" charset="0"/>
                <a:ea typeface="+mj-ea"/>
                <a:cs typeface="Arial" pitchFamily="34" charset="0"/>
              </a:rPr>
              <a:t>。</a:t>
            </a:r>
            <a:r>
              <a:rPr lang="ja-JP" altLang="en-US" sz="2400">
                <a:latin typeface="Arial" pitchFamily="34" charset="0"/>
                <a:ea typeface="+mj-ea"/>
                <a:cs typeface="Arial" pitchFamily="34" charset="0"/>
              </a:rPr>
              <a:t>１つの</a:t>
            </a:r>
            <a:r>
              <a:rPr lang="en-US" altLang="ja-JP" sz="2400">
                <a:latin typeface="Arial" pitchFamily="34" charset="0"/>
                <a:ea typeface="+mj-ea"/>
                <a:cs typeface="Arial" pitchFamily="34" charset="0"/>
              </a:rPr>
              <a:t>Presentation</a:t>
            </a:r>
            <a:r>
              <a:rPr lang="ja-JP" altLang="en-US" sz="2400">
                <a:latin typeface="Arial" pitchFamily="34" charset="0"/>
                <a:ea typeface="+mj-ea"/>
                <a:cs typeface="Arial" pitchFamily="34" charset="0"/>
              </a:rPr>
              <a:t>には１種類の</a:t>
            </a:r>
            <a:r>
              <a:rPr lang="en-US" altLang="ja-JP" sz="2400">
                <a:latin typeface="Arial" pitchFamily="34" charset="0"/>
                <a:ea typeface="+mj-ea"/>
                <a:cs typeface="Arial" pitchFamily="34" charset="0"/>
              </a:rPr>
              <a:t>Font Pattern</a:t>
            </a:r>
            <a:r>
              <a:rPr lang="ja-JP" altLang="en-US" sz="2400">
                <a:latin typeface="Arial" pitchFamily="34" charset="0"/>
                <a:ea typeface="+mj-ea"/>
                <a:cs typeface="Arial" pitchFamily="34" charset="0"/>
              </a:rPr>
              <a:t>だけを使おう</a:t>
            </a:r>
            <a:r>
              <a:rPr lang="ja-JP" altLang="en-US" sz="2400" smtClean="0">
                <a:latin typeface="Arial" pitchFamily="34" charset="0"/>
                <a:ea typeface="+mj-ea"/>
                <a:cs typeface="Arial" pitchFamily="34" charset="0"/>
              </a:rPr>
              <a:t>。</a:t>
            </a:r>
            <a:endParaRPr lang="ja-JP" altLang="en-US" sz="240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293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47891" y="1896089"/>
            <a:ext cx="8494633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ja-JP" altLang="en-US" sz="5400" b="1" smtClean="0">
                <a:latin typeface="メイリオ" pitchFamily="50" charset="-128"/>
                <a:ea typeface="メイリオ" pitchFamily="50" charset="-128"/>
              </a:rPr>
              <a:t>スタイリッシュなフォント</a:t>
            </a:r>
            <a:endParaRPr kumimoji="1" lang="ja-JP" altLang="en-US" sz="5400" b="1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01068" y="2875002"/>
            <a:ext cx="629210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kumimoji="1" lang="en-US" altLang="ja-JP" sz="6600" b="1" smtClean="0">
                <a:latin typeface="Corbel" pitchFamily="34" charset="0"/>
                <a:ea typeface="HGP創英角ｺﾞｼｯｸUB" pitchFamily="50" charset="-128"/>
                <a:cs typeface="Arial" pitchFamily="34" charset="0"/>
              </a:rPr>
              <a:t>For Presentation</a:t>
            </a:r>
            <a:endParaRPr kumimoji="1" lang="ja-JP" altLang="en-US" sz="6600" b="1">
              <a:latin typeface="Corbel" pitchFamily="34" charset="0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7891" y="4093001"/>
            <a:ext cx="8645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>
                <a:latin typeface="Corbel" pitchFamily="34" charset="0"/>
                <a:ea typeface="メイリオ" pitchFamily="50" charset="-128"/>
                <a:cs typeface="Arial" pitchFamily="34" charset="0"/>
              </a:rPr>
              <a:t>１つ</a:t>
            </a:r>
            <a:r>
              <a:rPr lang="ja-JP" altLang="en-US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の</a:t>
            </a:r>
            <a:r>
              <a:rPr lang="en-US" altLang="ja-JP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Presentation</a:t>
            </a:r>
            <a:r>
              <a:rPr lang="ja-JP" altLang="en-US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に</a:t>
            </a:r>
            <a:r>
              <a:rPr lang="ja-JP" altLang="en-US" sz="2400">
                <a:latin typeface="Corbel" pitchFamily="34" charset="0"/>
                <a:ea typeface="メイリオ" pitchFamily="50" charset="-128"/>
                <a:cs typeface="Arial" pitchFamily="34" charset="0"/>
              </a:rPr>
              <a:t>は１種類</a:t>
            </a:r>
            <a:r>
              <a:rPr lang="ja-JP" altLang="en-US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の</a:t>
            </a:r>
            <a:r>
              <a:rPr lang="en-US" altLang="ja-JP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Font Pattern</a:t>
            </a:r>
            <a:r>
              <a:rPr lang="ja-JP" altLang="en-US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だけ</a:t>
            </a:r>
            <a:r>
              <a:rPr lang="ja-JP" altLang="en-US" sz="2400">
                <a:latin typeface="Corbel" pitchFamily="34" charset="0"/>
                <a:ea typeface="メイリオ" pitchFamily="50" charset="-128"/>
                <a:cs typeface="Arial" pitchFamily="34" charset="0"/>
              </a:rPr>
              <a:t>を使おう</a:t>
            </a:r>
            <a:r>
              <a:rPr lang="ja-JP" altLang="en-US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。</a:t>
            </a:r>
            <a:r>
              <a:rPr lang="ja-JP" altLang="en-US" sz="2400">
                <a:latin typeface="Corbel" pitchFamily="34" charset="0"/>
                <a:ea typeface="メイリオ" pitchFamily="50" charset="-128"/>
                <a:cs typeface="Arial" pitchFamily="34" charset="0"/>
              </a:rPr>
              <a:t>１つの</a:t>
            </a:r>
            <a:r>
              <a:rPr lang="en-US" altLang="ja-JP" sz="2400">
                <a:latin typeface="Corbel" pitchFamily="34" charset="0"/>
                <a:ea typeface="メイリオ" pitchFamily="50" charset="-128"/>
                <a:cs typeface="Arial" pitchFamily="34" charset="0"/>
              </a:rPr>
              <a:t>Presentation</a:t>
            </a:r>
            <a:r>
              <a:rPr lang="ja-JP" altLang="en-US" sz="2400">
                <a:latin typeface="Corbel" pitchFamily="34" charset="0"/>
                <a:ea typeface="メイリオ" pitchFamily="50" charset="-128"/>
                <a:cs typeface="Arial" pitchFamily="34" charset="0"/>
              </a:rPr>
              <a:t>には１種類の</a:t>
            </a:r>
            <a:r>
              <a:rPr lang="en-US" altLang="ja-JP" sz="2400">
                <a:latin typeface="Corbel" pitchFamily="34" charset="0"/>
                <a:ea typeface="メイリオ" pitchFamily="50" charset="-128"/>
                <a:cs typeface="Arial" pitchFamily="34" charset="0"/>
              </a:rPr>
              <a:t>Font Pattern</a:t>
            </a:r>
            <a:r>
              <a:rPr lang="ja-JP" altLang="en-US" sz="2400">
                <a:latin typeface="Corbel" pitchFamily="34" charset="0"/>
                <a:ea typeface="メイリオ" pitchFamily="50" charset="-128"/>
                <a:cs typeface="Arial" pitchFamily="34" charset="0"/>
              </a:rPr>
              <a:t>だけを使おう</a:t>
            </a:r>
            <a:r>
              <a:rPr lang="ja-JP" altLang="en-US" sz="2400" smtClean="0">
                <a:latin typeface="Corbel" pitchFamily="34" charset="0"/>
                <a:ea typeface="メイリオ" pitchFamily="50" charset="-128"/>
                <a:cs typeface="Arial" pitchFamily="34" charset="0"/>
              </a:rPr>
              <a:t>。</a:t>
            </a:r>
            <a:endParaRPr lang="ja-JP" altLang="en-US" sz="2400">
              <a:latin typeface="Corbel" pitchFamily="34" charset="0"/>
              <a:ea typeface="メイリオ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110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47891" y="1803756"/>
            <a:ext cx="631454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ja-JP" altLang="en-US" sz="6600" smtClean="0">
                <a:latin typeface="HGP明朝E" pitchFamily="18" charset="-128"/>
                <a:ea typeface="HGP明朝E" pitchFamily="18" charset="-128"/>
              </a:rPr>
              <a:t>スマートなフォント</a:t>
            </a:r>
            <a:endParaRPr kumimoji="1" lang="ja-JP" altLang="en-US" sz="6600"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36471" y="2875002"/>
            <a:ext cx="575670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kumimoji="1" lang="en-US" altLang="ja-JP" sz="6600" smtClean="0"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rPr>
              <a:t>For Presentation</a:t>
            </a:r>
            <a:endParaRPr kumimoji="1" lang="ja-JP" altLang="en-US" sz="6600">
              <a:latin typeface="Times New Roman" pitchFamily="18" charset="0"/>
              <a:ea typeface="HGP創英角ｺﾞｼｯｸUB" pitchFamily="50" charset="-128"/>
              <a:cs typeface="Times New Roman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7891" y="4093001"/>
            <a:ext cx="8645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１つ</a:t>
            </a:r>
            <a:r>
              <a:rPr lang="ja-JP" altLang="en-US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の</a:t>
            </a:r>
            <a:r>
              <a:rPr lang="en-US" altLang="ja-JP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Presentation</a:t>
            </a:r>
            <a:r>
              <a:rPr lang="ja-JP" altLang="en-US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に</a:t>
            </a:r>
            <a:r>
              <a:rPr lang="ja-JP" altLang="en-US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は１種類</a:t>
            </a:r>
            <a:r>
              <a:rPr lang="ja-JP" altLang="en-US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の</a:t>
            </a:r>
            <a:r>
              <a:rPr lang="en-US" altLang="ja-JP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Font Pattern</a:t>
            </a:r>
            <a:r>
              <a:rPr lang="ja-JP" altLang="en-US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だけ</a:t>
            </a:r>
            <a:r>
              <a:rPr lang="ja-JP" altLang="en-US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を使おう</a:t>
            </a:r>
            <a:r>
              <a:rPr lang="ja-JP" altLang="en-US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。</a:t>
            </a:r>
            <a:r>
              <a:rPr lang="ja-JP" altLang="en-US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１つの</a:t>
            </a:r>
            <a:r>
              <a:rPr lang="en-US" altLang="ja-JP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Presentation</a:t>
            </a:r>
            <a:r>
              <a:rPr lang="ja-JP" altLang="en-US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には１種類の</a:t>
            </a:r>
            <a:r>
              <a:rPr lang="en-US" altLang="ja-JP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Font Pattern</a:t>
            </a:r>
            <a:r>
              <a:rPr lang="ja-JP" altLang="en-US" sz="240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だけを使おう</a:t>
            </a:r>
            <a:r>
              <a:rPr lang="ja-JP" altLang="en-US" sz="2400" smtClean="0">
                <a:latin typeface="Times New Roman" pitchFamily="18" charset="0"/>
                <a:ea typeface="ＭＳ Ｐ明朝" pitchFamily="18" charset="-128"/>
                <a:cs typeface="Times New Roman" pitchFamily="18" charset="0"/>
              </a:rPr>
              <a:t>。</a:t>
            </a:r>
            <a:endParaRPr lang="ja-JP" altLang="en-US" sz="2400">
              <a:latin typeface="Times New Roman" pitchFamily="18" charset="0"/>
              <a:ea typeface="ＭＳ Ｐ明朝" pitchFamily="18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655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87</Words>
  <Application>Microsoft Office PowerPoint</Application>
  <PresentationFormat>画面に合わせる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HGP創英角ｺﾞｼｯｸUB</vt:lpstr>
      <vt:lpstr>HGP明朝E</vt:lpstr>
      <vt:lpstr>ＭＳ Ｐゴシック</vt:lpstr>
      <vt:lpstr>ＭＳ Ｐ明朝</vt:lpstr>
      <vt:lpstr>メイリオ</vt:lpstr>
      <vt:lpstr>Arial</vt:lpstr>
      <vt:lpstr>Calibri</vt:lpstr>
      <vt:lpstr>Calibri Light</vt:lpstr>
      <vt:lpstr>Corbel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8</cp:revision>
  <dcterms:created xsi:type="dcterms:W3CDTF">2013-07-16T20:44:00Z</dcterms:created>
  <dcterms:modified xsi:type="dcterms:W3CDTF">2014-02-26T06:49:20Z</dcterms:modified>
</cp:coreProperties>
</file>