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19">
          <p15:clr>
            <a:srgbClr val="A4A3A4"/>
          </p15:clr>
        </p15:guide>
        <p15:guide id="3" orient="horz" pos="4201">
          <p15:clr>
            <a:srgbClr val="A4A3A4"/>
          </p15:clr>
        </p15:guide>
        <p15:guide id="4" orient="horz" pos="1480">
          <p15:clr>
            <a:srgbClr val="A4A3A4"/>
          </p15:clr>
        </p15:guide>
        <p15:guide id="5" orient="horz" pos="2840">
          <p15:clr>
            <a:srgbClr val="A4A3A4"/>
          </p15:clr>
        </p15:guide>
        <p15:guide id="6" pos="2880">
          <p15:clr>
            <a:srgbClr val="A4A3A4"/>
          </p15:clr>
        </p15:guide>
        <p15:guide id="7" pos="158">
          <p15:clr>
            <a:srgbClr val="A4A3A4"/>
          </p15:clr>
        </p15:guide>
        <p15:guide id="8" pos="5602">
          <p15:clr>
            <a:srgbClr val="A4A3A4"/>
          </p15:clr>
        </p15:guide>
        <p15:guide id="9" pos="1973">
          <p15:clr>
            <a:srgbClr val="A4A3A4"/>
          </p15:clr>
        </p15:guide>
        <p15:guide id="10" pos="37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1266" y="72"/>
      </p:cViewPr>
      <p:guideLst>
        <p:guide orient="horz" pos="2160"/>
        <p:guide orient="horz" pos="119"/>
        <p:guide orient="horz" pos="4201"/>
        <p:guide orient="horz" pos="1480"/>
        <p:guide orient="horz" pos="2840"/>
        <p:guide pos="2880"/>
        <p:guide pos="158"/>
        <p:guide pos="5602"/>
        <p:guide pos="1973"/>
        <p:guide pos="37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D2933A-5264-4BD3-A71E-1B17E1B9826E}" type="doc">
      <dgm:prSet loTypeId="urn:microsoft.com/office/officeart/2005/8/layout/arrow2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D96AA66E-7B1B-4089-A49F-D5997D14CD6C}">
      <dgm:prSet/>
      <dgm:spPr/>
      <dgm:t>
        <a:bodyPr/>
        <a:lstStyle/>
        <a:p>
          <a:pPr rtl="0"/>
          <a:r>
            <a:rPr kumimoji="1" lang="en-US" smtClean="0"/>
            <a:t>Point</a:t>
          </a:r>
          <a:endParaRPr lang="ja-JP"/>
        </a:p>
      </dgm:t>
    </dgm:pt>
    <dgm:pt modelId="{B599CBAA-8F5D-4B93-986B-0644DF3FE2F9}" type="parTrans" cxnId="{311827D7-5CD8-408B-B911-DD7F399C3DF8}">
      <dgm:prSet/>
      <dgm:spPr/>
      <dgm:t>
        <a:bodyPr/>
        <a:lstStyle/>
        <a:p>
          <a:endParaRPr kumimoji="1" lang="ja-JP" altLang="en-US"/>
        </a:p>
      </dgm:t>
    </dgm:pt>
    <dgm:pt modelId="{04E6849E-FBBD-4D90-8F00-E1A12F50F3B9}" type="sibTrans" cxnId="{311827D7-5CD8-408B-B911-DD7F399C3DF8}">
      <dgm:prSet/>
      <dgm:spPr/>
      <dgm:t>
        <a:bodyPr/>
        <a:lstStyle/>
        <a:p>
          <a:endParaRPr kumimoji="1" lang="ja-JP" altLang="en-US"/>
        </a:p>
      </dgm:t>
    </dgm:pt>
    <dgm:pt modelId="{0A6DF754-8875-459B-B910-D1D3BF6F6820}">
      <dgm:prSet/>
      <dgm:spPr/>
      <dgm:t>
        <a:bodyPr/>
        <a:lstStyle/>
        <a:p>
          <a:pPr rtl="0"/>
          <a:r>
            <a:rPr kumimoji="1" lang="en-US" smtClean="0"/>
            <a:t>Reason</a:t>
          </a:r>
          <a:endParaRPr lang="ja-JP"/>
        </a:p>
      </dgm:t>
    </dgm:pt>
    <dgm:pt modelId="{D92EF660-A3A8-44AF-866F-5F080456ABB8}" type="parTrans" cxnId="{C6F78DE5-F4BF-42D5-A5ED-1188FFE2C2AC}">
      <dgm:prSet/>
      <dgm:spPr/>
      <dgm:t>
        <a:bodyPr/>
        <a:lstStyle/>
        <a:p>
          <a:endParaRPr kumimoji="1" lang="ja-JP" altLang="en-US"/>
        </a:p>
      </dgm:t>
    </dgm:pt>
    <dgm:pt modelId="{A70D2E63-79ED-42A1-9C50-C07E82656AEA}" type="sibTrans" cxnId="{C6F78DE5-F4BF-42D5-A5ED-1188FFE2C2AC}">
      <dgm:prSet/>
      <dgm:spPr/>
      <dgm:t>
        <a:bodyPr/>
        <a:lstStyle/>
        <a:p>
          <a:endParaRPr kumimoji="1" lang="ja-JP" altLang="en-US"/>
        </a:p>
      </dgm:t>
    </dgm:pt>
    <dgm:pt modelId="{601AA9F0-BA00-497E-B2F7-6903E83ADECF}">
      <dgm:prSet/>
      <dgm:spPr/>
      <dgm:t>
        <a:bodyPr/>
        <a:lstStyle/>
        <a:p>
          <a:pPr rtl="0"/>
          <a:r>
            <a:rPr kumimoji="1" lang="en-US" smtClean="0"/>
            <a:t>Example</a:t>
          </a:r>
          <a:endParaRPr lang="ja-JP"/>
        </a:p>
      </dgm:t>
    </dgm:pt>
    <dgm:pt modelId="{675D4578-AFA0-41CB-A906-A091F9CA6F75}" type="parTrans" cxnId="{08C8D208-4533-486E-9E53-64C28D41F5C3}">
      <dgm:prSet/>
      <dgm:spPr/>
      <dgm:t>
        <a:bodyPr/>
        <a:lstStyle/>
        <a:p>
          <a:endParaRPr kumimoji="1" lang="ja-JP" altLang="en-US"/>
        </a:p>
      </dgm:t>
    </dgm:pt>
    <dgm:pt modelId="{C4623A24-0471-46D3-ACC3-3A97C4C82A32}" type="sibTrans" cxnId="{08C8D208-4533-486E-9E53-64C28D41F5C3}">
      <dgm:prSet/>
      <dgm:spPr/>
      <dgm:t>
        <a:bodyPr/>
        <a:lstStyle/>
        <a:p>
          <a:endParaRPr kumimoji="1" lang="ja-JP" altLang="en-US"/>
        </a:p>
      </dgm:t>
    </dgm:pt>
    <dgm:pt modelId="{FF04A8CB-4309-4754-AAA5-CA72DD365C3C}">
      <dgm:prSet/>
      <dgm:spPr/>
      <dgm:t>
        <a:bodyPr/>
        <a:lstStyle/>
        <a:p>
          <a:pPr rtl="0"/>
          <a:r>
            <a:rPr kumimoji="1" lang="en-US" smtClean="0"/>
            <a:t>Point</a:t>
          </a:r>
          <a:endParaRPr lang="ja-JP"/>
        </a:p>
      </dgm:t>
    </dgm:pt>
    <dgm:pt modelId="{F31D30AC-1FA4-4648-B6C4-C03C26154238}" type="parTrans" cxnId="{01122372-D07B-4B2B-AB72-BB148E942A00}">
      <dgm:prSet/>
      <dgm:spPr/>
      <dgm:t>
        <a:bodyPr/>
        <a:lstStyle/>
        <a:p>
          <a:endParaRPr kumimoji="1" lang="ja-JP" altLang="en-US"/>
        </a:p>
      </dgm:t>
    </dgm:pt>
    <dgm:pt modelId="{AD966BD8-6DE4-4EC6-9AE5-C469B2C785C0}" type="sibTrans" cxnId="{01122372-D07B-4B2B-AB72-BB148E942A00}">
      <dgm:prSet/>
      <dgm:spPr/>
      <dgm:t>
        <a:bodyPr/>
        <a:lstStyle/>
        <a:p>
          <a:endParaRPr kumimoji="1" lang="ja-JP" altLang="en-US"/>
        </a:p>
      </dgm:t>
    </dgm:pt>
    <dgm:pt modelId="{50D80CBB-F147-43F5-B984-58540195F4A0}" type="pres">
      <dgm:prSet presAssocID="{DBD2933A-5264-4BD3-A71E-1B17E1B9826E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7A73837-0909-4F15-9009-8BE74A62A2A6}" type="pres">
      <dgm:prSet presAssocID="{DBD2933A-5264-4BD3-A71E-1B17E1B9826E}" presName="arrow" presStyleLbl="bgShp" presStyleIdx="0" presStyleCnt="1" custScaleX="118163"/>
      <dgm:spPr>
        <a:effectLst>
          <a:outerShdw blurRad="76200" dir="13500000" sy="23000" kx="1200000" algn="br" rotWithShape="0">
            <a:prstClr val="black">
              <a:alpha val="20000"/>
            </a:prstClr>
          </a:outerShdw>
        </a:effectLst>
      </dgm:spPr>
      <dgm:t>
        <a:bodyPr/>
        <a:lstStyle/>
        <a:p>
          <a:endParaRPr kumimoji="1" lang="ja-JP" altLang="en-US"/>
        </a:p>
      </dgm:t>
    </dgm:pt>
    <dgm:pt modelId="{3F2B7874-E1F8-4934-AF1F-1B869483B713}" type="pres">
      <dgm:prSet presAssocID="{DBD2933A-5264-4BD3-A71E-1B17E1B9826E}" presName="arrowDiagram4" presStyleCnt="0"/>
      <dgm:spPr/>
    </dgm:pt>
    <dgm:pt modelId="{A62B8A31-13C4-4F6A-A283-DB982FA69810}" type="pres">
      <dgm:prSet presAssocID="{D96AA66E-7B1B-4089-A49F-D5997D14CD6C}" presName="bullet4a" presStyleLbl="node1" presStyleIdx="0" presStyleCnt="4"/>
      <dgm:spPr/>
    </dgm:pt>
    <dgm:pt modelId="{BDF48F61-4BE9-4CE6-8C9D-CC1C3F58E38C}" type="pres">
      <dgm:prSet presAssocID="{D96AA66E-7B1B-4089-A49F-D5997D14CD6C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5CD48F-F25C-4CFA-B7E0-3DE4BB972E0F}" type="pres">
      <dgm:prSet presAssocID="{0A6DF754-8875-459B-B910-D1D3BF6F6820}" presName="bullet4b" presStyleLbl="node1" presStyleIdx="1" presStyleCnt="4"/>
      <dgm:spPr/>
    </dgm:pt>
    <dgm:pt modelId="{78D78C7C-1B23-416A-9BDB-9EE8F813856C}" type="pres">
      <dgm:prSet presAssocID="{0A6DF754-8875-459B-B910-D1D3BF6F6820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B0B986E-D67A-4DE9-9F50-1BF8D156624E}" type="pres">
      <dgm:prSet presAssocID="{601AA9F0-BA00-497E-B2F7-6903E83ADECF}" presName="bullet4c" presStyleLbl="node1" presStyleIdx="2" presStyleCnt="4"/>
      <dgm:spPr/>
    </dgm:pt>
    <dgm:pt modelId="{66A34E34-1B47-4054-95C9-A4CE54035C2F}" type="pres">
      <dgm:prSet presAssocID="{601AA9F0-BA00-497E-B2F7-6903E83ADECF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680AF4-24F9-4E4F-94EB-81A6494A47F1}" type="pres">
      <dgm:prSet presAssocID="{FF04A8CB-4309-4754-AAA5-CA72DD365C3C}" presName="bullet4d" presStyleLbl="node1" presStyleIdx="3" presStyleCnt="4"/>
      <dgm:spPr/>
    </dgm:pt>
    <dgm:pt modelId="{1C4BD397-9926-47DE-A87B-B6B8CA5D090C}" type="pres">
      <dgm:prSet presAssocID="{FF04A8CB-4309-4754-AAA5-CA72DD365C3C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DE27C2F-AAA1-40FF-A98B-5A3368F70B21}" type="presOf" srcId="{0A6DF754-8875-459B-B910-D1D3BF6F6820}" destId="{78D78C7C-1B23-416A-9BDB-9EE8F813856C}" srcOrd="0" destOrd="0" presId="urn:microsoft.com/office/officeart/2005/8/layout/arrow2"/>
    <dgm:cxn modelId="{3C83ACE2-CAD0-4E34-9DD3-EB5BBF3164C5}" type="presOf" srcId="{FF04A8CB-4309-4754-AAA5-CA72DD365C3C}" destId="{1C4BD397-9926-47DE-A87B-B6B8CA5D090C}" srcOrd="0" destOrd="0" presId="urn:microsoft.com/office/officeart/2005/8/layout/arrow2"/>
    <dgm:cxn modelId="{311827D7-5CD8-408B-B911-DD7F399C3DF8}" srcId="{DBD2933A-5264-4BD3-A71E-1B17E1B9826E}" destId="{D96AA66E-7B1B-4089-A49F-D5997D14CD6C}" srcOrd="0" destOrd="0" parTransId="{B599CBAA-8F5D-4B93-986B-0644DF3FE2F9}" sibTransId="{04E6849E-FBBD-4D90-8F00-E1A12F50F3B9}"/>
    <dgm:cxn modelId="{C3F96B3C-115C-4E0F-8CA2-1F707160491B}" type="presOf" srcId="{DBD2933A-5264-4BD3-A71E-1B17E1B9826E}" destId="{50D80CBB-F147-43F5-B984-58540195F4A0}" srcOrd="0" destOrd="0" presId="urn:microsoft.com/office/officeart/2005/8/layout/arrow2"/>
    <dgm:cxn modelId="{EC310F14-3E27-4AB7-98A1-06110C6D4F40}" type="presOf" srcId="{D96AA66E-7B1B-4089-A49F-D5997D14CD6C}" destId="{BDF48F61-4BE9-4CE6-8C9D-CC1C3F58E38C}" srcOrd="0" destOrd="0" presId="urn:microsoft.com/office/officeart/2005/8/layout/arrow2"/>
    <dgm:cxn modelId="{01122372-D07B-4B2B-AB72-BB148E942A00}" srcId="{DBD2933A-5264-4BD3-A71E-1B17E1B9826E}" destId="{FF04A8CB-4309-4754-AAA5-CA72DD365C3C}" srcOrd="3" destOrd="0" parTransId="{F31D30AC-1FA4-4648-B6C4-C03C26154238}" sibTransId="{AD966BD8-6DE4-4EC6-9AE5-C469B2C785C0}"/>
    <dgm:cxn modelId="{08C8D208-4533-486E-9E53-64C28D41F5C3}" srcId="{DBD2933A-5264-4BD3-A71E-1B17E1B9826E}" destId="{601AA9F0-BA00-497E-B2F7-6903E83ADECF}" srcOrd="2" destOrd="0" parTransId="{675D4578-AFA0-41CB-A906-A091F9CA6F75}" sibTransId="{C4623A24-0471-46D3-ACC3-3A97C4C82A32}"/>
    <dgm:cxn modelId="{5157536E-BF7F-4BCA-BA6A-0623BF18F7DD}" type="presOf" srcId="{601AA9F0-BA00-497E-B2F7-6903E83ADECF}" destId="{66A34E34-1B47-4054-95C9-A4CE54035C2F}" srcOrd="0" destOrd="0" presId="urn:microsoft.com/office/officeart/2005/8/layout/arrow2"/>
    <dgm:cxn modelId="{C6F78DE5-F4BF-42D5-A5ED-1188FFE2C2AC}" srcId="{DBD2933A-5264-4BD3-A71E-1B17E1B9826E}" destId="{0A6DF754-8875-459B-B910-D1D3BF6F6820}" srcOrd="1" destOrd="0" parTransId="{D92EF660-A3A8-44AF-866F-5F080456ABB8}" sibTransId="{A70D2E63-79ED-42A1-9C50-C07E82656AEA}"/>
    <dgm:cxn modelId="{91F2B75A-AACB-42A2-AAC3-7B7C24DDA837}" type="presParOf" srcId="{50D80CBB-F147-43F5-B984-58540195F4A0}" destId="{57A73837-0909-4F15-9009-8BE74A62A2A6}" srcOrd="0" destOrd="0" presId="urn:microsoft.com/office/officeart/2005/8/layout/arrow2"/>
    <dgm:cxn modelId="{339F93EA-A5F5-406D-9212-D20FA3FD269C}" type="presParOf" srcId="{50D80CBB-F147-43F5-B984-58540195F4A0}" destId="{3F2B7874-E1F8-4934-AF1F-1B869483B713}" srcOrd="1" destOrd="0" presId="urn:microsoft.com/office/officeart/2005/8/layout/arrow2"/>
    <dgm:cxn modelId="{45138496-02FA-4F77-9CB4-5E026FCB5532}" type="presParOf" srcId="{3F2B7874-E1F8-4934-AF1F-1B869483B713}" destId="{A62B8A31-13C4-4F6A-A283-DB982FA69810}" srcOrd="0" destOrd="0" presId="urn:microsoft.com/office/officeart/2005/8/layout/arrow2"/>
    <dgm:cxn modelId="{29B25F69-BECD-4AC1-A4A0-EBEE68A68511}" type="presParOf" srcId="{3F2B7874-E1F8-4934-AF1F-1B869483B713}" destId="{BDF48F61-4BE9-4CE6-8C9D-CC1C3F58E38C}" srcOrd="1" destOrd="0" presId="urn:microsoft.com/office/officeart/2005/8/layout/arrow2"/>
    <dgm:cxn modelId="{4B07D0CD-FECC-4C20-90A8-80CAB67B1AD4}" type="presParOf" srcId="{3F2B7874-E1F8-4934-AF1F-1B869483B713}" destId="{655CD48F-F25C-4CFA-B7E0-3DE4BB972E0F}" srcOrd="2" destOrd="0" presId="urn:microsoft.com/office/officeart/2005/8/layout/arrow2"/>
    <dgm:cxn modelId="{393C5B68-8831-4755-ACBC-F6964C93E5BB}" type="presParOf" srcId="{3F2B7874-E1F8-4934-AF1F-1B869483B713}" destId="{78D78C7C-1B23-416A-9BDB-9EE8F813856C}" srcOrd="3" destOrd="0" presId="urn:microsoft.com/office/officeart/2005/8/layout/arrow2"/>
    <dgm:cxn modelId="{64BACD40-3DE7-40C6-A119-445C65479C98}" type="presParOf" srcId="{3F2B7874-E1F8-4934-AF1F-1B869483B713}" destId="{DB0B986E-D67A-4DE9-9F50-1BF8D156624E}" srcOrd="4" destOrd="0" presId="urn:microsoft.com/office/officeart/2005/8/layout/arrow2"/>
    <dgm:cxn modelId="{F7EBCDC5-2420-42D9-8C6B-D4198DE60D04}" type="presParOf" srcId="{3F2B7874-E1F8-4934-AF1F-1B869483B713}" destId="{66A34E34-1B47-4054-95C9-A4CE54035C2F}" srcOrd="5" destOrd="0" presId="urn:microsoft.com/office/officeart/2005/8/layout/arrow2"/>
    <dgm:cxn modelId="{2160323F-9F35-4396-8FDF-304B44AFAD57}" type="presParOf" srcId="{3F2B7874-E1F8-4934-AF1F-1B869483B713}" destId="{3E680AF4-24F9-4E4F-94EB-81A6494A47F1}" srcOrd="6" destOrd="0" presId="urn:microsoft.com/office/officeart/2005/8/layout/arrow2"/>
    <dgm:cxn modelId="{CADD3DAC-015B-4D31-B852-E7BFCB5CAB7C}" type="presParOf" srcId="{3F2B7874-E1F8-4934-AF1F-1B869483B713}" destId="{1C4BD397-9926-47DE-A87B-B6B8CA5D090C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D2933A-5264-4BD3-A71E-1B17E1B9826E}" type="doc">
      <dgm:prSet loTypeId="urn:microsoft.com/office/officeart/2005/8/layout/hChevron3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D96AA66E-7B1B-4089-A49F-D5997D14CD6C}">
      <dgm:prSet/>
      <dgm:spPr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 rtl="0"/>
          <a:r>
            <a:rPr kumimoji="1" lang="en-US" smtClean="0"/>
            <a:t>Point</a:t>
          </a:r>
          <a:endParaRPr lang="ja-JP"/>
        </a:p>
      </dgm:t>
    </dgm:pt>
    <dgm:pt modelId="{B599CBAA-8F5D-4B93-986B-0644DF3FE2F9}" type="parTrans" cxnId="{311827D7-5CD8-408B-B911-DD7F399C3DF8}">
      <dgm:prSet/>
      <dgm:spPr/>
      <dgm:t>
        <a:bodyPr/>
        <a:lstStyle/>
        <a:p>
          <a:endParaRPr kumimoji="1" lang="ja-JP" altLang="en-US"/>
        </a:p>
      </dgm:t>
    </dgm:pt>
    <dgm:pt modelId="{04E6849E-FBBD-4D90-8F00-E1A12F50F3B9}" type="sibTrans" cxnId="{311827D7-5CD8-408B-B911-DD7F399C3DF8}">
      <dgm:prSet/>
      <dgm:spPr/>
      <dgm:t>
        <a:bodyPr/>
        <a:lstStyle/>
        <a:p>
          <a:endParaRPr kumimoji="1" lang="ja-JP" altLang="en-US"/>
        </a:p>
      </dgm:t>
    </dgm:pt>
    <dgm:pt modelId="{0A6DF754-8875-459B-B910-D1D3BF6F6820}">
      <dgm:prSet/>
      <dgm:spPr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 rtl="0"/>
          <a:r>
            <a:rPr kumimoji="1" lang="en-US" smtClean="0"/>
            <a:t>Reason</a:t>
          </a:r>
          <a:endParaRPr lang="ja-JP"/>
        </a:p>
      </dgm:t>
    </dgm:pt>
    <dgm:pt modelId="{D92EF660-A3A8-44AF-866F-5F080456ABB8}" type="parTrans" cxnId="{C6F78DE5-F4BF-42D5-A5ED-1188FFE2C2AC}">
      <dgm:prSet/>
      <dgm:spPr/>
      <dgm:t>
        <a:bodyPr/>
        <a:lstStyle/>
        <a:p>
          <a:endParaRPr kumimoji="1" lang="ja-JP" altLang="en-US"/>
        </a:p>
      </dgm:t>
    </dgm:pt>
    <dgm:pt modelId="{A70D2E63-79ED-42A1-9C50-C07E82656AEA}" type="sibTrans" cxnId="{C6F78DE5-F4BF-42D5-A5ED-1188FFE2C2AC}">
      <dgm:prSet/>
      <dgm:spPr/>
      <dgm:t>
        <a:bodyPr/>
        <a:lstStyle/>
        <a:p>
          <a:endParaRPr kumimoji="1" lang="ja-JP" altLang="en-US"/>
        </a:p>
      </dgm:t>
    </dgm:pt>
    <dgm:pt modelId="{601AA9F0-BA00-497E-B2F7-6903E83ADECF}">
      <dgm:prSet/>
      <dgm:spPr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 rtl="0"/>
          <a:r>
            <a:rPr kumimoji="1" lang="en-US" smtClean="0"/>
            <a:t>Example</a:t>
          </a:r>
          <a:endParaRPr lang="ja-JP"/>
        </a:p>
      </dgm:t>
    </dgm:pt>
    <dgm:pt modelId="{675D4578-AFA0-41CB-A906-A091F9CA6F75}" type="parTrans" cxnId="{08C8D208-4533-486E-9E53-64C28D41F5C3}">
      <dgm:prSet/>
      <dgm:spPr/>
      <dgm:t>
        <a:bodyPr/>
        <a:lstStyle/>
        <a:p>
          <a:endParaRPr kumimoji="1" lang="ja-JP" altLang="en-US"/>
        </a:p>
      </dgm:t>
    </dgm:pt>
    <dgm:pt modelId="{C4623A24-0471-46D3-ACC3-3A97C4C82A32}" type="sibTrans" cxnId="{08C8D208-4533-486E-9E53-64C28D41F5C3}">
      <dgm:prSet/>
      <dgm:spPr/>
      <dgm:t>
        <a:bodyPr/>
        <a:lstStyle/>
        <a:p>
          <a:endParaRPr kumimoji="1" lang="ja-JP" altLang="en-US"/>
        </a:p>
      </dgm:t>
    </dgm:pt>
    <dgm:pt modelId="{FF04A8CB-4309-4754-AAA5-CA72DD365C3C}">
      <dgm:prSet/>
      <dgm:spPr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pPr rtl="0"/>
          <a:r>
            <a:rPr kumimoji="1" lang="en-US" smtClean="0"/>
            <a:t>Point</a:t>
          </a:r>
          <a:endParaRPr lang="ja-JP"/>
        </a:p>
      </dgm:t>
    </dgm:pt>
    <dgm:pt modelId="{F31D30AC-1FA4-4648-B6C4-C03C26154238}" type="parTrans" cxnId="{01122372-D07B-4B2B-AB72-BB148E942A00}">
      <dgm:prSet/>
      <dgm:spPr/>
      <dgm:t>
        <a:bodyPr/>
        <a:lstStyle/>
        <a:p>
          <a:endParaRPr kumimoji="1" lang="ja-JP" altLang="en-US"/>
        </a:p>
      </dgm:t>
    </dgm:pt>
    <dgm:pt modelId="{AD966BD8-6DE4-4EC6-9AE5-C469B2C785C0}" type="sibTrans" cxnId="{01122372-D07B-4B2B-AB72-BB148E942A00}">
      <dgm:prSet/>
      <dgm:spPr/>
      <dgm:t>
        <a:bodyPr/>
        <a:lstStyle/>
        <a:p>
          <a:endParaRPr kumimoji="1" lang="ja-JP" altLang="en-US"/>
        </a:p>
      </dgm:t>
    </dgm:pt>
    <dgm:pt modelId="{14F1CCC9-A768-4B92-A22A-917808E05A9E}" type="pres">
      <dgm:prSet presAssocID="{DBD2933A-5264-4BD3-A71E-1B17E1B9826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75476EE6-02DE-42D9-A0EE-A30FFECD31CC}" type="pres">
      <dgm:prSet presAssocID="{D96AA66E-7B1B-4089-A49F-D5997D14CD6C}" presName="parTxOnly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0FFF784-3759-4736-813D-83A5DDA45AEB}" type="pres">
      <dgm:prSet presAssocID="{04E6849E-FBBD-4D90-8F00-E1A12F50F3B9}" presName="parSpace" presStyleCnt="0"/>
      <dgm:spPr/>
    </dgm:pt>
    <dgm:pt modelId="{CF8C4C57-C478-42F9-981D-BA9A846B1DC6}" type="pres">
      <dgm:prSet presAssocID="{0A6DF754-8875-459B-B910-D1D3BF6F6820}" presName="parTxOnly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EE4BDF-C1B7-4A47-A03C-E0D4D85402E8}" type="pres">
      <dgm:prSet presAssocID="{A70D2E63-79ED-42A1-9C50-C07E82656AEA}" presName="parSpace" presStyleCnt="0"/>
      <dgm:spPr/>
    </dgm:pt>
    <dgm:pt modelId="{D02F82C7-3097-4DEA-94C8-674BF8F76EB5}" type="pres">
      <dgm:prSet presAssocID="{601AA9F0-BA00-497E-B2F7-6903E83ADECF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1E578A1-38EB-4C1D-B538-1D2DD2F7E566}" type="pres">
      <dgm:prSet presAssocID="{C4623A24-0471-46D3-ACC3-3A97C4C82A32}" presName="parSpace" presStyleCnt="0"/>
      <dgm:spPr/>
    </dgm:pt>
    <dgm:pt modelId="{CBE02582-5159-4581-A944-FA461CB5ACB3}" type="pres">
      <dgm:prSet presAssocID="{FF04A8CB-4309-4754-AAA5-CA72DD365C3C}" presName="parTxOnly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8C8D208-4533-486E-9E53-64C28D41F5C3}" srcId="{DBD2933A-5264-4BD3-A71E-1B17E1B9826E}" destId="{601AA9F0-BA00-497E-B2F7-6903E83ADECF}" srcOrd="2" destOrd="0" parTransId="{675D4578-AFA0-41CB-A906-A091F9CA6F75}" sibTransId="{C4623A24-0471-46D3-ACC3-3A97C4C82A32}"/>
    <dgm:cxn modelId="{0BE26F33-69DA-4D0F-BA01-89438AECCE81}" type="presOf" srcId="{601AA9F0-BA00-497E-B2F7-6903E83ADECF}" destId="{D02F82C7-3097-4DEA-94C8-674BF8F76EB5}" srcOrd="0" destOrd="0" presId="urn:microsoft.com/office/officeart/2005/8/layout/hChevron3"/>
    <dgm:cxn modelId="{C6F78DE5-F4BF-42D5-A5ED-1188FFE2C2AC}" srcId="{DBD2933A-5264-4BD3-A71E-1B17E1B9826E}" destId="{0A6DF754-8875-459B-B910-D1D3BF6F6820}" srcOrd="1" destOrd="0" parTransId="{D92EF660-A3A8-44AF-866F-5F080456ABB8}" sibTransId="{A70D2E63-79ED-42A1-9C50-C07E82656AEA}"/>
    <dgm:cxn modelId="{01122372-D07B-4B2B-AB72-BB148E942A00}" srcId="{DBD2933A-5264-4BD3-A71E-1B17E1B9826E}" destId="{FF04A8CB-4309-4754-AAA5-CA72DD365C3C}" srcOrd="3" destOrd="0" parTransId="{F31D30AC-1FA4-4648-B6C4-C03C26154238}" sibTransId="{AD966BD8-6DE4-4EC6-9AE5-C469B2C785C0}"/>
    <dgm:cxn modelId="{1BC2C2A7-9194-4DD4-B080-2A2D79EDB36C}" type="presOf" srcId="{D96AA66E-7B1B-4089-A49F-D5997D14CD6C}" destId="{75476EE6-02DE-42D9-A0EE-A30FFECD31CC}" srcOrd="0" destOrd="0" presId="urn:microsoft.com/office/officeart/2005/8/layout/hChevron3"/>
    <dgm:cxn modelId="{311827D7-5CD8-408B-B911-DD7F399C3DF8}" srcId="{DBD2933A-5264-4BD3-A71E-1B17E1B9826E}" destId="{D96AA66E-7B1B-4089-A49F-D5997D14CD6C}" srcOrd="0" destOrd="0" parTransId="{B599CBAA-8F5D-4B93-986B-0644DF3FE2F9}" sibTransId="{04E6849E-FBBD-4D90-8F00-E1A12F50F3B9}"/>
    <dgm:cxn modelId="{CF27736E-9E96-493F-94DB-A7849E027C8F}" type="presOf" srcId="{FF04A8CB-4309-4754-AAA5-CA72DD365C3C}" destId="{CBE02582-5159-4581-A944-FA461CB5ACB3}" srcOrd="0" destOrd="0" presId="urn:microsoft.com/office/officeart/2005/8/layout/hChevron3"/>
    <dgm:cxn modelId="{E496C0B2-CCF1-4159-AEB5-52357A979C21}" type="presOf" srcId="{0A6DF754-8875-459B-B910-D1D3BF6F6820}" destId="{CF8C4C57-C478-42F9-981D-BA9A846B1DC6}" srcOrd="0" destOrd="0" presId="urn:microsoft.com/office/officeart/2005/8/layout/hChevron3"/>
    <dgm:cxn modelId="{E564DE74-A4B5-4D75-90E4-99577425134D}" type="presOf" srcId="{DBD2933A-5264-4BD3-A71E-1B17E1B9826E}" destId="{14F1CCC9-A768-4B92-A22A-917808E05A9E}" srcOrd="0" destOrd="0" presId="urn:microsoft.com/office/officeart/2005/8/layout/hChevron3"/>
    <dgm:cxn modelId="{098AC630-C910-42BA-8463-EF6F66391FF7}" type="presParOf" srcId="{14F1CCC9-A768-4B92-A22A-917808E05A9E}" destId="{75476EE6-02DE-42D9-A0EE-A30FFECD31CC}" srcOrd="0" destOrd="0" presId="urn:microsoft.com/office/officeart/2005/8/layout/hChevron3"/>
    <dgm:cxn modelId="{1723F943-CF93-472A-873F-345B23506328}" type="presParOf" srcId="{14F1CCC9-A768-4B92-A22A-917808E05A9E}" destId="{20FFF784-3759-4736-813D-83A5DDA45AEB}" srcOrd="1" destOrd="0" presId="urn:microsoft.com/office/officeart/2005/8/layout/hChevron3"/>
    <dgm:cxn modelId="{0DB8A0FC-5728-4D0E-87C1-872DB525E17B}" type="presParOf" srcId="{14F1CCC9-A768-4B92-A22A-917808E05A9E}" destId="{CF8C4C57-C478-42F9-981D-BA9A846B1DC6}" srcOrd="2" destOrd="0" presId="urn:microsoft.com/office/officeart/2005/8/layout/hChevron3"/>
    <dgm:cxn modelId="{9A3D3D3D-2910-4298-8BD0-46C18E51F026}" type="presParOf" srcId="{14F1CCC9-A768-4B92-A22A-917808E05A9E}" destId="{4BEE4BDF-C1B7-4A47-A03C-E0D4D85402E8}" srcOrd="3" destOrd="0" presId="urn:microsoft.com/office/officeart/2005/8/layout/hChevron3"/>
    <dgm:cxn modelId="{E346D908-AF57-4D48-A33C-0A0A230B6354}" type="presParOf" srcId="{14F1CCC9-A768-4B92-A22A-917808E05A9E}" destId="{D02F82C7-3097-4DEA-94C8-674BF8F76EB5}" srcOrd="4" destOrd="0" presId="urn:microsoft.com/office/officeart/2005/8/layout/hChevron3"/>
    <dgm:cxn modelId="{FB631AA7-2C3B-4DDB-BAFA-E8C1C952BFE4}" type="presParOf" srcId="{14F1CCC9-A768-4B92-A22A-917808E05A9E}" destId="{B1E578A1-38EB-4C1D-B538-1D2DD2F7E566}" srcOrd="5" destOrd="0" presId="urn:microsoft.com/office/officeart/2005/8/layout/hChevron3"/>
    <dgm:cxn modelId="{5702EE91-ACCE-49EB-BDB8-188AF0316B30}" type="presParOf" srcId="{14F1CCC9-A768-4B92-A22A-917808E05A9E}" destId="{CBE02582-5159-4581-A944-FA461CB5ACB3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D2933A-5264-4BD3-A71E-1B17E1B9826E}" type="doc">
      <dgm:prSet loTypeId="urn:microsoft.com/office/officeart/2009/3/layout/StepUpProcess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D96AA66E-7B1B-4089-A49F-D5997D14CD6C}">
      <dgm:prSet/>
      <dgm:spPr/>
      <dgm:t>
        <a:bodyPr/>
        <a:lstStyle/>
        <a:p>
          <a:pPr rtl="0"/>
          <a:r>
            <a:rPr kumimoji="1" lang="en-US" smtClean="0"/>
            <a:t>Point</a:t>
          </a:r>
          <a:endParaRPr lang="ja-JP"/>
        </a:p>
      </dgm:t>
    </dgm:pt>
    <dgm:pt modelId="{B599CBAA-8F5D-4B93-986B-0644DF3FE2F9}" type="parTrans" cxnId="{311827D7-5CD8-408B-B911-DD7F399C3DF8}">
      <dgm:prSet/>
      <dgm:spPr/>
      <dgm:t>
        <a:bodyPr/>
        <a:lstStyle/>
        <a:p>
          <a:endParaRPr kumimoji="1" lang="ja-JP" altLang="en-US"/>
        </a:p>
      </dgm:t>
    </dgm:pt>
    <dgm:pt modelId="{04E6849E-FBBD-4D90-8F00-E1A12F50F3B9}" type="sibTrans" cxnId="{311827D7-5CD8-408B-B911-DD7F399C3DF8}">
      <dgm:prSet/>
      <dgm:spPr/>
      <dgm:t>
        <a:bodyPr/>
        <a:lstStyle/>
        <a:p>
          <a:endParaRPr kumimoji="1" lang="ja-JP" altLang="en-US"/>
        </a:p>
      </dgm:t>
    </dgm:pt>
    <dgm:pt modelId="{0A6DF754-8875-459B-B910-D1D3BF6F6820}">
      <dgm:prSet/>
      <dgm:spPr/>
      <dgm:t>
        <a:bodyPr/>
        <a:lstStyle/>
        <a:p>
          <a:pPr rtl="0"/>
          <a:r>
            <a:rPr kumimoji="1" lang="en-US" smtClean="0"/>
            <a:t>Reason</a:t>
          </a:r>
          <a:endParaRPr lang="ja-JP"/>
        </a:p>
      </dgm:t>
    </dgm:pt>
    <dgm:pt modelId="{D92EF660-A3A8-44AF-866F-5F080456ABB8}" type="parTrans" cxnId="{C6F78DE5-F4BF-42D5-A5ED-1188FFE2C2AC}">
      <dgm:prSet/>
      <dgm:spPr/>
      <dgm:t>
        <a:bodyPr/>
        <a:lstStyle/>
        <a:p>
          <a:endParaRPr kumimoji="1" lang="ja-JP" altLang="en-US"/>
        </a:p>
      </dgm:t>
    </dgm:pt>
    <dgm:pt modelId="{A70D2E63-79ED-42A1-9C50-C07E82656AEA}" type="sibTrans" cxnId="{C6F78DE5-F4BF-42D5-A5ED-1188FFE2C2AC}">
      <dgm:prSet/>
      <dgm:spPr/>
      <dgm:t>
        <a:bodyPr/>
        <a:lstStyle/>
        <a:p>
          <a:endParaRPr kumimoji="1" lang="ja-JP" altLang="en-US"/>
        </a:p>
      </dgm:t>
    </dgm:pt>
    <dgm:pt modelId="{601AA9F0-BA00-497E-B2F7-6903E83ADECF}">
      <dgm:prSet/>
      <dgm:spPr/>
      <dgm:t>
        <a:bodyPr/>
        <a:lstStyle/>
        <a:p>
          <a:pPr rtl="0"/>
          <a:r>
            <a:rPr kumimoji="1" lang="en-US" smtClean="0"/>
            <a:t>Example</a:t>
          </a:r>
          <a:endParaRPr lang="ja-JP"/>
        </a:p>
      </dgm:t>
    </dgm:pt>
    <dgm:pt modelId="{675D4578-AFA0-41CB-A906-A091F9CA6F75}" type="parTrans" cxnId="{08C8D208-4533-486E-9E53-64C28D41F5C3}">
      <dgm:prSet/>
      <dgm:spPr/>
      <dgm:t>
        <a:bodyPr/>
        <a:lstStyle/>
        <a:p>
          <a:endParaRPr kumimoji="1" lang="ja-JP" altLang="en-US"/>
        </a:p>
      </dgm:t>
    </dgm:pt>
    <dgm:pt modelId="{C4623A24-0471-46D3-ACC3-3A97C4C82A32}" type="sibTrans" cxnId="{08C8D208-4533-486E-9E53-64C28D41F5C3}">
      <dgm:prSet/>
      <dgm:spPr/>
      <dgm:t>
        <a:bodyPr/>
        <a:lstStyle/>
        <a:p>
          <a:endParaRPr kumimoji="1" lang="ja-JP" altLang="en-US"/>
        </a:p>
      </dgm:t>
    </dgm:pt>
    <dgm:pt modelId="{FF04A8CB-4309-4754-AAA5-CA72DD365C3C}">
      <dgm:prSet/>
      <dgm:spPr/>
      <dgm:t>
        <a:bodyPr/>
        <a:lstStyle/>
        <a:p>
          <a:pPr rtl="0"/>
          <a:r>
            <a:rPr kumimoji="1" lang="en-US" smtClean="0"/>
            <a:t>Point</a:t>
          </a:r>
          <a:endParaRPr lang="ja-JP"/>
        </a:p>
      </dgm:t>
    </dgm:pt>
    <dgm:pt modelId="{F31D30AC-1FA4-4648-B6C4-C03C26154238}" type="parTrans" cxnId="{01122372-D07B-4B2B-AB72-BB148E942A00}">
      <dgm:prSet/>
      <dgm:spPr/>
      <dgm:t>
        <a:bodyPr/>
        <a:lstStyle/>
        <a:p>
          <a:endParaRPr kumimoji="1" lang="ja-JP" altLang="en-US"/>
        </a:p>
      </dgm:t>
    </dgm:pt>
    <dgm:pt modelId="{AD966BD8-6DE4-4EC6-9AE5-C469B2C785C0}" type="sibTrans" cxnId="{01122372-D07B-4B2B-AB72-BB148E942A00}">
      <dgm:prSet/>
      <dgm:spPr/>
      <dgm:t>
        <a:bodyPr/>
        <a:lstStyle/>
        <a:p>
          <a:endParaRPr kumimoji="1" lang="ja-JP" altLang="en-US"/>
        </a:p>
      </dgm:t>
    </dgm:pt>
    <dgm:pt modelId="{F339D443-561A-4CF5-8377-8097CE9579CE}" type="pres">
      <dgm:prSet presAssocID="{DBD2933A-5264-4BD3-A71E-1B17E1B9826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155CDE04-03BA-4551-89C9-A4F11267739D}" type="pres">
      <dgm:prSet presAssocID="{D96AA66E-7B1B-4089-A49F-D5997D14CD6C}" presName="composite" presStyleCnt="0"/>
      <dgm:spPr/>
    </dgm:pt>
    <dgm:pt modelId="{535EB0CB-7D3C-4036-8E6D-28948AA2E2C8}" type="pres">
      <dgm:prSet presAssocID="{D96AA66E-7B1B-4089-A49F-D5997D14CD6C}" presName="LShape" presStyleLbl="alignNode1" presStyleIdx="0" presStyleCnt="7"/>
      <dgm:spPr>
        <a:effectLst>
          <a:outerShdw blurRad="76200" dir="13500000" sy="23000" kx="1200000" algn="br" rotWithShape="0">
            <a:prstClr val="black">
              <a:alpha val="20000"/>
            </a:prstClr>
          </a:outerShdw>
        </a:effectLst>
      </dgm:spPr>
      <dgm:t>
        <a:bodyPr/>
        <a:lstStyle/>
        <a:p>
          <a:endParaRPr kumimoji="1" lang="ja-JP" altLang="en-US"/>
        </a:p>
      </dgm:t>
    </dgm:pt>
    <dgm:pt modelId="{DCBD797B-7F97-4AD9-81BE-B3CAB7B87073}" type="pres">
      <dgm:prSet presAssocID="{D96AA66E-7B1B-4089-A49F-D5997D14CD6C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45D49F2-0A11-4A3C-8B3C-1C2FCC7DD71A}" type="pres">
      <dgm:prSet presAssocID="{D96AA66E-7B1B-4089-A49F-D5997D14CD6C}" presName="Triangle" presStyleLbl="alignNode1" presStyleIdx="1" presStyleCnt="7"/>
      <dgm:spPr/>
    </dgm:pt>
    <dgm:pt modelId="{CEFFB7BF-EF98-418C-8E29-46F40EC070E2}" type="pres">
      <dgm:prSet presAssocID="{04E6849E-FBBD-4D90-8F00-E1A12F50F3B9}" presName="sibTrans" presStyleCnt="0"/>
      <dgm:spPr/>
    </dgm:pt>
    <dgm:pt modelId="{A58BF9BB-518E-49D4-8D7C-4FE1B429C3F4}" type="pres">
      <dgm:prSet presAssocID="{04E6849E-FBBD-4D90-8F00-E1A12F50F3B9}" presName="space" presStyleCnt="0"/>
      <dgm:spPr/>
    </dgm:pt>
    <dgm:pt modelId="{17C24061-CA34-46C2-A04D-282F6B8E69AC}" type="pres">
      <dgm:prSet presAssocID="{0A6DF754-8875-459B-B910-D1D3BF6F6820}" presName="composite" presStyleCnt="0"/>
      <dgm:spPr/>
    </dgm:pt>
    <dgm:pt modelId="{2C14BBD4-5648-493C-93EC-EEBCFB633BAC}" type="pres">
      <dgm:prSet presAssocID="{0A6DF754-8875-459B-B910-D1D3BF6F6820}" presName="LShape" presStyleLbl="alignNode1" presStyleIdx="2" presStyleCnt="7"/>
      <dgm:spPr>
        <a:effectLst>
          <a:outerShdw blurRad="76200" dir="13500000" sy="23000" kx="1200000" algn="br" rotWithShape="0">
            <a:prstClr val="black">
              <a:alpha val="20000"/>
            </a:prstClr>
          </a:outerShdw>
        </a:effectLst>
      </dgm:spPr>
      <dgm:t>
        <a:bodyPr/>
        <a:lstStyle/>
        <a:p>
          <a:endParaRPr kumimoji="1" lang="ja-JP" altLang="en-US"/>
        </a:p>
      </dgm:t>
    </dgm:pt>
    <dgm:pt modelId="{BD56FDD5-60A0-41AB-8113-7DD7D42826A3}" type="pres">
      <dgm:prSet presAssocID="{0A6DF754-8875-459B-B910-D1D3BF6F6820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10E42E-F46A-4579-BE15-F8BDD28AC189}" type="pres">
      <dgm:prSet presAssocID="{0A6DF754-8875-459B-B910-D1D3BF6F6820}" presName="Triangle" presStyleLbl="alignNode1" presStyleIdx="3" presStyleCnt="7"/>
      <dgm:spPr/>
    </dgm:pt>
    <dgm:pt modelId="{C14D1086-506F-46A5-B044-1083A73B2C47}" type="pres">
      <dgm:prSet presAssocID="{A70D2E63-79ED-42A1-9C50-C07E82656AEA}" presName="sibTrans" presStyleCnt="0"/>
      <dgm:spPr/>
    </dgm:pt>
    <dgm:pt modelId="{E67DE5FE-44F0-44F4-B1BC-106CDD159778}" type="pres">
      <dgm:prSet presAssocID="{A70D2E63-79ED-42A1-9C50-C07E82656AEA}" presName="space" presStyleCnt="0"/>
      <dgm:spPr/>
    </dgm:pt>
    <dgm:pt modelId="{CB7015DD-64D0-470D-B270-5D1509D5A8F7}" type="pres">
      <dgm:prSet presAssocID="{601AA9F0-BA00-497E-B2F7-6903E83ADECF}" presName="composite" presStyleCnt="0"/>
      <dgm:spPr/>
    </dgm:pt>
    <dgm:pt modelId="{CEB18A49-8F9B-45C2-9331-8ED7FDC3CFD4}" type="pres">
      <dgm:prSet presAssocID="{601AA9F0-BA00-497E-B2F7-6903E83ADECF}" presName="LShape" presStyleLbl="alignNode1" presStyleIdx="4" presStyleCnt="7"/>
      <dgm:spPr>
        <a:effectLst>
          <a:outerShdw blurRad="76200" dir="13500000" sy="23000" kx="1200000" algn="br" rotWithShape="0">
            <a:prstClr val="black">
              <a:alpha val="20000"/>
            </a:prstClr>
          </a:outerShdw>
        </a:effectLst>
      </dgm:spPr>
      <dgm:t>
        <a:bodyPr/>
        <a:lstStyle/>
        <a:p>
          <a:endParaRPr kumimoji="1" lang="ja-JP" altLang="en-US"/>
        </a:p>
      </dgm:t>
    </dgm:pt>
    <dgm:pt modelId="{CD0F1DA4-ED15-44DA-8805-025414ED9365}" type="pres">
      <dgm:prSet presAssocID="{601AA9F0-BA00-497E-B2F7-6903E83ADECF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86A4B9D-9F1F-43C3-9ADD-C800F0B9D55C}" type="pres">
      <dgm:prSet presAssocID="{601AA9F0-BA00-497E-B2F7-6903E83ADECF}" presName="Triangle" presStyleLbl="alignNode1" presStyleIdx="5" presStyleCnt="7"/>
      <dgm:spPr/>
    </dgm:pt>
    <dgm:pt modelId="{5B2AAB13-AEDE-44C3-9E54-94C0D82D9BA5}" type="pres">
      <dgm:prSet presAssocID="{C4623A24-0471-46D3-ACC3-3A97C4C82A32}" presName="sibTrans" presStyleCnt="0"/>
      <dgm:spPr/>
    </dgm:pt>
    <dgm:pt modelId="{A9E89D92-60CF-4189-A96A-FDC5E0F6FCF6}" type="pres">
      <dgm:prSet presAssocID="{C4623A24-0471-46D3-ACC3-3A97C4C82A32}" presName="space" presStyleCnt="0"/>
      <dgm:spPr/>
    </dgm:pt>
    <dgm:pt modelId="{7677E042-FA0B-40DE-8E67-4485FA4FC7D0}" type="pres">
      <dgm:prSet presAssocID="{FF04A8CB-4309-4754-AAA5-CA72DD365C3C}" presName="composite" presStyleCnt="0"/>
      <dgm:spPr/>
    </dgm:pt>
    <dgm:pt modelId="{6EA234E1-8493-437D-8DAC-B640A67B193E}" type="pres">
      <dgm:prSet presAssocID="{FF04A8CB-4309-4754-AAA5-CA72DD365C3C}" presName="LShape" presStyleLbl="alignNode1" presStyleIdx="6" presStyleCnt="7"/>
      <dgm:spPr>
        <a:effectLst>
          <a:outerShdw blurRad="76200" dir="13500000" sy="23000" kx="1200000" algn="br" rotWithShape="0">
            <a:prstClr val="black">
              <a:alpha val="20000"/>
            </a:prstClr>
          </a:outerShdw>
        </a:effectLst>
      </dgm:spPr>
      <dgm:t>
        <a:bodyPr/>
        <a:lstStyle/>
        <a:p>
          <a:endParaRPr kumimoji="1" lang="ja-JP" altLang="en-US"/>
        </a:p>
      </dgm:t>
    </dgm:pt>
    <dgm:pt modelId="{92BB6201-28E2-4B72-AD51-0917CCEBDF38}" type="pres">
      <dgm:prSet presAssocID="{FF04A8CB-4309-4754-AAA5-CA72DD365C3C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96DFE32-5616-44A3-BBA4-56A7D2B75FC5}" type="presOf" srcId="{601AA9F0-BA00-497E-B2F7-6903E83ADECF}" destId="{CD0F1DA4-ED15-44DA-8805-025414ED9365}" srcOrd="0" destOrd="0" presId="urn:microsoft.com/office/officeart/2009/3/layout/StepUpProcess"/>
    <dgm:cxn modelId="{311827D7-5CD8-408B-B911-DD7F399C3DF8}" srcId="{DBD2933A-5264-4BD3-A71E-1B17E1B9826E}" destId="{D96AA66E-7B1B-4089-A49F-D5997D14CD6C}" srcOrd="0" destOrd="0" parTransId="{B599CBAA-8F5D-4B93-986B-0644DF3FE2F9}" sibTransId="{04E6849E-FBBD-4D90-8F00-E1A12F50F3B9}"/>
    <dgm:cxn modelId="{2FE8E664-7A60-4EC8-9E2D-85A55EF40777}" type="presOf" srcId="{DBD2933A-5264-4BD3-A71E-1B17E1B9826E}" destId="{F339D443-561A-4CF5-8377-8097CE9579CE}" srcOrd="0" destOrd="0" presId="urn:microsoft.com/office/officeart/2009/3/layout/StepUpProcess"/>
    <dgm:cxn modelId="{01122372-D07B-4B2B-AB72-BB148E942A00}" srcId="{DBD2933A-5264-4BD3-A71E-1B17E1B9826E}" destId="{FF04A8CB-4309-4754-AAA5-CA72DD365C3C}" srcOrd="3" destOrd="0" parTransId="{F31D30AC-1FA4-4648-B6C4-C03C26154238}" sibTransId="{AD966BD8-6DE4-4EC6-9AE5-C469B2C785C0}"/>
    <dgm:cxn modelId="{08C8D208-4533-486E-9E53-64C28D41F5C3}" srcId="{DBD2933A-5264-4BD3-A71E-1B17E1B9826E}" destId="{601AA9F0-BA00-497E-B2F7-6903E83ADECF}" srcOrd="2" destOrd="0" parTransId="{675D4578-AFA0-41CB-A906-A091F9CA6F75}" sibTransId="{C4623A24-0471-46D3-ACC3-3A97C4C82A32}"/>
    <dgm:cxn modelId="{8391A2AF-BD6D-43C1-BC56-E73C4A98C681}" type="presOf" srcId="{FF04A8CB-4309-4754-AAA5-CA72DD365C3C}" destId="{92BB6201-28E2-4B72-AD51-0917CCEBDF38}" srcOrd="0" destOrd="0" presId="urn:microsoft.com/office/officeart/2009/3/layout/StepUpProcess"/>
    <dgm:cxn modelId="{6A392F0C-D73B-439A-A935-2E94D26F0534}" type="presOf" srcId="{0A6DF754-8875-459B-B910-D1D3BF6F6820}" destId="{BD56FDD5-60A0-41AB-8113-7DD7D42826A3}" srcOrd="0" destOrd="0" presId="urn:microsoft.com/office/officeart/2009/3/layout/StepUpProcess"/>
    <dgm:cxn modelId="{C2A75BC6-778D-4FF7-A5F7-B89631CDA9C5}" type="presOf" srcId="{D96AA66E-7B1B-4089-A49F-D5997D14CD6C}" destId="{DCBD797B-7F97-4AD9-81BE-B3CAB7B87073}" srcOrd="0" destOrd="0" presId="urn:microsoft.com/office/officeart/2009/3/layout/StepUpProcess"/>
    <dgm:cxn modelId="{C6F78DE5-F4BF-42D5-A5ED-1188FFE2C2AC}" srcId="{DBD2933A-5264-4BD3-A71E-1B17E1B9826E}" destId="{0A6DF754-8875-459B-B910-D1D3BF6F6820}" srcOrd="1" destOrd="0" parTransId="{D92EF660-A3A8-44AF-866F-5F080456ABB8}" sibTransId="{A70D2E63-79ED-42A1-9C50-C07E82656AEA}"/>
    <dgm:cxn modelId="{6AF3F9E5-5B45-40D5-A2F0-2FB6477014E2}" type="presParOf" srcId="{F339D443-561A-4CF5-8377-8097CE9579CE}" destId="{155CDE04-03BA-4551-89C9-A4F11267739D}" srcOrd="0" destOrd="0" presId="urn:microsoft.com/office/officeart/2009/3/layout/StepUpProcess"/>
    <dgm:cxn modelId="{ECB5C759-53BC-4663-AB4F-CED507BA2F51}" type="presParOf" srcId="{155CDE04-03BA-4551-89C9-A4F11267739D}" destId="{535EB0CB-7D3C-4036-8E6D-28948AA2E2C8}" srcOrd="0" destOrd="0" presId="urn:microsoft.com/office/officeart/2009/3/layout/StepUpProcess"/>
    <dgm:cxn modelId="{406149D2-EBDC-46D0-96D1-EBBEA4F36182}" type="presParOf" srcId="{155CDE04-03BA-4551-89C9-A4F11267739D}" destId="{DCBD797B-7F97-4AD9-81BE-B3CAB7B87073}" srcOrd="1" destOrd="0" presId="urn:microsoft.com/office/officeart/2009/3/layout/StepUpProcess"/>
    <dgm:cxn modelId="{6D9C8BF8-4A1E-4822-904C-A62ABD6B28DD}" type="presParOf" srcId="{155CDE04-03BA-4551-89C9-A4F11267739D}" destId="{F45D49F2-0A11-4A3C-8B3C-1C2FCC7DD71A}" srcOrd="2" destOrd="0" presId="urn:microsoft.com/office/officeart/2009/3/layout/StepUpProcess"/>
    <dgm:cxn modelId="{8EA190FA-B56D-4EED-85BF-9D81F4BF47B9}" type="presParOf" srcId="{F339D443-561A-4CF5-8377-8097CE9579CE}" destId="{CEFFB7BF-EF98-418C-8E29-46F40EC070E2}" srcOrd="1" destOrd="0" presId="urn:microsoft.com/office/officeart/2009/3/layout/StepUpProcess"/>
    <dgm:cxn modelId="{0968EDF3-9669-427F-9F3B-9A630BA79351}" type="presParOf" srcId="{CEFFB7BF-EF98-418C-8E29-46F40EC070E2}" destId="{A58BF9BB-518E-49D4-8D7C-4FE1B429C3F4}" srcOrd="0" destOrd="0" presId="urn:microsoft.com/office/officeart/2009/3/layout/StepUpProcess"/>
    <dgm:cxn modelId="{CD677E23-E32E-4ABE-BF94-7FDD253B0E43}" type="presParOf" srcId="{F339D443-561A-4CF5-8377-8097CE9579CE}" destId="{17C24061-CA34-46C2-A04D-282F6B8E69AC}" srcOrd="2" destOrd="0" presId="urn:microsoft.com/office/officeart/2009/3/layout/StepUpProcess"/>
    <dgm:cxn modelId="{7B895C76-34E7-44C0-9654-5E5FFBE9879D}" type="presParOf" srcId="{17C24061-CA34-46C2-A04D-282F6B8E69AC}" destId="{2C14BBD4-5648-493C-93EC-EEBCFB633BAC}" srcOrd="0" destOrd="0" presId="urn:microsoft.com/office/officeart/2009/3/layout/StepUpProcess"/>
    <dgm:cxn modelId="{414533B4-CBD3-4715-9512-BA911458116F}" type="presParOf" srcId="{17C24061-CA34-46C2-A04D-282F6B8E69AC}" destId="{BD56FDD5-60A0-41AB-8113-7DD7D42826A3}" srcOrd="1" destOrd="0" presId="urn:microsoft.com/office/officeart/2009/3/layout/StepUpProcess"/>
    <dgm:cxn modelId="{4381E95B-E3E8-4BE3-8923-A3ED1FD42D41}" type="presParOf" srcId="{17C24061-CA34-46C2-A04D-282F6B8E69AC}" destId="{2E10E42E-F46A-4579-BE15-F8BDD28AC189}" srcOrd="2" destOrd="0" presId="urn:microsoft.com/office/officeart/2009/3/layout/StepUpProcess"/>
    <dgm:cxn modelId="{F5C30E0D-0160-4CD4-AF04-A275ADCCF75B}" type="presParOf" srcId="{F339D443-561A-4CF5-8377-8097CE9579CE}" destId="{C14D1086-506F-46A5-B044-1083A73B2C47}" srcOrd="3" destOrd="0" presId="urn:microsoft.com/office/officeart/2009/3/layout/StepUpProcess"/>
    <dgm:cxn modelId="{AC7EF871-95D0-4A55-8BAE-176521D67A74}" type="presParOf" srcId="{C14D1086-506F-46A5-B044-1083A73B2C47}" destId="{E67DE5FE-44F0-44F4-B1BC-106CDD159778}" srcOrd="0" destOrd="0" presId="urn:microsoft.com/office/officeart/2009/3/layout/StepUpProcess"/>
    <dgm:cxn modelId="{2073D77C-998E-4D1B-B1A8-A0870C19B3B8}" type="presParOf" srcId="{F339D443-561A-4CF5-8377-8097CE9579CE}" destId="{CB7015DD-64D0-470D-B270-5D1509D5A8F7}" srcOrd="4" destOrd="0" presId="urn:microsoft.com/office/officeart/2009/3/layout/StepUpProcess"/>
    <dgm:cxn modelId="{FF79CB7D-C5B0-4F1E-B768-62DDD7A0EA75}" type="presParOf" srcId="{CB7015DD-64D0-470D-B270-5D1509D5A8F7}" destId="{CEB18A49-8F9B-45C2-9331-8ED7FDC3CFD4}" srcOrd="0" destOrd="0" presId="urn:microsoft.com/office/officeart/2009/3/layout/StepUpProcess"/>
    <dgm:cxn modelId="{C7F8BC2B-1F09-40B3-9D64-3206A11DA269}" type="presParOf" srcId="{CB7015DD-64D0-470D-B270-5D1509D5A8F7}" destId="{CD0F1DA4-ED15-44DA-8805-025414ED9365}" srcOrd="1" destOrd="0" presId="urn:microsoft.com/office/officeart/2009/3/layout/StepUpProcess"/>
    <dgm:cxn modelId="{5718BE6B-C6E3-425E-A68D-759140BB8D23}" type="presParOf" srcId="{CB7015DD-64D0-470D-B270-5D1509D5A8F7}" destId="{986A4B9D-9F1F-43C3-9ADD-C800F0B9D55C}" srcOrd="2" destOrd="0" presId="urn:microsoft.com/office/officeart/2009/3/layout/StepUpProcess"/>
    <dgm:cxn modelId="{F0B20B42-B3CE-4CAB-868E-BA30643FBA0F}" type="presParOf" srcId="{F339D443-561A-4CF5-8377-8097CE9579CE}" destId="{5B2AAB13-AEDE-44C3-9E54-94C0D82D9BA5}" srcOrd="5" destOrd="0" presId="urn:microsoft.com/office/officeart/2009/3/layout/StepUpProcess"/>
    <dgm:cxn modelId="{B58BE039-3FFF-452C-83FF-7B8FC05F461C}" type="presParOf" srcId="{5B2AAB13-AEDE-44C3-9E54-94C0D82D9BA5}" destId="{A9E89D92-60CF-4189-A96A-FDC5E0F6FCF6}" srcOrd="0" destOrd="0" presId="urn:microsoft.com/office/officeart/2009/3/layout/StepUpProcess"/>
    <dgm:cxn modelId="{6ECCDAA6-06B8-403F-AC61-A10FA0388DBE}" type="presParOf" srcId="{F339D443-561A-4CF5-8377-8097CE9579CE}" destId="{7677E042-FA0B-40DE-8E67-4485FA4FC7D0}" srcOrd="6" destOrd="0" presId="urn:microsoft.com/office/officeart/2009/3/layout/StepUpProcess"/>
    <dgm:cxn modelId="{6C0C638B-6891-4EBA-AA5F-EC10ADC6A139}" type="presParOf" srcId="{7677E042-FA0B-40DE-8E67-4485FA4FC7D0}" destId="{6EA234E1-8493-437D-8DAC-B640A67B193E}" srcOrd="0" destOrd="0" presId="urn:microsoft.com/office/officeart/2009/3/layout/StepUpProcess"/>
    <dgm:cxn modelId="{4F2AD14F-78DA-41B0-BC9F-7BEE0339A80C}" type="presParOf" srcId="{7677E042-FA0B-40DE-8E67-4485FA4FC7D0}" destId="{92BB6201-28E2-4B72-AD51-0917CCEBDF38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BD2933A-5264-4BD3-A71E-1B17E1B9826E}" type="doc">
      <dgm:prSet loTypeId="urn:microsoft.com/office/officeart/2011/layout/CircleProcess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D96AA66E-7B1B-4089-A49F-D5997D14CD6C}">
      <dgm:prSet/>
      <dgm:spPr>
        <a:effectLst>
          <a:outerShdw blurRad="152400" dist="317500" dir="5400000" sx="90000" sy="-19000" rotWithShape="0">
            <a:prstClr val="black">
              <a:alpha val="15000"/>
            </a:prstClr>
          </a:outerShdw>
        </a:effectLst>
      </dgm:spPr>
      <dgm:t>
        <a:bodyPr/>
        <a:lstStyle/>
        <a:p>
          <a:pPr rtl="0"/>
          <a:r>
            <a:rPr kumimoji="1" lang="en-US" smtClean="0"/>
            <a:t>Point</a:t>
          </a:r>
          <a:endParaRPr lang="ja-JP"/>
        </a:p>
      </dgm:t>
    </dgm:pt>
    <dgm:pt modelId="{B599CBAA-8F5D-4B93-986B-0644DF3FE2F9}" type="parTrans" cxnId="{311827D7-5CD8-408B-B911-DD7F399C3DF8}">
      <dgm:prSet/>
      <dgm:spPr/>
      <dgm:t>
        <a:bodyPr/>
        <a:lstStyle/>
        <a:p>
          <a:endParaRPr kumimoji="1" lang="ja-JP" altLang="en-US"/>
        </a:p>
      </dgm:t>
    </dgm:pt>
    <dgm:pt modelId="{04E6849E-FBBD-4D90-8F00-E1A12F50F3B9}" type="sibTrans" cxnId="{311827D7-5CD8-408B-B911-DD7F399C3DF8}">
      <dgm:prSet/>
      <dgm:spPr/>
      <dgm:t>
        <a:bodyPr/>
        <a:lstStyle/>
        <a:p>
          <a:endParaRPr kumimoji="1" lang="ja-JP" altLang="en-US"/>
        </a:p>
      </dgm:t>
    </dgm:pt>
    <dgm:pt modelId="{0A6DF754-8875-459B-B910-D1D3BF6F6820}">
      <dgm:prSet/>
      <dgm:spPr>
        <a:effectLst>
          <a:outerShdw blurRad="152400" dist="317500" dir="5400000" sx="90000" sy="-19000" rotWithShape="0">
            <a:prstClr val="black">
              <a:alpha val="15000"/>
            </a:prstClr>
          </a:outerShdw>
        </a:effectLst>
      </dgm:spPr>
      <dgm:t>
        <a:bodyPr/>
        <a:lstStyle/>
        <a:p>
          <a:pPr rtl="0"/>
          <a:r>
            <a:rPr kumimoji="1" lang="en-US" smtClean="0"/>
            <a:t>Reason</a:t>
          </a:r>
          <a:endParaRPr lang="ja-JP"/>
        </a:p>
      </dgm:t>
    </dgm:pt>
    <dgm:pt modelId="{D92EF660-A3A8-44AF-866F-5F080456ABB8}" type="parTrans" cxnId="{C6F78DE5-F4BF-42D5-A5ED-1188FFE2C2AC}">
      <dgm:prSet/>
      <dgm:spPr/>
      <dgm:t>
        <a:bodyPr/>
        <a:lstStyle/>
        <a:p>
          <a:endParaRPr kumimoji="1" lang="ja-JP" altLang="en-US"/>
        </a:p>
      </dgm:t>
    </dgm:pt>
    <dgm:pt modelId="{A70D2E63-79ED-42A1-9C50-C07E82656AEA}" type="sibTrans" cxnId="{C6F78DE5-F4BF-42D5-A5ED-1188FFE2C2AC}">
      <dgm:prSet/>
      <dgm:spPr/>
      <dgm:t>
        <a:bodyPr/>
        <a:lstStyle/>
        <a:p>
          <a:endParaRPr kumimoji="1" lang="ja-JP" altLang="en-US"/>
        </a:p>
      </dgm:t>
    </dgm:pt>
    <dgm:pt modelId="{601AA9F0-BA00-497E-B2F7-6903E83ADECF}">
      <dgm:prSet/>
      <dgm:spPr>
        <a:effectLst>
          <a:outerShdw blurRad="152400" dist="317500" dir="5400000" sx="90000" sy="-19000" rotWithShape="0">
            <a:prstClr val="black">
              <a:alpha val="15000"/>
            </a:prstClr>
          </a:outerShdw>
        </a:effectLst>
      </dgm:spPr>
      <dgm:t>
        <a:bodyPr/>
        <a:lstStyle/>
        <a:p>
          <a:pPr rtl="0"/>
          <a:r>
            <a:rPr kumimoji="1" lang="en-US" smtClean="0"/>
            <a:t>Example</a:t>
          </a:r>
          <a:endParaRPr lang="ja-JP"/>
        </a:p>
      </dgm:t>
    </dgm:pt>
    <dgm:pt modelId="{675D4578-AFA0-41CB-A906-A091F9CA6F75}" type="parTrans" cxnId="{08C8D208-4533-486E-9E53-64C28D41F5C3}">
      <dgm:prSet/>
      <dgm:spPr/>
      <dgm:t>
        <a:bodyPr/>
        <a:lstStyle/>
        <a:p>
          <a:endParaRPr kumimoji="1" lang="ja-JP" altLang="en-US"/>
        </a:p>
      </dgm:t>
    </dgm:pt>
    <dgm:pt modelId="{C4623A24-0471-46D3-ACC3-3A97C4C82A32}" type="sibTrans" cxnId="{08C8D208-4533-486E-9E53-64C28D41F5C3}">
      <dgm:prSet/>
      <dgm:spPr/>
      <dgm:t>
        <a:bodyPr/>
        <a:lstStyle/>
        <a:p>
          <a:endParaRPr kumimoji="1" lang="ja-JP" altLang="en-US"/>
        </a:p>
      </dgm:t>
    </dgm:pt>
    <dgm:pt modelId="{FF04A8CB-4309-4754-AAA5-CA72DD365C3C}">
      <dgm:prSet/>
      <dgm:spPr>
        <a:effectLst>
          <a:outerShdw blurRad="152400" dist="317500" dir="5400000" sx="90000" sy="-19000" rotWithShape="0">
            <a:prstClr val="black">
              <a:alpha val="15000"/>
            </a:prstClr>
          </a:outerShdw>
        </a:effectLst>
      </dgm:spPr>
      <dgm:t>
        <a:bodyPr/>
        <a:lstStyle/>
        <a:p>
          <a:pPr rtl="0"/>
          <a:r>
            <a:rPr kumimoji="1" lang="en-US" smtClean="0"/>
            <a:t>Point</a:t>
          </a:r>
          <a:endParaRPr lang="ja-JP"/>
        </a:p>
      </dgm:t>
    </dgm:pt>
    <dgm:pt modelId="{F31D30AC-1FA4-4648-B6C4-C03C26154238}" type="parTrans" cxnId="{01122372-D07B-4B2B-AB72-BB148E942A00}">
      <dgm:prSet/>
      <dgm:spPr/>
      <dgm:t>
        <a:bodyPr/>
        <a:lstStyle/>
        <a:p>
          <a:endParaRPr kumimoji="1" lang="ja-JP" altLang="en-US"/>
        </a:p>
      </dgm:t>
    </dgm:pt>
    <dgm:pt modelId="{AD966BD8-6DE4-4EC6-9AE5-C469B2C785C0}" type="sibTrans" cxnId="{01122372-D07B-4B2B-AB72-BB148E942A00}">
      <dgm:prSet/>
      <dgm:spPr/>
      <dgm:t>
        <a:bodyPr/>
        <a:lstStyle/>
        <a:p>
          <a:endParaRPr kumimoji="1" lang="ja-JP" altLang="en-US"/>
        </a:p>
      </dgm:t>
    </dgm:pt>
    <dgm:pt modelId="{26B66844-2A61-43B9-8045-52A520F07FA4}" type="pres">
      <dgm:prSet presAssocID="{DBD2933A-5264-4BD3-A71E-1B17E1B9826E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08BF47E4-8133-45EC-A271-469CDC3B8825}" type="pres">
      <dgm:prSet presAssocID="{FF04A8CB-4309-4754-AAA5-CA72DD365C3C}" presName="Accent4" presStyleCnt="0"/>
      <dgm:spPr/>
    </dgm:pt>
    <dgm:pt modelId="{5007440B-DED7-403B-82A6-69D02803CE1A}" type="pres">
      <dgm:prSet presAssocID="{FF04A8CB-4309-4754-AAA5-CA72DD365C3C}" presName="Accent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525BA0FF-EFA6-4DB0-8B8D-46E29A8CEA89}" type="pres">
      <dgm:prSet presAssocID="{FF04A8CB-4309-4754-AAA5-CA72DD365C3C}" presName="ParentBackground4" presStyleCnt="0"/>
      <dgm:spPr/>
    </dgm:pt>
    <dgm:pt modelId="{6F255B4B-49D3-45A8-808E-42AEE6DB5D17}" type="pres">
      <dgm:prSet presAssocID="{FF04A8CB-4309-4754-AAA5-CA72DD365C3C}" presName="ParentBackground" presStyleLbl="fgAcc1" presStyleIdx="0" presStyleCnt="4"/>
      <dgm:spPr/>
      <dgm:t>
        <a:bodyPr/>
        <a:lstStyle/>
        <a:p>
          <a:endParaRPr kumimoji="1" lang="ja-JP" altLang="en-US"/>
        </a:p>
      </dgm:t>
    </dgm:pt>
    <dgm:pt modelId="{D1F875CF-2FA5-4E5E-9567-F831419A1696}" type="pres">
      <dgm:prSet presAssocID="{FF04A8CB-4309-4754-AAA5-CA72DD365C3C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76D667-71F1-4746-9D21-C6F017596EF4}" type="pres">
      <dgm:prSet presAssocID="{601AA9F0-BA00-497E-B2F7-6903E83ADECF}" presName="Accent3" presStyleCnt="0"/>
      <dgm:spPr/>
    </dgm:pt>
    <dgm:pt modelId="{E3306A0C-1600-4E85-A147-D96368FC085E}" type="pres">
      <dgm:prSet presAssocID="{601AA9F0-BA00-497E-B2F7-6903E83ADECF}" presName="Accent" presStyleLbl="node1" presStyleIdx="1" presStyleCnt="4"/>
      <dgm:spPr/>
    </dgm:pt>
    <dgm:pt modelId="{F22729FA-6CC1-40CB-B0C8-D9CD701F45E3}" type="pres">
      <dgm:prSet presAssocID="{601AA9F0-BA00-497E-B2F7-6903E83ADECF}" presName="ParentBackground3" presStyleCnt="0"/>
      <dgm:spPr/>
    </dgm:pt>
    <dgm:pt modelId="{E64DEDE3-3596-49A6-B98E-2C7B3E7F8685}" type="pres">
      <dgm:prSet presAssocID="{601AA9F0-BA00-497E-B2F7-6903E83ADECF}" presName="ParentBackground" presStyleLbl="fgAcc1" presStyleIdx="1" presStyleCnt="4"/>
      <dgm:spPr/>
      <dgm:t>
        <a:bodyPr/>
        <a:lstStyle/>
        <a:p>
          <a:endParaRPr kumimoji="1" lang="ja-JP" altLang="en-US"/>
        </a:p>
      </dgm:t>
    </dgm:pt>
    <dgm:pt modelId="{E251412E-2C1B-4FC0-8CE7-1895A0BDD162}" type="pres">
      <dgm:prSet presAssocID="{601AA9F0-BA00-497E-B2F7-6903E83ADECF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BB900BD-9B3A-4926-8585-E851800AAE80}" type="pres">
      <dgm:prSet presAssocID="{0A6DF754-8875-459B-B910-D1D3BF6F6820}" presName="Accent2" presStyleCnt="0"/>
      <dgm:spPr/>
    </dgm:pt>
    <dgm:pt modelId="{91A6E569-4A59-4127-9F9F-DE85EE84DFCC}" type="pres">
      <dgm:prSet presAssocID="{0A6DF754-8875-459B-B910-D1D3BF6F6820}" presName="Accent" presStyleLbl="node1" presStyleIdx="2" presStyleCnt="4"/>
      <dgm:spPr/>
    </dgm:pt>
    <dgm:pt modelId="{4C8B212F-B44B-4FA5-BD74-9518F79B76FA}" type="pres">
      <dgm:prSet presAssocID="{0A6DF754-8875-459B-B910-D1D3BF6F6820}" presName="ParentBackground2" presStyleCnt="0"/>
      <dgm:spPr/>
    </dgm:pt>
    <dgm:pt modelId="{4699E4F6-B280-47FB-A89B-6AA63F21426C}" type="pres">
      <dgm:prSet presAssocID="{0A6DF754-8875-459B-B910-D1D3BF6F6820}" presName="ParentBackground" presStyleLbl="fgAcc1" presStyleIdx="2" presStyleCnt="4"/>
      <dgm:spPr/>
      <dgm:t>
        <a:bodyPr/>
        <a:lstStyle/>
        <a:p>
          <a:endParaRPr kumimoji="1" lang="ja-JP" altLang="en-US"/>
        </a:p>
      </dgm:t>
    </dgm:pt>
    <dgm:pt modelId="{DC1AA177-277E-4ED3-A8AA-6A1488D53DD8}" type="pres">
      <dgm:prSet presAssocID="{0A6DF754-8875-459B-B910-D1D3BF6F6820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ABB5E98-4704-440F-BD8F-90CA6DD8515F}" type="pres">
      <dgm:prSet presAssocID="{D96AA66E-7B1B-4089-A49F-D5997D14CD6C}" presName="Accent1" presStyleCnt="0"/>
      <dgm:spPr/>
    </dgm:pt>
    <dgm:pt modelId="{494A355A-DBF7-454E-8943-3697D5212932}" type="pres">
      <dgm:prSet presAssocID="{D96AA66E-7B1B-4089-A49F-D5997D14CD6C}" presName="Accent" presStyleLbl="node1" presStyleIdx="3" presStyleCnt="4"/>
      <dgm:spPr/>
    </dgm:pt>
    <dgm:pt modelId="{F18A641D-D855-427B-B9AB-B89BBE004E1C}" type="pres">
      <dgm:prSet presAssocID="{D96AA66E-7B1B-4089-A49F-D5997D14CD6C}" presName="ParentBackground1" presStyleCnt="0"/>
      <dgm:spPr/>
    </dgm:pt>
    <dgm:pt modelId="{105E8319-5D93-4DA2-9A9A-DA87AF0199E3}" type="pres">
      <dgm:prSet presAssocID="{D96AA66E-7B1B-4089-A49F-D5997D14CD6C}" presName="ParentBackground" presStyleLbl="fgAcc1" presStyleIdx="3" presStyleCnt="4"/>
      <dgm:spPr/>
      <dgm:t>
        <a:bodyPr/>
        <a:lstStyle/>
        <a:p>
          <a:endParaRPr kumimoji="1" lang="ja-JP" altLang="en-US"/>
        </a:p>
      </dgm:t>
    </dgm:pt>
    <dgm:pt modelId="{3FE3E458-3ECA-4FE8-BCAF-BD136DEA99F7}" type="pres">
      <dgm:prSet presAssocID="{D96AA66E-7B1B-4089-A49F-D5997D14CD6C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8C8D208-4533-486E-9E53-64C28D41F5C3}" srcId="{DBD2933A-5264-4BD3-A71E-1B17E1B9826E}" destId="{601AA9F0-BA00-497E-B2F7-6903E83ADECF}" srcOrd="2" destOrd="0" parTransId="{675D4578-AFA0-41CB-A906-A091F9CA6F75}" sibTransId="{C4623A24-0471-46D3-ACC3-3A97C4C82A32}"/>
    <dgm:cxn modelId="{311827D7-5CD8-408B-B911-DD7F399C3DF8}" srcId="{DBD2933A-5264-4BD3-A71E-1B17E1B9826E}" destId="{D96AA66E-7B1B-4089-A49F-D5997D14CD6C}" srcOrd="0" destOrd="0" parTransId="{B599CBAA-8F5D-4B93-986B-0644DF3FE2F9}" sibTransId="{04E6849E-FBBD-4D90-8F00-E1A12F50F3B9}"/>
    <dgm:cxn modelId="{3CC13196-24B0-49ED-BB1E-088DF5A7F177}" type="presOf" srcId="{D96AA66E-7B1B-4089-A49F-D5997D14CD6C}" destId="{3FE3E458-3ECA-4FE8-BCAF-BD136DEA99F7}" srcOrd="1" destOrd="0" presId="urn:microsoft.com/office/officeart/2011/layout/CircleProcess"/>
    <dgm:cxn modelId="{22E15CF4-414B-4203-8F6A-840CEB03DB3A}" type="presOf" srcId="{DBD2933A-5264-4BD3-A71E-1B17E1B9826E}" destId="{26B66844-2A61-43B9-8045-52A520F07FA4}" srcOrd="0" destOrd="0" presId="urn:microsoft.com/office/officeart/2011/layout/CircleProcess"/>
    <dgm:cxn modelId="{0B4578ED-A2FC-46CA-94D4-CC2803CB31EE}" type="presOf" srcId="{D96AA66E-7B1B-4089-A49F-D5997D14CD6C}" destId="{105E8319-5D93-4DA2-9A9A-DA87AF0199E3}" srcOrd="0" destOrd="0" presId="urn:microsoft.com/office/officeart/2011/layout/CircleProcess"/>
    <dgm:cxn modelId="{0496C133-F6EE-473B-B278-2646FD061A7F}" type="presOf" srcId="{601AA9F0-BA00-497E-B2F7-6903E83ADECF}" destId="{E64DEDE3-3596-49A6-B98E-2C7B3E7F8685}" srcOrd="0" destOrd="0" presId="urn:microsoft.com/office/officeart/2011/layout/CircleProcess"/>
    <dgm:cxn modelId="{C6F78DE5-F4BF-42D5-A5ED-1188FFE2C2AC}" srcId="{DBD2933A-5264-4BD3-A71E-1B17E1B9826E}" destId="{0A6DF754-8875-459B-B910-D1D3BF6F6820}" srcOrd="1" destOrd="0" parTransId="{D92EF660-A3A8-44AF-866F-5F080456ABB8}" sibTransId="{A70D2E63-79ED-42A1-9C50-C07E82656AEA}"/>
    <dgm:cxn modelId="{80C8A833-CDC2-45CF-914D-93DC7EC09E76}" type="presOf" srcId="{0A6DF754-8875-459B-B910-D1D3BF6F6820}" destId="{DC1AA177-277E-4ED3-A8AA-6A1488D53DD8}" srcOrd="1" destOrd="0" presId="urn:microsoft.com/office/officeart/2011/layout/CircleProcess"/>
    <dgm:cxn modelId="{6835DCEA-3429-4DB8-82C6-FCF5B46BCF8C}" type="presOf" srcId="{FF04A8CB-4309-4754-AAA5-CA72DD365C3C}" destId="{6F255B4B-49D3-45A8-808E-42AEE6DB5D17}" srcOrd="0" destOrd="0" presId="urn:microsoft.com/office/officeart/2011/layout/CircleProcess"/>
    <dgm:cxn modelId="{095179DF-EEC8-46DE-A0EA-005256C3DB48}" type="presOf" srcId="{0A6DF754-8875-459B-B910-D1D3BF6F6820}" destId="{4699E4F6-B280-47FB-A89B-6AA63F21426C}" srcOrd="0" destOrd="0" presId="urn:microsoft.com/office/officeart/2011/layout/CircleProcess"/>
    <dgm:cxn modelId="{769232B0-111C-43C9-8FA6-BB7D4F4DBB55}" type="presOf" srcId="{FF04A8CB-4309-4754-AAA5-CA72DD365C3C}" destId="{D1F875CF-2FA5-4E5E-9567-F831419A1696}" srcOrd="1" destOrd="0" presId="urn:microsoft.com/office/officeart/2011/layout/CircleProcess"/>
    <dgm:cxn modelId="{C8F4C7FC-4D27-4ED0-8037-5DFF65F344E0}" type="presOf" srcId="{601AA9F0-BA00-497E-B2F7-6903E83ADECF}" destId="{E251412E-2C1B-4FC0-8CE7-1895A0BDD162}" srcOrd="1" destOrd="0" presId="urn:microsoft.com/office/officeart/2011/layout/CircleProcess"/>
    <dgm:cxn modelId="{01122372-D07B-4B2B-AB72-BB148E942A00}" srcId="{DBD2933A-5264-4BD3-A71E-1B17E1B9826E}" destId="{FF04A8CB-4309-4754-AAA5-CA72DD365C3C}" srcOrd="3" destOrd="0" parTransId="{F31D30AC-1FA4-4648-B6C4-C03C26154238}" sibTransId="{AD966BD8-6DE4-4EC6-9AE5-C469B2C785C0}"/>
    <dgm:cxn modelId="{54D575D1-8EA4-47B0-AA18-063FFF593B5E}" type="presParOf" srcId="{26B66844-2A61-43B9-8045-52A520F07FA4}" destId="{08BF47E4-8133-45EC-A271-469CDC3B8825}" srcOrd="0" destOrd="0" presId="urn:microsoft.com/office/officeart/2011/layout/CircleProcess"/>
    <dgm:cxn modelId="{829FB66E-1C32-41AD-B8F5-207DFA5674C5}" type="presParOf" srcId="{08BF47E4-8133-45EC-A271-469CDC3B8825}" destId="{5007440B-DED7-403B-82A6-69D02803CE1A}" srcOrd="0" destOrd="0" presId="urn:microsoft.com/office/officeart/2011/layout/CircleProcess"/>
    <dgm:cxn modelId="{0DD91847-9166-4B5A-A144-2524D56FFF2A}" type="presParOf" srcId="{26B66844-2A61-43B9-8045-52A520F07FA4}" destId="{525BA0FF-EFA6-4DB0-8B8D-46E29A8CEA89}" srcOrd="1" destOrd="0" presId="urn:microsoft.com/office/officeart/2011/layout/CircleProcess"/>
    <dgm:cxn modelId="{6457F31E-D59E-48A9-8864-95D3001F85E0}" type="presParOf" srcId="{525BA0FF-EFA6-4DB0-8B8D-46E29A8CEA89}" destId="{6F255B4B-49D3-45A8-808E-42AEE6DB5D17}" srcOrd="0" destOrd="0" presId="urn:microsoft.com/office/officeart/2011/layout/CircleProcess"/>
    <dgm:cxn modelId="{4B758327-FB54-4327-A1BA-6EC4FC6621B8}" type="presParOf" srcId="{26B66844-2A61-43B9-8045-52A520F07FA4}" destId="{D1F875CF-2FA5-4E5E-9567-F831419A1696}" srcOrd="2" destOrd="0" presId="urn:microsoft.com/office/officeart/2011/layout/CircleProcess"/>
    <dgm:cxn modelId="{0A36F54D-F2F3-497A-B66C-4F6FF5B71C76}" type="presParOf" srcId="{26B66844-2A61-43B9-8045-52A520F07FA4}" destId="{FC76D667-71F1-4746-9D21-C6F017596EF4}" srcOrd="3" destOrd="0" presId="urn:microsoft.com/office/officeart/2011/layout/CircleProcess"/>
    <dgm:cxn modelId="{6CDF702C-3A5E-4CD3-880E-E091BCA8B956}" type="presParOf" srcId="{FC76D667-71F1-4746-9D21-C6F017596EF4}" destId="{E3306A0C-1600-4E85-A147-D96368FC085E}" srcOrd="0" destOrd="0" presId="urn:microsoft.com/office/officeart/2011/layout/CircleProcess"/>
    <dgm:cxn modelId="{50D03131-A7AC-4676-9250-C492A1CEB772}" type="presParOf" srcId="{26B66844-2A61-43B9-8045-52A520F07FA4}" destId="{F22729FA-6CC1-40CB-B0C8-D9CD701F45E3}" srcOrd="4" destOrd="0" presId="urn:microsoft.com/office/officeart/2011/layout/CircleProcess"/>
    <dgm:cxn modelId="{FE65E6FC-A541-48C8-97BE-AB58F1BFFFAB}" type="presParOf" srcId="{F22729FA-6CC1-40CB-B0C8-D9CD701F45E3}" destId="{E64DEDE3-3596-49A6-B98E-2C7B3E7F8685}" srcOrd="0" destOrd="0" presId="urn:microsoft.com/office/officeart/2011/layout/CircleProcess"/>
    <dgm:cxn modelId="{C1D2D4A9-87CF-430D-8C0A-1AB464CB9B78}" type="presParOf" srcId="{26B66844-2A61-43B9-8045-52A520F07FA4}" destId="{E251412E-2C1B-4FC0-8CE7-1895A0BDD162}" srcOrd="5" destOrd="0" presId="urn:microsoft.com/office/officeart/2011/layout/CircleProcess"/>
    <dgm:cxn modelId="{6CA4412B-127A-4815-8C1B-1ED4EBEFCA36}" type="presParOf" srcId="{26B66844-2A61-43B9-8045-52A520F07FA4}" destId="{DBB900BD-9B3A-4926-8585-E851800AAE80}" srcOrd="6" destOrd="0" presId="urn:microsoft.com/office/officeart/2011/layout/CircleProcess"/>
    <dgm:cxn modelId="{AE155F2F-0AC9-4334-95CF-A6E09C5450F4}" type="presParOf" srcId="{DBB900BD-9B3A-4926-8585-E851800AAE80}" destId="{91A6E569-4A59-4127-9F9F-DE85EE84DFCC}" srcOrd="0" destOrd="0" presId="urn:microsoft.com/office/officeart/2011/layout/CircleProcess"/>
    <dgm:cxn modelId="{1E3D44E1-1F28-4655-9AE6-5E765AB3AC91}" type="presParOf" srcId="{26B66844-2A61-43B9-8045-52A520F07FA4}" destId="{4C8B212F-B44B-4FA5-BD74-9518F79B76FA}" srcOrd="7" destOrd="0" presId="urn:microsoft.com/office/officeart/2011/layout/CircleProcess"/>
    <dgm:cxn modelId="{D3DC0B25-8DFE-4F8F-AE46-FE4C76211822}" type="presParOf" srcId="{4C8B212F-B44B-4FA5-BD74-9518F79B76FA}" destId="{4699E4F6-B280-47FB-A89B-6AA63F21426C}" srcOrd="0" destOrd="0" presId="urn:microsoft.com/office/officeart/2011/layout/CircleProcess"/>
    <dgm:cxn modelId="{8B9C7176-774A-4B8A-B6F2-9CB4E1BE5AEE}" type="presParOf" srcId="{26B66844-2A61-43B9-8045-52A520F07FA4}" destId="{DC1AA177-277E-4ED3-A8AA-6A1488D53DD8}" srcOrd="8" destOrd="0" presId="urn:microsoft.com/office/officeart/2011/layout/CircleProcess"/>
    <dgm:cxn modelId="{9B311C1C-53E9-416D-9E01-E138C076ED40}" type="presParOf" srcId="{26B66844-2A61-43B9-8045-52A520F07FA4}" destId="{FABB5E98-4704-440F-BD8F-90CA6DD8515F}" srcOrd="9" destOrd="0" presId="urn:microsoft.com/office/officeart/2011/layout/CircleProcess"/>
    <dgm:cxn modelId="{6D199698-161F-4AAF-9472-D14238CDACF8}" type="presParOf" srcId="{FABB5E98-4704-440F-BD8F-90CA6DD8515F}" destId="{494A355A-DBF7-454E-8943-3697D5212932}" srcOrd="0" destOrd="0" presId="urn:microsoft.com/office/officeart/2011/layout/CircleProcess"/>
    <dgm:cxn modelId="{C4DC0B6E-CDD5-401B-A158-91C420986547}" type="presParOf" srcId="{26B66844-2A61-43B9-8045-52A520F07FA4}" destId="{F18A641D-D855-427B-B9AB-B89BBE004E1C}" srcOrd="10" destOrd="0" presId="urn:microsoft.com/office/officeart/2011/layout/CircleProcess"/>
    <dgm:cxn modelId="{CABEBE2F-4622-4E1D-B232-A306CCE3403F}" type="presParOf" srcId="{F18A641D-D855-427B-B9AB-B89BBE004E1C}" destId="{105E8319-5D93-4DA2-9A9A-DA87AF0199E3}" srcOrd="0" destOrd="0" presId="urn:microsoft.com/office/officeart/2011/layout/CircleProcess"/>
    <dgm:cxn modelId="{985DC050-BE84-4C42-BEE0-A93C9DA9CB1D}" type="presParOf" srcId="{26B66844-2A61-43B9-8045-52A520F07FA4}" destId="{3FE3E458-3ECA-4FE8-BCAF-BD136DEA99F7}" srcOrd="11" destOrd="0" presId="urn:microsoft.com/office/officeart/2011/layout/CircleProcess"/>
  </dgm:cxnLst>
  <dgm:bg>
    <a:effectLst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A73837-0909-4F15-9009-8BE74A62A2A6}">
      <dsp:nvSpPr>
        <dsp:cNvPr id="0" name=""/>
        <dsp:cNvSpPr/>
      </dsp:nvSpPr>
      <dsp:spPr>
        <a:xfrm>
          <a:off x="253566" y="0"/>
          <a:ext cx="6699431" cy="354353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r="13500000" sy="23000" kx="1200000" algn="br" rotWithShape="0">
            <a:prstClr val="black">
              <a:alpha val="2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2B8A31-13C4-4F6A-A283-DB982FA69810}">
      <dsp:nvSpPr>
        <dsp:cNvPr id="0" name=""/>
        <dsp:cNvSpPr/>
      </dsp:nvSpPr>
      <dsp:spPr>
        <a:xfrm>
          <a:off x="1326916" y="2634971"/>
          <a:ext cx="130402" cy="13040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DF48F61-4BE9-4CE6-8C9D-CC1C3F58E38C}">
      <dsp:nvSpPr>
        <dsp:cNvPr id="0" name=""/>
        <dsp:cNvSpPr/>
      </dsp:nvSpPr>
      <dsp:spPr>
        <a:xfrm>
          <a:off x="1392117" y="2700172"/>
          <a:ext cx="969510" cy="84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097" tIns="0" rIns="0" bIns="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000" kern="1200" smtClean="0"/>
            <a:t>Point</a:t>
          </a:r>
          <a:endParaRPr lang="ja-JP" sz="2000" kern="1200"/>
        </a:p>
      </dsp:txBody>
      <dsp:txXfrm>
        <a:off x="1392117" y="2700172"/>
        <a:ext cx="969510" cy="843360"/>
      </dsp:txXfrm>
    </dsp:sp>
    <dsp:sp modelId="{655CD48F-F25C-4CFA-B7E0-3DE4BB972E0F}">
      <dsp:nvSpPr>
        <dsp:cNvPr id="0" name=""/>
        <dsp:cNvSpPr/>
      </dsp:nvSpPr>
      <dsp:spPr>
        <a:xfrm>
          <a:off x="2248234" y="1810745"/>
          <a:ext cx="226786" cy="22678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8D78C7C-1B23-416A-9BDB-9EE8F813856C}">
      <dsp:nvSpPr>
        <dsp:cNvPr id="0" name=""/>
        <dsp:cNvSpPr/>
      </dsp:nvSpPr>
      <dsp:spPr>
        <a:xfrm>
          <a:off x="2361628" y="1924138"/>
          <a:ext cx="1190627" cy="16193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169" tIns="0" rIns="0" bIns="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000" kern="1200" smtClean="0"/>
            <a:t>Reason</a:t>
          </a:r>
          <a:endParaRPr lang="ja-JP" sz="2000" kern="1200"/>
        </a:p>
      </dsp:txBody>
      <dsp:txXfrm>
        <a:off x="2361628" y="1924138"/>
        <a:ext cx="1190627" cy="1619394"/>
      </dsp:txXfrm>
    </dsp:sp>
    <dsp:sp modelId="{DB0B986E-D67A-4DE9-9F50-1BF8D156624E}">
      <dsp:nvSpPr>
        <dsp:cNvPr id="0" name=""/>
        <dsp:cNvSpPr/>
      </dsp:nvSpPr>
      <dsp:spPr>
        <a:xfrm>
          <a:off x="3424687" y="1203383"/>
          <a:ext cx="300491" cy="30049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6A34E34-1B47-4054-95C9-A4CE54035C2F}">
      <dsp:nvSpPr>
        <dsp:cNvPr id="0" name=""/>
        <dsp:cNvSpPr/>
      </dsp:nvSpPr>
      <dsp:spPr>
        <a:xfrm>
          <a:off x="3574933" y="1353629"/>
          <a:ext cx="1190627" cy="21899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224" tIns="0" rIns="0" bIns="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000" kern="1200" smtClean="0"/>
            <a:t>Example</a:t>
          </a:r>
          <a:endParaRPr lang="ja-JP" sz="2000" kern="1200"/>
        </a:p>
      </dsp:txBody>
      <dsp:txXfrm>
        <a:off x="3574933" y="1353629"/>
        <a:ext cx="1190627" cy="2189903"/>
      </dsp:txXfrm>
    </dsp:sp>
    <dsp:sp modelId="{3E680AF4-24F9-4E4F-94EB-81A6494A47F1}">
      <dsp:nvSpPr>
        <dsp:cNvPr id="0" name=""/>
        <dsp:cNvSpPr/>
      </dsp:nvSpPr>
      <dsp:spPr>
        <a:xfrm>
          <a:off x="4706029" y="801547"/>
          <a:ext cx="402545" cy="40254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C4BD397-9926-47DE-A87B-B6B8CA5D090C}">
      <dsp:nvSpPr>
        <dsp:cNvPr id="0" name=""/>
        <dsp:cNvSpPr/>
      </dsp:nvSpPr>
      <dsp:spPr>
        <a:xfrm>
          <a:off x="4907302" y="1002819"/>
          <a:ext cx="1190627" cy="25407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00" tIns="0" rIns="0" bIns="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000" kern="1200" smtClean="0"/>
            <a:t>Point</a:t>
          </a:r>
          <a:endParaRPr lang="ja-JP" sz="2000" kern="1200"/>
        </a:p>
      </dsp:txBody>
      <dsp:txXfrm>
        <a:off x="4907302" y="1002819"/>
        <a:ext cx="1190627" cy="25407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巡回プロセス"/>
  <dgm:desc val="プロセスの一連のステップを示す場合に使用します。 第 2 レベルの図形 (上限なし) を持つ第 1 レベルの図形を 11 個まで使用できます。 テキストが少ない場合に適しています。 使用されていないテキストは表示されませんが、レイアウトを切り替えると使用可能になります。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50000">
                <a:srgbClr val="000F28"/>
              </a:gs>
              <a:gs pos="100000">
                <a:srgbClr val="A2B6C8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258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30262D-543D-4B7F-96AB-4A987912272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D98BFB-F179-4D28-BDD9-8724408058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55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30262D-543D-4B7F-96AB-4A987912272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D98BFB-F179-4D28-BDD9-8724408058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319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30262D-543D-4B7F-96AB-4A987912272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D98BFB-F179-4D28-BDD9-8724408058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4862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30262D-543D-4B7F-96AB-4A987912272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D98BFB-F179-4D28-BDD9-8724408058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3245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30262D-543D-4B7F-96AB-4A987912272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D98BFB-F179-4D28-BDD9-8724408058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394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30262D-543D-4B7F-96AB-4A987912272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D98BFB-F179-4D28-BDD9-8724408058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427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30262D-543D-4B7F-96AB-4A987912272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D98BFB-F179-4D28-BDD9-8724408058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8126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94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5834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755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8499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30262D-543D-4B7F-96AB-4A987912272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D98BFB-F179-4D28-BDD9-8724408058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0074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30262D-543D-4B7F-96AB-4A987912272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D98BFB-F179-4D28-BDD9-8724408058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619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30262D-543D-4B7F-96AB-4A987912272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D98BFB-F179-4D28-BDD9-8724408058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6087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30262D-543D-4B7F-96AB-4A987912272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D98BFB-F179-4D28-BDD9-8724408058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83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698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122397" y="1333837"/>
            <a:ext cx="27622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smtClean="0">
                <a:ea typeface="+mj-ea"/>
              </a:rPr>
              <a:t>PREP</a:t>
            </a:r>
            <a:r>
              <a:rPr kumimoji="1" lang="ja-JP" altLang="en-US" sz="5400" smtClean="0">
                <a:ea typeface="+mj-ea"/>
              </a:rPr>
              <a:t>法</a:t>
            </a:r>
            <a:endParaRPr kumimoji="1" lang="ja-JP" altLang="en-US" sz="5400">
              <a:ea typeface="+mj-ea"/>
            </a:endParaRPr>
          </a:p>
        </p:txBody>
      </p:sp>
      <p:graphicFrame>
        <p:nvGraphicFramePr>
          <p:cNvPr id="2" name="図表 1"/>
          <p:cNvGraphicFramePr/>
          <p:nvPr>
            <p:extLst>
              <p:ext uri="{D42A27DB-BD31-4B8C-83A1-F6EECF244321}">
                <p14:modId xmlns:p14="http://schemas.microsoft.com/office/powerpoint/2010/main" val="4016011436"/>
              </p:ext>
            </p:extLst>
          </p:nvPr>
        </p:nvGraphicFramePr>
        <p:xfrm>
          <a:off x="968718" y="2333738"/>
          <a:ext cx="7206564" cy="3543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62327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122397" y="2360602"/>
            <a:ext cx="27622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smtClean="0">
                <a:ea typeface="+mj-ea"/>
              </a:rPr>
              <a:t>PREP</a:t>
            </a:r>
            <a:r>
              <a:rPr kumimoji="1" lang="ja-JP" altLang="en-US" sz="5400" smtClean="0">
                <a:ea typeface="+mj-ea"/>
              </a:rPr>
              <a:t>法</a:t>
            </a:r>
            <a:endParaRPr kumimoji="1" lang="ja-JP" altLang="en-US" sz="5400">
              <a:ea typeface="+mj-ea"/>
            </a:endParaRPr>
          </a:p>
        </p:txBody>
      </p:sp>
      <p:graphicFrame>
        <p:nvGraphicFramePr>
          <p:cNvPr id="2" name="図表 1"/>
          <p:cNvGraphicFramePr/>
          <p:nvPr>
            <p:extLst>
              <p:ext uri="{D42A27DB-BD31-4B8C-83A1-F6EECF244321}">
                <p14:modId xmlns:p14="http://schemas.microsoft.com/office/powerpoint/2010/main" val="2864375546"/>
              </p:ext>
            </p:extLst>
          </p:nvPr>
        </p:nvGraphicFramePr>
        <p:xfrm>
          <a:off x="968718" y="2636912"/>
          <a:ext cx="7206564" cy="24482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3230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122397" y="1333837"/>
            <a:ext cx="27622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smtClean="0">
                <a:ea typeface="+mj-ea"/>
              </a:rPr>
              <a:t>PREP</a:t>
            </a:r>
            <a:r>
              <a:rPr kumimoji="1" lang="ja-JP" altLang="en-US" sz="5400" smtClean="0">
                <a:ea typeface="+mj-ea"/>
              </a:rPr>
              <a:t>法</a:t>
            </a:r>
            <a:endParaRPr kumimoji="1" lang="ja-JP" altLang="en-US" sz="5400">
              <a:ea typeface="+mj-ea"/>
            </a:endParaRPr>
          </a:p>
        </p:txBody>
      </p:sp>
      <p:graphicFrame>
        <p:nvGraphicFramePr>
          <p:cNvPr id="2" name="図表 1"/>
          <p:cNvGraphicFramePr/>
          <p:nvPr>
            <p:extLst>
              <p:ext uri="{D42A27DB-BD31-4B8C-83A1-F6EECF244321}">
                <p14:modId xmlns:p14="http://schemas.microsoft.com/office/powerpoint/2010/main" val="4165242500"/>
              </p:ext>
            </p:extLst>
          </p:nvPr>
        </p:nvGraphicFramePr>
        <p:xfrm>
          <a:off x="968718" y="2333738"/>
          <a:ext cx="7206564" cy="3543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49883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122397" y="1407476"/>
            <a:ext cx="27622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smtClean="0">
                <a:ea typeface="+mj-ea"/>
              </a:rPr>
              <a:t>PREP</a:t>
            </a:r>
            <a:r>
              <a:rPr kumimoji="1" lang="ja-JP" altLang="en-US" sz="5400" smtClean="0">
                <a:ea typeface="+mj-ea"/>
              </a:rPr>
              <a:t>法</a:t>
            </a:r>
            <a:endParaRPr kumimoji="1" lang="ja-JP" altLang="en-US" sz="5400">
              <a:ea typeface="+mj-ea"/>
            </a:endParaRPr>
          </a:p>
        </p:txBody>
      </p:sp>
      <p:graphicFrame>
        <p:nvGraphicFramePr>
          <p:cNvPr id="2" name="図表 1"/>
          <p:cNvGraphicFramePr/>
          <p:nvPr>
            <p:extLst>
              <p:ext uri="{D42A27DB-BD31-4B8C-83A1-F6EECF244321}">
                <p14:modId xmlns:p14="http://schemas.microsoft.com/office/powerpoint/2010/main" val="4197109982"/>
              </p:ext>
            </p:extLst>
          </p:nvPr>
        </p:nvGraphicFramePr>
        <p:xfrm>
          <a:off x="968718" y="1844824"/>
          <a:ext cx="7206564" cy="3543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6895368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49</TotalTime>
  <Words>24</Words>
  <Application>Microsoft Office PowerPoint</Application>
  <PresentationFormat>画面に合わせる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HGP創英角ｺﾞｼｯｸUB</vt:lpstr>
      <vt:lpstr>ＭＳ Ｐゴシック</vt:lpstr>
      <vt:lpstr>Arial</vt:lpstr>
      <vt:lpstr>テーマ16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7</cp:revision>
  <dcterms:created xsi:type="dcterms:W3CDTF">2013-07-18T14:23:53Z</dcterms:created>
  <dcterms:modified xsi:type="dcterms:W3CDTF">2014-02-26T07:57:49Z</dcterms:modified>
</cp:coreProperties>
</file>