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42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456" y="72"/>
      </p:cViewPr>
      <p:guideLst>
        <p:guide orient="horz" pos="2160"/>
        <p:guide pos="3840"/>
        <p:guide orient="horz" pos="142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0F28"/>
              </a:gs>
              <a:gs pos="100000">
                <a:srgbClr val="A2B6C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2892003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102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653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463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9357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96139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023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080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03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27467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700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796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642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512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298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91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44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062569" y="907183"/>
            <a:ext cx="6715300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morning" dir="t"/>
            </a:scene3d>
            <a:sp3d extrusionH="57150" prstMaterial="dkEdge">
              <a:bevelT w="63500" h="57150" prst="angle"/>
            </a:sp3d>
          </a:bodyPr>
          <a:lstStyle/>
          <a:p>
            <a:r>
              <a:rPr kumimoji="1" lang="ja-JP" altLang="en-US" sz="9600" smtClean="0">
                <a:solidFill>
                  <a:srgbClr val="CC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わかりやすい</a:t>
            </a:r>
            <a:endParaRPr kumimoji="1" lang="ja-JP" altLang="en-US" sz="9600">
              <a:solidFill>
                <a:srgbClr val="CC000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062569" y="2967335"/>
            <a:ext cx="7931980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morning" dir="t"/>
            </a:scene3d>
            <a:sp3d extrusionH="57150" prstMaterial="dkEdge">
              <a:bevelT w="63500" h="57150" prst="angle"/>
            </a:sp3d>
          </a:bodyPr>
          <a:lstStyle>
            <a:defPPr>
              <a:defRPr lang="ja-JP"/>
            </a:defPPr>
            <a:lvl1pPr>
              <a:defRPr sz="9600">
                <a:solidFill>
                  <a:srgbClr val="CC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r>
              <a:rPr lang="ja-JP" altLang="en-US"/>
              <a:t>メリットを感じる</a:t>
            </a:r>
          </a:p>
        </p:txBody>
      </p:sp>
    </p:spTree>
    <p:extLst>
      <p:ext uri="{BB962C8B-B14F-4D97-AF65-F5344CB8AC3E}">
        <p14:creationId xmlns:p14="http://schemas.microsoft.com/office/powerpoint/2010/main" val="3177482591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4</TotalTime>
  <Words>4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HGP創英角ｺﾞｼｯｸUB</vt:lpstr>
      <vt:lpstr>ＭＳ Ｐゴシック</vt:lpstr>
      <vt:lpstr>Arial</vt:lpstr>
      <vt:lpstr>テーマ16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3</cp:revision>
  <dcterms:created xsi:type="dcterms:W3CDTF">2013-07-29T20:57:40Z</dcterms:created>
  <dcterms:modified xsi:type="dcterms:W3CDTF">2014-02-26T08:18:11Z</dcterms:modified>
</cp:coreProperties>
</file>