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8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809236" y="177281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文字</a:t>
            </a:r>
            <a:r>
              <a:rPr lang="ja-JP" altLang="en-US" dirty="0" smtClean="0"/>
              <a:t>の入力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〇テキストボックスを描かずに入力</a:t>
            </a:r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9552" y="278092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テキストボックスを作成した場合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488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20166" y="3612212"/>
            <a:ext cx="6155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smtClean="0"/>
              <a:t>●文字はテキストボックスを描かずに入力</a:t>
            </a:r>
            <a:r>
              <a:rPr lang="ja-JP" altLang="en-US" sz="2400"/>
              <a:t>する</a:t>
            </a:r>
            <a:endParaRPr kumimoji="1" lang="ja-JP" altLang="en-US" sz="24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32138" y="1982450"/>
            <a:ext cx="57438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smtClean="0">
                <a:latin typeface="+mj-ea"/>
                <a:ea typeface="+mj-ea"/>
              </a:rPr>
              <a:t>文字の入力</a:t>
            </a:r>
            <a:endParaRPr kumimoji="1" lang="ja-JP" altLang="en-US" sz="880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96293" y="4101463"/>
            <a:ext cx="4379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smtClean="0"/>
              <a:t>●文字はワンクリックで入力する</a:t>
            </a:r>
            <a:endParaRPr kumimoji="1" lang="ja-JP" altLang="en-US" sz="2400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〇テキストボックスを描かずに入力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55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61339" y="3118941"/>
            <a:ext cx="64240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テキストを入力する幅があらかじめ決まっている場合は、テキストボックスをドラッグして描いてもよい。テキストを入力する幅があらかじめ決まっている場合は、テキストボックスをドラッグして描いてもよい</a:t>
            </a:r>
            <a:r>
              <a:rPr lang="ja-JP" altLang="en-US" smtClean="0"/>
              <a:t>。</a:t>
            </a:r>
            <a:r>
              <a:rPr lang="ja-JP" altLang="en-US"/>
              <a:t>テキストを入力する幅があらかじめ決まっている場合は、テキストボックスをドラッグして描いてもよい</a:t>
            </a:r>
            <a:r>
              <a:rPr lang="ja-JP" altLang="en-US" smtClean="0"/>
              <a:t>。</a:t>
            </a:r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58620" y="2349500"/>
            <a:ext cx="64267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smtClean="0">
                <a:latin typeface="+mj-ea"/>
                <a:ea typeface="+mj-ea"/>
              </a:rPr>
              <a:t>テキストボックスを描く場合</a:t>
            </a:r>
            <a:endParaRPr kumimoji="1" lang="ja-JP" altLang="en-US" sz="440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〇テキストボックスを描く場合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85698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159</TotalTime>
  <Words>91</Words>
  <Application>Microsoft Office PowerPoint</Application>
  <PresentationFormat>画面に合わせる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6</cp:revision>
  <dcterms:created xsi:type="dcterms:W3CDTF">2013-07-17T11:53:40Z</dcterms:created>
  <dcterms:modified xsi:type="dcterms:W3CDTF">2014-02-26T07:20:58Z</dcterms:modified>
</cp:coreProperties>
</file>