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96" y="34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8147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4121" y="2180868"/>
            <a:ext cx="67037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5000" b="1" smtClean="0">
                <a:solidFill>
                  <a:sysClr val="windowText" lastClr="000000"/>
                </a:solidFill>
                <a:ea typeface="+mj-ea"/>
              </a:rPr>
              <a:t>STORY</a:t>
            </a:r>
            <a:endParaRPr kumimoji="1" lang="ja-JP" altLang="en-US" sz="15000" b="1">
              <a:solidFill>
                <a:sysClr val="windowText" lastClr="000000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7584854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64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</cp:revision>
  <dcterms:created xsi:type="dcterms:W3CDTF">2013-07-30T12:40:43Z</dcterms:created>
  <dcterms:modified xsi:type="dcterms:W3CDTF">2014-02-26T09:02:17Z</dcterms:modified>
</cp:coreProperties>
</file>