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1" userDrawn="1">
          <p15:clr>
            <a:srgbClr val="A4A3A4"/>
          </p15:clr>
        </p15:guide>
        <p15:guide id="10" pos="51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534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1"/>
        <p:guide pos="51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8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33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67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09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06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8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54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86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87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09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274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6ABBF-6B53-41B6-9DB2-9A8F7F1F5D1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81DB3-1D11-4A3C-8667-D93F40449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38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24"/>
          <a:stretch/>
        </p:blipFill>
        <p:spPr>
          <a:xfrm>
            <a:off x="0" y="-21771"/>
            <a:ext cx="12192000" cy="687977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50064" y="1690126"/>
            <a:ext cx="11291873" cy="347774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21999" b="1">
                <a:solidFill>
                  <a:schemeClr val="bg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ＫＹＯＴＯ</a:t>
            </a:r>
          </a:p>
        </p:txBody>
      </p:sp>
    </p:spTree>
    <p:extLst>
      <p:ext uri="{BB962C8B-B14F-4D97-AF65-F5344CB8AC3E}">
        <p14:creationId xmlns:p14="http://schemas.microsoft.com/office/powerpoint/2010/main" val="134740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5</cp:revision>
  <dcterms:created xsi:type="dcterms:W3CDTF">2013-07-29T12:49:01Z</dcterms:created>
  <dcterms:modified xsi:type="dcterms:W3CDTF">2014-02-26T08:07:41Z</dcterms:modified>
</cp:coreProperties>
</file>