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456" y="72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54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202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599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924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17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980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45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808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77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6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9498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0FC01-B311-4C08-985C-9EA69F3D988E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17B59-7DA8-4B55-8472-D3C828E357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481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66930" y="829925"/>
            <a:ext cx="865814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8800" smtClean="0">
                <a:solidFill>
                  <a:schemeClr val="bg1"/>
                </a:solidFill>
                <a:latin typeface="+mj-ea"/>
                <a:ea typeface="+mj-ea"/>
              </a:rPr>
              <a:t>見た目は中身だ。</a:t>
            </a:r>
            <a:endParaRPr kumimoji="1" lang="ja-JP" altLang="en-US" sz="880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17584854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02" id="{D6BF9B8B-7EB9-4B1C-AD68-2D749CCB2A9D}" vid="{15A55E21-834F-44D9-8BB2-C0ECBA4CEB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テーマ02</Template>
  <TotalTime>57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HGP創英角ｺﾞｼｯｸUB</vt:lpstr>
      <vt:lpstr>ＭＳ Ｐゴシック</vt:lpstr>
      <vt:lpstr>Arial</vt:lpstr>
      <vt:lpstr>テーマ02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</cp:revision>
  <dcterms:created xsi:type="dcterms:W3CDTF">2013-07-30T12:40:43Z</dcterms:created>
  <dcterms:modified xsi:type="dcterms:W3CDTF">2014-02-26T08:58:55Z</dcterms:modified>
</cp:coreProperties>
</file>