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0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64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77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827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59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571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409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82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03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53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73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-7132" y="0"/>
            <a:ext cx="9151132" cy="6879585"/>
            <a:chOff x="-7132" y="0"/>
            <a:chExt cx="9151132" cy="6879585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-7132" y="0"/>
              <a:ext cx="9151132" cy="6879585"/>
              <a:chOff x="-7132" y="0"/>
              <a:chExt cx="9151132" cy="6879585"/>
            </a:xfrm>
          </p:grpSpPr>
          <p:sp>
            <p:nvSpPr>
              <p:cNvPr id="11" name="正方形/長方形 10"/>
              <p:cNvSpPr/>
              <p:nvPr/>
            </p:nvSpPr>
            <p:spPr>
              <a:xfrm>
                <a:off x="-3566" y="4508500"/>
                <a:ext cx="9144001" cy="2371085"/>
              </a:xfrm>
              <a:prstGeom prst="rect">
                <a:avLst/>
              </a:prstGeom>
              <a:gradFill flip="none" rotWithShape="1">
                <a:gsLst>
                  <a:gs pos="50000">
                    <a:schemeClr val="bg1"/>
                  </a:gs>
                  <a:gs pos="0">
                    <a:srgbClr val="D1D7E1">
                      <a:lumMod val="70000"/>
                      <a:lumOff val="30000"/>
                    </a:srgbClr>
                  </a:gs>
                  <a:gs pos="100000">
                    <a:srgbClr val="D1D7E1">
                      <a:lumMod val="70000"/>
                      <a:lumOff val="3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 flipH="1">
                <a:off x="-7132" y="0"/>
                <a:ext cx="9151132" cy="6879584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alpha val="0"/>
                      <a:lumMod val="0"/>
                    </a:schemeClr>
                  </a:gs>
                  <a:gs pos="100000">
                    <a:srgbClr val="3E4654">
                      <a:alpha val="1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正方形/長方形 8"/>
            <p:cNvSpPr/>
            <p:nvPr/>
          </p:nvSpPr>
          <p:spPr>
            <a:xfrm>
              <a:off x="-7132" y="0"/>
              <a:ext cx="9147567" cy="45085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  <a:alpha val="10000"/>
                  </a:schemeClr>
                </a:gs>
                <a:gs pos="30000">
                  <a:schemeClr val="bg1">
                    <a:lumMod val="75000"/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-7132" y="4510088"/>
              <a:ext cx="9147567" cy="234791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  <a:alpha val="10000"/>
                  </a:schemeClr>
                </a:gs>
                <a:gs pos="30000">
                  <a:schemeClr val="bg1">
                    <a:lumMod val="7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45FD3-B283-4CE5-A9FB-4AF21DB87F1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1E40F-5F82-4C48-AADC-745D94895F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51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14350" y="2136339"/>
            <a:ext cx="671530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dirty="0">
                <a:latin typeface="+mj-ea"/>
                <a:ea typeface="+mj-ea"/>
              </a:rPr>
              <a:t>ドラマチックに演出する</a:t>
            </a:r>
          </a:p>
          <a:p>
            <a:r>
              <a:rPr lang="ja-JP" altLang="en-US" sz="5400" dirty="0">
                <a:latin typeface="+mj-ea"/>
                <a:ea typeface="+mj-ea"/>
              </a:rPr>
              <a:t>文字で魅せる</a:t>
            </a:r>
          </a:p>
          <a:p>
            <a:r>
              <a:rPr lang="ja-JP" altLang="en-US" sz="5400" dirty="0">
                <a:latin typeface="+mj-ea"/>
                <a:ea typeface="+mj-ea"/>
              </a:rPr>
              <a:t>映像を</a:t>
            </a:r>
            <a:r>
              <a:rPr lang="ja-JP" altLang="en-US" sz="5400" dirty="0" smtClean="0">
                <a:latin typeface="+mj-ea"/>
                <a:ea typeface="+mj-ea"/>
              </a:rPr>
              <a:t>組み込む</a:t>
            </a:r>
            <a:endParaRPr lang="ja-JP" altLang="en-US" sz="5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85593743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0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08" id="{2C6CBD71-9E9D-4B01-825D-CDF4C2FEA078}" vid="{970FEA62-5E7D-429A-AFCE-1388C53AC2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テーマ08</Template>
  <TotalTime>206</TotalTime>
  <Words>10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HGP創英角ｺﾞｼｯｸUB</vt:lpstr>
      <vt:lpstr>ＭＳ Ｐゴシック</vt:lpstr>
      <vt:lpstr>Arial</vt:lpstr>
      <vt:lpstr>テーマ08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11</cp:revision>
  <dcterms:created xsi:type="dcterms:W3CDTF">2013-07-18T11:43:39Z</dcterms:created>
  <dcterms:modified xsi:type="dcterms:W3CDTF">2014-02-26T07:47:11Z</dcterms:modified>
</cp:coreProperties>
</file>