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96" y="34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8147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61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62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61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89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273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250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4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68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425595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6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18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4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283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43BC6E-036F-41D5-9ACB-22893331700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D1C4F82-A167-43C2-A4BB-305B276DC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93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4121" y="2180868"/>
            <a:ext cx="67037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5000" b="1" smtClean="0">
                <a:solidFill>
                  <a:sysClr val="windowText" lastClr="000000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ea typeface="+mj-ea"/>
              </a:rPr>
              <a:t>STORY</a:t>
            </a:r>
            <a:endParaRPr kumimoji="1" lang="ja-JP" altLang="en-US" sz="15000" b="1">
              <a:solidFill>
                <a:sysClr val="windowText" lastClr="000000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4419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4121" y="1466493"/>
            <a:ext cx="67037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5000" b="1" smtClean="0">
                <a:solidFill>
                  <a:sysClr val="windowText" lastClr="000000"/>
                </a:solidFill>
                <a:effectLst>
                  <a:outerShdw blurRad="75057" dist="342900" dir="5400000" sy="-20000" rotWithShape="0">
                    <a:prstClr val="black">
                      <a:alpha val="25000"/>
                    </a:prstClr>
                  </a:outerShdw>
                </a:effectLst>
                <a:ea typeface="+mj-ea"/>
              </a:rPr>
              <a:t>STORY</a:t>
            </a:r>
            <a:endParaRPr kumimoji="1" lang="ja-JP" altLang="en-US" sz="15000" b="1">
              <a:solidFill>
                <a:sysClr val="windowText" lastClr="000000"/>
              </a:solidFill>
              <a:effectLst>
                <a:outerShdw blurRad="75057" dist="342900" dir="5400000" sy="-20000" rotWithShape="0">
                  <a:prstClr val="black">
                    <a:alpha val="25000"/>
                  </a:prstClr>
                </a:outerShdw>
              </a:effectLst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656143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64</TotalTime>
  <Words>2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</cp:revision>
  <dcterms:created xsi:type="dcterms:W3CDTF">2013-07-30T12:40:43Z</dcterms:created>
  <dcterms:modified xsi:type="dcterms:W3CDTF">2014-02-26T09:03:46Z</dcterms:modified>
</cp:coreProperties>
</file>