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30262D-543D-4B7F-96AB-4A987912272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D98BFB-F179-4D28-BDD9-8724408058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2397" y="1333837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smtClean="0">
                <a:ea typeface="+mj-ea"/>
              </a:rPr>
              <a:t>PREP</a:t>
            </a:r>
            <a:r>
              <a:rPr kumimoji="1" lang="ja-JP" altLang="en-US" sz="5400" smtClean="0">
                <a:ea typeface="+mj-ea"/>
              </a:rPr>
              <a:t>法</a:t>
            </a:r>
            <a:endParaRPr kumimoji="1" lang="ja-JP" altLang="en-US" sz="5400"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22397" y="2349500"/>
            <a:ext cx="23807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smtClean="0"/>
              <a:t>Point</a:t>
            </a:r>
          </a:p>
          <a:p>
            <a:r>
              <a:rPr lang="en-US" altLang="ja-JP" sz="4400" smtClean="0"/>
              <a:t>Reason</a:t>
            </a:r>
          </a:p>
          <a:p>
            <a:r>
              <a:rPr lang="en-US" altLang="ja-JP" sz="4400" smtClean="0"/>
              <a:t>Example</a:t>
            </a:r>
          </a:p>
          <a:p>
            <a:r>
              <a:rPr lang="en-US" altLang="ja-JP" sz="4400" smtClean="0"/>
              <a:t>Point</a:t>
            </a:r>
            <a:endParaRPr kumimoji="1" lang="ja-JP" altLang="en-US" sz="4400"/>
          </a:p>
        </p:txBody>
      </p:sp>
    </p:spTree>
    <p:extLst>
      <p:ext uri="{BB962C8B-B14F-4D97-AF65-F5344CB8AC3E}">
        <p14:creationId xmlns:p14="http://schemas.microsoft.com/office/powerpoint/2010/main" val="190687244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44</TotalTime>
  <Words>6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2013-07-18T14:23:53Z</dcterms:created>
  <dcterms:modified xsi:type="dcterms:W3CDTF">2014-02-26T07:52:13Z</dcterms:modified>
</cp:coreProperties>
</file>