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96" y="342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54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0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59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92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1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98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45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0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77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6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498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0FC01-B311-4C08-985C-9EA69F3D988E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17B59-7DA8-4B55-8472-D3C828E357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48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66930" y="829925"/>
            <a:ext cx="8658140" cy="1446550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kumimoji="1" lang="ja-JP" altLang="en-US" sz="8800" smtClean="0">
                <a:solidFill>
                  <a:schemeClr val="bg1"/>
                </a:solidFill>
                <a:latin typeface="+mj-ea"/>
                <a:ea typeface="+mj-ea"/>
              </a:rPr>
              <a:t>見た目は中身だ。</a:t>
            </a:r>
            <a:endParaRPr kumimoji="1" lang="ja-JP" altLang="en-US" sz="88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4105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31051" y="829925"/>
            <a:ext cx="8529899" cy="1446550"/>
          </a:xfrm>
          <a:prstGeom prst="rect">
            <a:avLst/>
          </a:prstGeom>
          <a:noFill/>
          <a:scene3d>
            <a:camera prst="orthographicFront"/>
            <a:lightRig rig="sunrise" dir="t"/>
          </a:scene3d>
        </p:spPr>
        <p:txBody>
          <a:bodyPr wrap="none" rtlCol="0" anchor="ctr">
            <a:spAutoFit/>
            <a:scene3d>
              <a:camera prst="orthographicFront"/>
              <a:lightRig rig="sunrise" dir="t"/>
            </a:scene3d>
            <a:sp3d extrusionH="57150" prstMaterial="dkEdge">
              <a:bevelT w="203200" prst="coolSlant"/>
            </a:sp3d>
          </a:bodyPr>
          <a:lstStyle/>
          <a:p>
            <a:pPr algn="ctr"/>
            <a:r>
              <a:rPr kumimoji="1" lang="ja-JP" altLang="en-US" sz="8800" smtClean="0">
                <a:solidFill>
                  <a:schemeClr val="bg1"/>
                </a:solidFill>
                <a:latin typeface="+mj-ea"/>
                <a:ea typeface="+mj-ea"/>
              </a:rPr>
              <a:t>見た目は中身だ。</a:t>
            </a:r>
            <a:endParaRPr kumimoji="1" lang="ja-JP" altLang="en-US" sz="88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94758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31051" y="829925"/>
            <a:ext cx="8529899" cy="1446550"/>
          </a:xfrm>
          <a:prstGeom prst="rect">
            <a:avLst/>
          </a:prstGeom>
          <a:noFill/>
          <a:scene3d>
            <a:camera prst="orthographicFront"/>
            <a:lightRig rig="sunrise" dir="t"/>
          </a:scene3d>
        </p:spPr>
        <p:txBody>
          <a:bodyPr wrap="none" rtlCol="0" anchor="ctr">
            <a:spAutoFit/>
            <a:scene3d>
              <a:camera prst="orthographicFront"/>
              <a:lightRig rig="sunrise" dir="t"/>
            </a:scene3d>
            <a:sp3d extrusionH="57150" prstMaterial="dkEdge">
              <a:bevelT w="203200" prst="coolSlant"/>
            </a:sp3d>
          </a:bodyPr>
          <a:lstStyle/>
          <a:p>
            <a:pPr algn="ctr"/>
            <a:r>
              <a:rPr kumimoji="1" lang="ja-JP" altLang="en-US" sz="8800" smtClean="0">
                <a:solidFill>
                  <a:schemeClr val="bg1"/>
                </a:solidFill>
                <a:latin typeface="+mj-ea"/>
                <a:ea typeface="+mj-ea"/>
              </a:rPr>
              <a:t>見た目は中身だ。</a:t>
            </a:r>
            <a:endParaRPr kumimoji="1" lang="ja-JP" altLang="en-US" sz="8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31051" y="2549868"/>
            <a:ext cx="8529899" cy="1446550"/>
          </a:xfrm>
          <a:prstGeom prst="rect">
            <a:avLst/>
          </a:prstGeom>
          <a:noFill/>
          <a:scene3d>
            <a:camera prst="orthographicFront"/>
            <a:lightRig rig="chilly" dir="t"/>
          </a:scene3d>
        </p:spPr>
        <p:txBody>
          <a:bodyPr wrap="none" rtlCol="0" anchor="ctr">
            <a:spAutoFit/>
            <a:scene3d>
              <a:camera prst="orthographicFront"/>
              <a:lightRig rig="chilly" dir="t"/>
            </a:scene3d>
            <a:sp3d extrusionH="57150" prstMaterial="translucentPowder">
              <a:bevelT w="203200" prst="angle"/>
            </a:sp3d>
          </a:bodyPr>
          <a:lstStyle/>
          <a:p>
            <a:pPr algn="ctr"/>
            <a:r>
              <a:rPr kumimoji="1" lang="ja-JP" altLang="en-US" sz="8800" smtClean="0">
                <a:solidFill>
                  <a:schemeClr val="bg1"/>
                </a:solidFill>
                <a:latin typeface="+mj-ea"/>
                <a:ea typeface="+mj-ea"/>
              </a:rPr>
              <a:t>見た目は中身だ。</a:t>
            </a:r>
            <a:endParaRPr kumimoji="1" lang="ja-JP" altLang="en-US" sz="8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31051" y="4269811"/>
            <a:ext cx="8529899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57150" prstMaterial="clear">
              <a:bevelT w="203200"/>
            </a:sp3d>
          </a:bodyPr>
          <a:lstStyle/>
          <a:p>
            <a:pPr algn="ctr"/>
            <a:r>
              <a:rPr kumimoji="1" lang="ja-JP" altLang="en-US" sz="8800" smtClean="0">
                <a:solidFill>
                  <a:schemeClr val="bg1"/>
                </a:solidFill>
                <a:latin typeface="+mj-ea"/>
                <a:ea typeface="+mj-ea"/>
              </a:rPr>
              <a:t>見た目は中身だ。</a:t>
            </a:r>
            <a:endParaRPr kumimoji="1" lang="ja-JP" altLang="en-US" sz="88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5499125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02" id="{D6BF9B8B-7EB9-4B1C-AD68-2D749CCB2A9D}" vid="{15A55E21-834F-44D9-8BB2-C0ECBA4CEB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テーマ02</Template>
  <TotalTime>57</TotalTime>
  <Words>25</Words>
  <Application>Microsoft Office PowerPoint</Application>
  <PresentationFormat>ワイド画面</PresentationFormat>
  <Paragraphs>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テーマ02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</cp:revision>
  <dcterms:created xsi:type="dcterms:W3CDTF">2013-07-30T12:40:43Z</dcterms:created>
  <dcterms:modified xsi:type="dcterms:W3CDTF">2014-02-26T09:01:07Z</dcterms:modified>
</cp:coreProperties>
</file>