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1" userDrawn="1">
          <p15:clr>
            <a:srgbClr val="A4A3A4"/>
          </p15:clr>
        </p15:guide>
        <p15:guide id="10" pos="51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34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1"/>
        <p:guide pos="51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33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6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09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06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8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54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86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87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27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38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4"/>
          <a:stretch/>
        </p:blipFill>
        <p:spPr>
          <a:xfrm>
            <a:off x="0" y="-21771"/>
            <a:ext cx="12192000" cy="687977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50064" y="1690126"/>
            <a:ext cx="11291873" cy="347774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21999" b="1"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ＫＹＯＴＯ</a:t>
            </a:r>
          </a:p>
        </p:txBody>
      </p:sp>
    </p:spTree>
    <p:extLst>
      <p:ext uri="{BB962C8B-B14F-4D97-AF65-F5344CB8AC3E}">
        <p14:creationId xmlns:p14="http://schemas.microsoft.com/office/powerpoint/2010/main" val="31081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2" b="24804"/>
          <a:stretch/>
        </p:blipFill>
        <p:spPr>
          <a:xfrm>
            <a:off x="0" y="-19051"/>
            <a:ext cx="12192000" cy="68913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1524" y="305133"/>
            <a:ext cx="11868955" cy="62477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39999" b="1"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CITY</a:t>
            </a:r>
            <a:endParaRPr lang="ja-JP" altLang="en-US" sz="39999" b="1">
              <a:solidFill>
                <a:schemeClr val="bg1">
                  <a:alpha val="50000"/>
                </a:schemeClr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9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03390" y="1459292"/>
            <a:ext cx="11585223" cy="393941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5000" b="1" smtClean="0">
                <a:solidFill>
                  <a:schemeClr val="bg1">
                    <a:alpha val="50000"/>
                  </a:schemeClr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GREEN</a:t>
            </a:r>
            <a:endParaRPr kumimoji="1" lang="ja-JP" altLang="en-US" sz="25000" b="1">
              <a:solidFill>
                <a:schemeClr val="bg1">
                  <a:alpha val="50000"/>
                </a:schemeClr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62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</Words>
  <Application>Microsoft Office PowerPoint</Application>
  <PresentationFormat>ワイド画面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5</cp:revision>
  <dcterms:created xsi:type="dcterms:W3CDTF">2013-07-29T12:49:01Z</dcterms:created>
  <dcterms:modified xsi:type="dcterms:W3CDTF">2014-02-26T08:10:58Z</dcterms:modified>
</cp:coreProperties>
</file>