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2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56" y="72"/>
      </p:cViewPr>
      <p:guideLst>
        <p:guide orient="horz" pos="2160"/>
        <p:guide pos="3840"/>
        <p:guide orient="horz" pos="142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89200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0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65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3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357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613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023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08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0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7467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00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9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4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51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29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2A7BC46-9F84-4C61-8D78-A5251F72D4C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9EE7E6-DA29-4CDE-B7B6-D98548377D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91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4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62569" y="907183"/>
            <a:ext cx="671530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morning" dir="t"/>
            </a:scene3d>
            <a:sp3d extrusionH="57150" prstMaterial="dkEdge">
              <a:bevelT w="63500" h="57150" prst="angle"/>
            </a:sp3d>
          </a:bodyPr>
          <a:lstStyle/>
          <a:p>
            <a:r>
              <a:rPr kumimoji="1" lang="ja-JP" altLang="en-US" sz="9600" smtClean="0">
                <a:solidFill>
                  <a:srgbClr val="CC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わかりやすい</a:t>
            </a:r>
            <a:endParaRPr kumimoji="1" lang="ja-JP" altLang="en-US" sz="9600">
              <a:solidFill>
                <a:srgbClr val="CC00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62569" y="2967335"/>
            <a:ext cx="45704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smtClean="0"/>
              <a:t>メリットを感じる</a:t>
            </a:r>
            <a:endParaRPr kumimoji="1" lang="ja-JP" altLang="en-US" sz="5400"/>
          </a:p>
        </p:txBody>
      </p:sp>
    </p:spTree>
    <p:extLst>
      <p:ext uri="{BB962C8B-B14F-4D97-AF65-F5344CB8AC3E}">
        <p14:creationId xmlns:p14="http://schemas.microsoft.com/office/powerpoint/2010/main" val="1955224685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</cp:revision>
  <dcterms:created xsi:type="dcterms:W3CDTF">2013-07-29T20:57:40Z</dcterms:created>
  <dcterms:modified xsi:type="dcterms:W3CDTF">2014-02-26T08:16:37Z</dcterms:modified>
</cp:coreProperties>
</file>