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4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47" autoAdjust="0"/>
    <p:restoredTop sz="86449" autoAdjust="0"/>
  </p:normalViewPr>
  <p:slideViewPr>
    <p:cSldViewPr snapToGrid="0">
      <p:cViewPr varScale="1">
        <p:scale>
          <a:sx n="49" d="100"/>
          <a:sy n="49" d="100"/>
        </p:scale>
        <p:origin x="66" y="45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5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5586B75A-687E-405C-8A0B-8D00578BA2C3}" type="datetimeFigureOut">
              <a:rPr lang="en-US" dirty="0"/>
              <a:pPr/>
              <a:t>2/14/2013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kumimoji="1"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個人情報保護研修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smtClean="0"/>
              <a:t>総務部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77157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背景・目的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先週、</a:t>
            </a:r>
            <a:r>
              <a:rPr kumimoji="1" lang="en-US" altLang="ja-JP" dirty="0" smtClean="0"/>
              <a:t>A</a:t>
            </a:r>
            <a:r>
              <a:rPr kumimoji="1" lang="ja-JP" altLang="en-US" dirty="0" smtClean="0"/>
              <a:t>支店で</a:t>
            </a:r>
            <a:r>
              <a:rPr kumimoji="1" lang="en-US" altLang="ja-JP" dirty="0" smtClean="0"/>
              <a:t>20</a:t>
            </a:r>
            <a:r>
              <a:rPr kumimoji="1" lang="ja-JP" altLang="en-US" dirty="0" smtClean="0"/>
              <a:t>件の顧客情報が流出</a:t>
            </a:r>
            <a:endParaRPr kumimoji="1" lang="en-US" altLang="ja-JP" dirty="0" smtClean="0"/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再発防止のため、社員全員を対象に研修を行い、情報漏洩対策を徹底させる</a:t>
            </a:r>
            <a:endParaRPr lang="ja-JP" altLang="ja-JP" sz="2000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万が一漏洩した場合に、適切に対応できるようにする</a:t>
            </a:r>
            <a:endParaRPr lang="ja-JP" altLang="ja-JP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6247666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研修方法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集合研修</a:t>
            </a:r>
          </a:p>
          <a:p>
            <a:pPr lvl="1"/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  <a:r>
              <a:rPr kumimoji="1" lang="en-US" altLang="ja-JP" dirty="0" smtClean="0"/>
              <a:t>1</a:t>
            </a:r>
            <a:r>
              <a:rPr kumimoji="1" lang="ja-JP" altLang="en-US" dirty="0" smtClean="0"/>
              <a:t>日（月）～</a:t>
            </a:r>
            <a:r>
              <a:rPr kumimoji="1" lang="en-US" altLang="ja-JP" dirty="0" smtClean="0"/>
              <a:t>5</a:t>
            </a:r>
            <a:r>
              <a:rPr kumimoji="1" lang="ja-JP" altLang="en-US" dirty="0" smtClean="0"/>
              <a:t>日（金）</a:t>
            </a:r>
          </a:p>
          <a:p>
            <a:pPr lvl="1"/>
            <a:r>
              <a:rPr kumimoji="1" lang="ja-JP" altLang="en-US" dirty="0" smtClean="0"/>
              <a:t>時間</a:t>
            </a:r>
            <a:r>
              <a:rPr kumimoji="1" lang="en-US" altLang="ja-JP" dirty="0" smtClean="0"/>
              <a:t>2</a:t>
            </a:r>
            <a:r>
              <a:rPr kumimoji="1" lang="ja-JP" altLang="en-US" dirty="0" smtClean="0"/>
              <a:t>時間</a:t>
            </a:r>
          </a:p>
          <a:p>
            <a:pPr lvl="1"/>
            <a:r>
              <a:rPr kumimoji="1" lang="ja-JP" altLang="en-US" dirty="0" smtClean="0"/>
              <a:t>対象全社員（部署ごとに行う）</a:t>
            </a:r>
          </a:p>
          <a:p>
            <a:r>
              <a:rPr kumimoji="1" lang="en-US" altLang="ja-JP" dirty="0" smtClean="0"/>
              <a:t>e</a:t>
            </a:r>
            <a:r>
              <a:rPr kumimoji="1" lang="ja-JP" altLang="en-US" dirty="0" smtClean="0"/>
              <a:t>ラーニング</a:t>
            </a:r>
          </a:p>
          <a:p>
            <a:pPr lvl="1"/>
            <a:r>
              <a:rPr kumimoji="1" lang="ja-JP" altLang="en-US" dirty="0" smtClean="0"/>
              <a:t>日程</a:t>
            </a:r>
            <a:r>
              <a:rPr kumimoji="1" lang="en-US" altLang="ja-JP" dirty="0" smtClean="0"/>
              <a:t>7</a:t>
            </a:r>
            <a:r>
              <a:rPr kumimoji="1" lang="ja-JP" altLang="en-US" dirty="0" smtClean="0"/>
              <a:t>月</a:t>
            </a:r>
          </a:p>
          <a:p>
            <a:pPr lvl="1"/>
            <a:r>
              <a:rPr kumimoji="1" lang="ja-JP" altLang="en-US" dirty="0" smtClean="0"/>
              <a:t>時間合計</a:t>
            </a:r>
            <a:r>
              <a:rPr kumimoji="1" lang="en-US" altLang="ja-JP" dirty="0" smtClean="0"/>
              <a:t>4</a:t>
            </a:r>
            <a:r>
              <a:rPr kumimoji="1" lang="ja-JP" altLang="en-US" dirty="0" smtClean="0"/>
              <a:t>時間</a:t>
            </a:r>
          </a:p>
          <a:p>
            <a:pPr lvl="1"/>
            <a:r>
              <a:rPr kumimoji="1" lang="ja-JP" altLang="en-US" dirty="0" smtClean="0"/>
              <a:t>対象全社員（個人で行う）</a:t>
            </a:r>
          </a:p>
        </p:txBody>
      </p:sp>
    </p:spTree>
    <p:extLst>
      <p:ext uri="{BB962C8B-B14F-4D97-AF65-F5344CB8AC3E}">
        <p14:creationId xmlns:p14="http://schemas.microsoft.com/office/powerpoint/2010/main" val="42016058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研修内容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rtl="0" eaLnBrk="1" latinLnBrk="0" hangingPunct="1"/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A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支店での顧客情報流出の概要と原因、対応</a:t>
            </a:r>
            <a:endParaRPr lang="ja-JP" altLang="ja-JP" sz="2000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個人情報、企業機密に該当するもの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個人情報の管理方法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パソコン利用時の注意点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en-US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SNS</a:t>
            </a:r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利用時の注意点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情報が漏洩した場合のリスク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情報漏洩の事例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2000" kern="1200" dirty="0" smtClean="0">
                <a:solidFill>
                  <a:schemeClr val="tx1">
                    <a:lumMod val="65000"/>
                    <a:lumOff val="35000"/>
                  </a:schemeClr>
                </a:solidFill>
                <a:effectLst/>
                <a:latin typeface="+mn-lt"/>
                <a:ea typeface="+mn-ea"/>
                <a:cs typeface="+mn-cs"/>
              </a:rPr>
              <a:t>漏洩時の対応</a:t>
            </a:r>
            <a:endParaRPr lang="ja-JP" altLang="ja-JP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691180379"/>
      </p:ext>
    </p:extLst>
  </p:cSld>
  <p:clrMapOvr>
    <a:masterClrMapping/>
  </p:clrMapOvr>
</p:sld>
</file>

<file path=ppt/theme/theme1.xml><?xml version="1.0" encoding="utf-8"?>
<a:theme xmlns:a="http://schemas.openxmlformats.org/drawingml/2006/main" name="フレーム">
  <a:themeElements>
    <a:clrScheme name="Frame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39D77354-939E-4A26-AE51-B3F9618B14B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TC103457475[[fn=フレーム]]</Template>
  <TotalTime>24</TotalTime>
  <Words>151</Words>
  <Application>Microsoft Office PowerPoint</Application>
  <PresentationFormat>ワイド画面</PresentationFormat>
  <Paragraphs>24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ＭＳ ゴシック</vt:lpstr>
      <vt:lpstr>Corbel</vt:lpstr>
      <vt:lpstr>Wingdings 2</vt:lpstr>
      <vt:lpstr>フレーム</vt:lpstr>
      <vt:lpstr>個人情報保護研修</vt:lpstr>
      <vt:lpstr>背景・目的</vt:lpstr>
      <vt:lpstr>研修方法</vt:lpstr>
      <vt:lpstr>研修内容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個人情報保護研修</dc:title>
  <dc:creator>Ken Ishikawa</dc:creator>
  <cp:lastModifiedBy>Ken Ishikawa</cp:lastModifiedBy>
  <cp:revision>2</cp:revision>
  <dcterms:created xsi:type="dcterms:W3CDTF">2013-02-14T00:09:03Z</dcterms:created>
  <dcterms:modified xsi:type="dcterms:W3CDTF">2013-02-14T00:33:23Z</dcterms:modified>
</cp:coreProperties>
</file>

<file path=docProps/thumbnail.jpeg>
</file>