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898" autoAdjust="0"/>
    <p:restoredTop sz="94683" autoAdjust="0"/>
  </p:normalViewPr>
  <p:slideViewPr>
    <p:cSldViewPr snapToGrid="0">
      <p:cViewPr varScale="1">
        <p:scale>
          <a:sx n="61" d="100"/>
          <a:sy n="61" d="100"/>
        </p:scale>
        <p:origin x="60" y="33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>
                <a:solidFill>
                  <a:schemeClr val="accent6">
                    <a:lumMod val="50000"/>
                  </a:schemeClr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個人情報保護研修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 smtClean="0"/>
              <a:t>総務部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36387665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背景・目的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先週、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支店で</a:t>
            </a:r>
            <a:r>
              <a:rPr kumimoji="1" lang="en-US" altLang="ja-JP" dirty="0" smtClean="0"/>
              <a:t>20</a:t>
            </a:r>
            <a:r>
              <a:rPr kumimoji="1" lang="ja-JP" altLang="en-US" dirty="0" smtClean="0"/>
              <a:t>件の顧客情報が流出</a:t>
            </a:r>
            <a:endParaRPr kumimoji="1" lang="en-US" altLang="ja-JP" dirty="0" smtClean="0"/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再発防止のため、社員全員を対象に研修を行い、情報漏洩対策を徹底させる</a:t>
            </a:r>
            <a:endParaRPr lang="ja-JP" altLang="ja-JP" sz="2000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万が一漏洩した場合に、適切に対応できるようにする</a:t>
            </a:r>
            <a:endParaRPr lang="ja-JP" altLang="ja-JP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326204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集合研修</a:t>
            </a:r>
          </a:p>
          <a:p>
            <a:pPr lvl="1"/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lvl="1"/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2</a:t>
            </a:r>
            <a:r>
              <a:rPr kumimoji="1" lang="ja-JP" altLang="en-US" dirty="0" smtClean="0"/>
              <a:t>時間</a:t>
            </a:r>
          </a:p>
          <a:p>
            <a:pPr lvl="1"/>
            <a:r>
              <a:rPr kumimoji="1" lang="ja-JP" altLang="en-US" dirty="0" smtClean="0"/>
              <a:t>対象全社員（部署ごとに行う）</a:t>
            </a:r>
          </a:p>
          <a:p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lvl="1"/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</a:p>
          <a:p>
            <a:pPr lvl="1"/>
            <a:r>
              <a:rPr kumimoji="1" lang="ja-JP" altLang="en-US" dirty="0" smtClean="0"/>
              <a:t>時間合計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lvl="1"/>
            <a:r>
              <a:rPr kumimoji="1" lang="ja-JP" altLang="en-US" dirty="0" smtClean="0"/>
              <a:t>対象全社員（個人で行う）</a:t>
            </a:r>
          </a:p>
        </p:txBody>
      </p:sp>
    </p:spTree>
    <p:extLst>
      <p:ext uri="{BB962C8B-B14F-4D97-AF65-F5344CB8AC3E}">
        <p14:creationId xmlns:p14="http://schemas.microsoft.com/office/powerpoint/2010/main" val="32924850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/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796092861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35</TotalTime>
  <Words>151</Words>
  <Application>Microsoft Office PowerPoint</Application>
  <PresentationFormat>ワイド画面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HG創英角ｺﾞｼｯｸUB</vt:lpstr>
      <vt:lpstr>ＭＳ ゴシック</vt:lpstr>
      <vt:lpstr>Corbel</vt:lpstr>
      <vt:lpstr>Wingdings 2</vt:lpstr>
      <vt:lpstr>フレーム</vt:lpstr>
      <vt:lpstr>個人情報保護研修</vt:lpstr>
      <vt:lpstr>背景・目的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2</cp:revision>
  <dcterms:created xsi:type="dcterms:W3CDTF">2013-02-14T00:37:37Z</dcterms:created>
  <dcterms:modified xsi:type="dcterms:W3CDTF">2013-02-14T01:12:50Z</dcterms:modified>
</cp:coreProperties>
</file>

<file path=docProps/thumbnail.jpeg>
</file>