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840" r:id="rId1"/>
  </p:sldMasterIdLst>
  <p:notesMasterIdLst>
    <p:notesMasterId r:id="rId5"/>
  </p:notesMasterIdLst>
  <p:sldIdLst>
    <p:sldId id="257" r:id="rId2"/>
    <p:sldId id="259" r:id="rId3"/>
    <p:sldId id="260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30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9A3C932-75E1-4D09-9894-ED7950AC2B1B}" type="datetimeFigureOut">
              <a:rPr kumimoji="1" lang="ja-JP" altLang="en-US" smtClean="0"/>
              <a:t>2013/6/25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803867-0D67-458B-837B-76DD97B21E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32446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58732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FC4A92-1297-485C-8798-5C1465D449AA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9BB7-CC3F-4FB7-92D6-A46BC9D04FB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C3BAE-8988-43E8-896D-3E44F1D82F38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C8E6BB-E159-481A-B01B-5732D38B5316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A54287-1D75-4AC1-A1B2-E9A61AB8E40D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0E425-5F23-4753-BCBA-D26449DB3440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47EE5F-6D9B-4310-9705-DE8A0EAB9C31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1CE42-C388-490F-9488-9CD644A4CD4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9AD92-13B8-4069-A7B3-78548C5DC640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8501E-26DA-4CC6-9986-851799BABB7D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1EDA6-AFF4-4598-A5D6-38C3A37CA7F2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E052E37-27F0-49A2-B1D6-5BE329DDBD1B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>
                <a:solidFill>
                  <a:schemeClr val="accent6">
                    <a:lumMod val="50000"/>
                  </a:schemeClr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個人情報保護研修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 smtClean="0"/>
              <a:t>総務部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31440259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集合研修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2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全社員（部署ごとに行う）</a:t>
            </a:r>
          </a:p>
          <a:p>
            <a:pPr>
              <a:buFont typeface="Wingdings" panose="05000000000000000000" pitchFamily="2" charset="2"/>
              <a:buChar char="l"/>
            </a:pPr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全社員（個人で行う）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BC6E2-F64E-445C-A610-8AE8B584AD29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84931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509AF-9E32-43AC-9AC8-B1ED5F201B38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4306664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188663</TotalTime>
  <Words>77</Words>
  <Application>Microsoft Office PowerPoint</Application>
  <PresentationFormat>ワイド画面</PresentationFormat>
  <Paragraphs>27</Paragraphs>
  <Slides>3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1" baseType="lpstr">
      <vt:lpstr>HG創英角ｺﾞｼｯｸUB</vt:lpstr>
      <vt:lpstr>ＭＳ Ｐゴシック</vt:lpstr>
      <vt:lpstr>ＭＳ ゴシック</vt:lpstr>
      <vt:lpstr>Calibri</vt:lpstr>
      <vt:lpstr>Corbel</vt:lpstr>
      <vt:lpstr>Wingdings</vt:lpstr>
      <vt:lpstr>Wingdings 2</vt:lpstr>
      <vt:lpstr>フレーム</vt:lpstr>
      <vt:lpstr>個人情報保護研修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3</cp:revision>
  <dcterms:created xsi:type="dcterms:W3CDTF">2013-02-14T02:17:46Z</dcterms:created>
  <dcterms:modified xsi:type="dcterms:W3CDTF">2013-06-25T07:04:17Z</dcterms:modified>
</cp:coreProperties>
</file>

<file path=docProps/thumbnail.jpeg>
</file>