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autoCompressPictures="0">
  <p:sldMasterIdLst>
    <p:sldMasterId id="2147483840" r:id="rId1"/>
  </p:sldMasterIdLst>
  <p:notesMasterIdLst>
    <p:notesMasterId r:id="rId6"/>
  </p:notesMasterIdLst>
  <p:sldIdLst>
    <p:sldId id="257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80" autoAdjust="0"/>
    <p:restoredTop sz="94660"/>
  </p:normalViewPr>
  <p:slideViewPr>
    <p:cSldViewPr snapToGrid="0">
      <p:cViewPr varScale="1">
        <p:scale>
          <a:sx n="61" d="100"/>
          <a:sy n="61" d="100"/>
        </p:scale>
        <p:origin x="30" y="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9A3C932-75E1-4D09-9894-ED7950AC2B1B}" type="datetimeFigureOut">
              <a:rPr kumimoji="1" lang="ja-JP" altLang="en-US" smtClean="0"/>
              <a:t>2013/2/14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A803867-0D67-458B-837B-76DD97B21EB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324468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A803867-0D67-458B-837B-76DD97B21EB0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258732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A803867-0D67-458B-837B-76DD97B21EB0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78181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761999"/>
            <a:ext cx="9141619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70263" y="761999"/>
            <a:ext cx="2925318" cy="5334001"/>
          </a:xfrm>
          <a:prstGeom prst="rect">
            <a:avLst/>
          </a:prstGeom>
          <a:solidFill>
            <a:srgbClr val="C8C8C8">
              <a:alpha val="5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9848" y="1298448"/>
            <a:ext cx="7315200" cy="3255264"/>
          </a:xfrm>
        </p:spPr>
        <p:txBody>
          <a:bodyPr anchor="b">
            <a:normAutofit/>
          </a:bodyPr>
          <a:lstStyle>
            <a:lvl1pPr algn="l">
              <a:defRPr sz="5900" spc="-100" baseline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FC4A92-1297-485C-8798-5C1465D449AA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9BB7-CC3F-4FB7-92D6-A46BC9D04FBF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C3BAE-8988-43E8-896D-3E44F1D82F38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C8E6BB-E159-481A-B01B-5732D38B5316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59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A54287-1D75-4AC1-A1B2-E9A61AB8E40D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10E425-5F23-4753-BCBA-D26449DB3440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6"/>
            <a:ext cx="347472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47EE5F-6D9B-4310-9705-DE8A0EAB9C31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C1CE42-C388-490F-9488-9CD644A4CD4F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9AD92-13B8-4069-A7B3-78548C5DC640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8501E-26DA-4CC6-9986-851799BABB7D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4" y="767419"/>
            <a:ext cx="8115230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A1EDA6-AFF4-4598-A5D6-38C3A37CA7F2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1" y="6356350"/>
            <a:ext cx="5911517" cy="365125"/>
          </a:xfrm>
        </p:spPr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3443590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CE052E37-27F0-49A2-B1D6-5BE329DDBD1B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0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5" y="6356350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6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kumimoji="1"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>
                <a:solidFill>
                  <a:schemeClr val="accent6">
                    <a:lumMod val="50000"/>
                  </a:schemeClr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個人情報保護研修</a:t>
            </a:r>
            <a:endParaRPr kumimoji="1" lang="ja-JP" altLang="en-US" dirty="0">
              <a:solidFill>
                <a:schemeClr val="accent6">
                  <a:lumMod val="50000"/>
                </a:schemeClr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 smtClean="0"/>
              <a:t>総務部</a:t>
            </a:r>
            <a:endParaRPr kumimoji="1" lang="ja-JP" altLang="en-US" sz="3200" dirty="0"/>
          </a:p>
        </p:txBody>
      </p:sp>
    </p:spTree>
    <p:extLst>
      <p:ext uri="{BB962C8B-B14F-4D97-AF65-F5344CB8AC3E}">
        <p14:creationId xmlns:p14="http://schemas.microsoft.com/office/powerpoint/2010/main" val="31440259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背景・目的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</a:pPr>
            <a:r>
              <a:rPr kumimoji="1" lang="ja-JP" altLang="en-US" dirty="0" smtClean="0"/>
              <a:t>先週、</a:t>
            </a:r>
            <a:r>
              <a:rPr kumimoji="1" lang="en-US" altLang="ja-JP" dirty="0" smtClean="0"/>
              <a:t>A</a:t>
            </a:r>
            <a:r>
              <a:rPr kumimoji="1" lang="ja-JP" altLang="en-US" dirty="0" smtClean="0"/>
              <a:t>支店で</a:t>
            </a:r>
            <a:r>
              <a:rPr kumimoji="1" lang="en-US" altLang="ja-JP" dirty="0" smtClean="0"/>
              <a:t>20</a:t>
            </a:r>
            <a:r>
              <a:rPr kumimoji="1" lang="ja-JP" altLang="en-US" dirty="0" smtClean="0"/>
              <a:t>件の顧客情報が流出</a:t>
            </a:r>
            <a:endParaRPr kumimoji="1" lang="en-US" altLang="ja-JP" dirty="0" smtClean="0"/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再発防止のため、社員全員を対象に研修を行い、情報漏洩対策を徹底させる</a:t>
            </a:r>
            <a:endParaRPr lang="ja-JP" altLang="ja-JP" sz="2000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万が一漏洩した場合に、適切に対応できるようにする</a:t>
            </a:r>
            <a:endParaRPr lang="ja-JP" altLang="ja-JP" dirty="0" smtClean="0">
              <a:effectLst/>
            </a:endParaRP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5D92D8-69C2-4C71-B06F-598380D028FF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96726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研修方法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</a:pPr>
            <a:r>
              <a:rPr kumimoji="1" lang="ja-JP" altLang="en-US" dirty="0" smtClean="0"/>
              <a:t>集合研修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	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日（月）～</a:t>
            </a:r>
            <a:r>
              <a:rPr kumimoji="1" lang="en-US" altLang="ja-JP" dirty="0" smtClean="0"/>
              <a:t>5</a:t>
            </a:r>
            <a:r>
              <a:rPr kumimoji="1" lang="ja-JP" altLang="en-US" dirty="0" smtClean="0"/>
              <a:t>日（金）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	2</a:t>
            </a:r>
            <a:r>
              <a:rPr kumimoji="1" lang="ja-JP" altLang="en-US" dirty="0" smtClean="0"/>
              <a:t>時間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対象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全社員（部署ごとに行う）</a:t>
            </a:r>
          </a:p>
          <a:p>
            <a:pPr>
              <a:buFont typeface="Wingdings" panose="05000000000000000000" pitchFamily="2" charset="2"/>
              <a:buChar char="l"/>
            </a:pPr>
            <a:r>
              <a:rPr kumimoji="1" lang="en-US" altLang="ja-JP" dirty="0" smtClean="0"/>
              <a:t>e</a:t>
            </a:r>
            <a:r>
              <a:rPr kumimoji="1" lang="ja-JP" altLang="en-US" dirty="0" smtClean="0"/>
              <a:t>ラーニング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	7</a:t>
            </a:r>
            <a:r>
              <a:rPr kumimoji="1" lang="ja-JP" altLang="en-US" dirty="0" smtClean="0"/>
              <a:t>月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合計</a:t>
            </a:r>
            <a:r>
              <a:rPr kumimoji="1" lang="en-US" altLang="ja-JP" dirty="0" smtClean="0"/>
              <a:t>4</a:t>
            </a:r>
            <a:r>
              <a:rPr kumimoji="1" lang="ja-JP" altLang="en-US" dirty="0" smtClean="0"/>
              <a:t>時間</a:t>
            </a:r>
          </a:p>
          <a:p>
            <a:pPr marL="898525" lvl="1" indent="-182563">
              <a:tabLst>
                <a:tab pos="1616075" algn="l"/>
              </a:tabLst>
            </a:pPr>
            <a:r>
              <a:rPr kumimoji="1" lang="ja-JP" altLang="en-US" dirty="0" smtClean="0"/>
              <a:t>対象</a:t>
            </a:r>
            <a:r>
              <a:rPr kumimoji="1" lang="en-US" altLang="ja-JP" dirty="0" smtClean="0"/>
              <a:t>	</a:t>
            </a:r>
            <a:r>
              <a:rPr kumimoji="1" lang="ja-JP" altLang="en-US" dirty="0" smtClean="0"/>
              <a:t>全社員（個人で行う）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BC6E2-F64E-445C-A610-8AE8B584AD29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84931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研修内容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A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支店での顧客情報流出の概要と原因、対応</a:t>
            </a:r>
            <a:endParaRPr lang="ja-JP" altLang="ja-JP" sz="2000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個人情報、企業機密に該当するもの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個人情報の管理方法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パソコン利用時の注意点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SNS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情報が漏洩した場合のリスク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情報漏洩の事例</a:t>
            </a:r>
            <a:endParaRPr lang="ja-JP" altLang="ja-JP" dirty="0" smtClean="0">
              <a:effectLst/>
            </a:endParaRPr>
          </a:p>
          <a:p>
            <a:pPr rtl="0" eaLnBrk="1" latinLnBrk="0" hangingPunct="1">
              <a:buFont typeface="Wingdings" panose="05000000000000000000" pitchFamily="2" charset="2"/>
              <a:buChar char="l"/>
            </a:pP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漏洩時の対応</a:t>
            </a:r>
            <a:endParaRPr lang="ja-JP" altLang="ja-JP" dirty="0" smtClean="0">
              <a:effectLst/>
            </a:endParaRP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D509AF-9E32-43AC-9AC8-B1ED5F201B38}" type="datetime5">
              <a:rPr lang="ja-JP" altLang="en-US" smtClean="0"/>
              <a:t>2013/02/14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株式会社ひまわりサービス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4306664"/>
      </p:ext>
    </p:extLst>
  </p:cSld>
  <p:clrMapOvr>
    <a:masterClrMapping/>
  </p:clrMapOvr>
</p:sld>
</file>

<file path=ppt/theme/theme1.xml><?xml version="1.0" encoding="utf-8"?>
<a:theme xmlns:a="http://schemas.openxmlformats.org/drawingml/2006/main" name="フレーム">
  <a:themeElements>
    <a:clrScheme name="Frame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Fram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Fram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39D77354-939E-4A26-AE51-B3F9618B14B7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TC103457475[[fn=フレーム]]</Template>
  <TotalTime>188659</TotalTime>
  <Words>131</Words>
  <Application>Microsoft Office PowerPoint</Application>
  <PresentationFormat>ワイド画面</PresentationFormat>
  <Paragraphs>35</Paragraphs>
  <Slides>4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2" baseType="lpstr">
      <vt:lpstr>HG創英角ｺﾞｼｯｸUB</vt:lpstr>
      <vt:lpstr>ＭＳ Ｐゴシック</vt:lpstr>
      <vt:lpstr>ＭＳ ゴシック</vt:lpstr>
      <vt:lpstr>Calibri</vt:lpstr>
      <vt:lpstr>Corbel</vt:lpstr>
      <vt:lpstr>Wingdings</vt:lpstr>
      <vt:lpstr>Wingdings 2</vt:lpstr>
      <vt:lpstr>フレーム</vt:lpstr>
      <vt:lpstr>個人情報保護研修</vt:lpstr>
      <vt:lpstr>背景・目的</vt:lpstr>
      <vt:lpstr>研修方法</vt:lpstr>
      <vt:lpstr>研修内容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個人情報保護研修</dc:title>
  <dc:creator>Ken Ishikawa</dc:creator>
  <cp:lastModifiedBy>Ken Ishikawa</cp:lastModifiedBy>
  <cp:revision>2</cp:revision>
  <dcterms:created xsi:type="dcterms:W3CDTF">2013-02-14T02:17:46Z</dcterms:created>
  <dcterms:modified xsi:type="dcterms:W3CDTF">2013-06-25T02:37:37Z</dcterms:modified>
</cp:coreProperties>
</file>

<file path=docProps/thumbnail.jpeg>
</file>