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68" d="100"/>
          <a:sy n="68" d="100"/>
        </p:scale>
        <p:origin x="774" y="60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347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2015-03-09T06:42:16Z</dcterms:modified>
</cp:coreProperties>
</file>