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非常に満足</c:v>
                </c:pt>
                <c:pt idx="1">
                  <c:v>やや満足</c:v>
                </c:pt>
                <c:pt idx="2">
                  <c:v>普通</c:v>
                </c:pt>
                <c:pt idx="3">
                  <c:v>やや不満</c:v>
                </c:pt>
                <c:pt idx="4">
                  <c:v>非常に不満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21</c:v>
                </c:pt>
                <c:pt idx="2">
                  <c:v>18</c:v>
                </c:pt>
                <c:pt idx="3">
                  <c:v>13</c:v>
                </c:pt>
                <c:pt idx="4">
                  <c:v>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31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5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65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83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86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6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641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80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642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60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286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Q.1</a:t>
            </a:r>
            <a:r>
              <a:rPr kumimoji="1" lang="ja-JP" altLang="en-US" dirty="0" smtClean="0"/>
              <a:t>　商品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の機能について</a:t>
            </a:r>
            <a:endParaRPr kumimoji="1" lang="ja-JP" altLang="en-US" dirty="0"/>
          </a:p>
        </p:txBody>
      </p:sp>
      <p:graphicFrame>
        <p:nvGraphicFramePr>
          <p:cNvPr id="14" name="コンテンツ プレースホルダー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37234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60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Q.1　商品Aの機能について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6</cp:revision>
  <dcterms:created xsi:type="dcterms:W3CDTF">2014-12-04T08:14:37Z</dcterms:created>
  <dcterms:modified xsi:type="dcterms:W3CDTF">2014-12-05T01:17:34Z</dcterms:modified>
</cp:coreProperties>
</file>