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B38822-2505-4870-AB12-2B5D4BB2B039}" type="pres">
      <dgm:prSet presAssocID="{739F5890-8E57-4A63-BBF3-D870E8D993E9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C710112A-2F5B-4C18-AD76-82CF4A1AE089}" type="pres">
      <dgm:prSet presAssocID="{739F5890-8E57-4A63-BBF3-D870E8D993E9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99EF80-EA0A-46F8-994A-5F3F06A480FD}" type="pres">
      <dgm:prSet presAssocID="{BA64F6F7-663A-4AE5-B010-1564291ACDA9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5E93B4E1-D0F3-4395-A2AD-5293D21F108A}" type="pres">
      <dgm:prSet presAssocID="{BA64F6F7-663A-4AE5-B010-1564291ACDA9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65FC4664-349B-40AC-BB5F-88F4B8677D16}" type="pres">
      <dgm:prSet presAssocID="{3662F811-9396-4E31-BD78-8B267B00CEBA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C488A1-900C-4832-889E-06D71428617E}">
      <dsp:nvSpPr>
        <dsp:cNvPr id="0" name=""/>
        <dsp:cNvSpPr/>
      </dsp:nvSpPr>
      <dsp:spPr>
        <a:xfrm>
          <a:off x="4071491" y="895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消費者</a:t>
          </a:r>
          <a:endParaRPr kumimoji="1" lang="ja-JP" altLang="en-US" sz="2000" kern="1200" dirty="0"/>
        </a:p>
      </dsp:txBody>
      <dsp:txXfrm>
        <a:off x="4099541" y="28945"/>
        <a:ext cx="1859317" cy="901608"/>
      </dsp:txXfrm>
    </dsp:sp>
    <dsp:sp modelId="{92B38822-2505-4870-AB12-2B5D4BB2B039}">
      <dsp:nvSpPr>
        <dsp:cNvPr id="0" name=""/>
        <dsp:cNvSpPr/>
      </dsp:nvSpPr>
      <dsp:spPr>
        <a:xfrm rot="3600000">
          <a:off x="5321087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5421646" y="1748318"/>
        <a:ext cx="796040" cy="201118"/>
      </dsp:txXfrm>
    </dsp:sp>
    <dsp:sp modelId="{735C3E88-B148-4149-AB0F-A4E65CB9AB39}">
      <dsp:nvSpPr>
        <dsp:cNvPr id="0" name=""/>
        <dsp:cNvSpPr/>
      </dsp:nvSpPr>
      <dsp:spPr>
        <a:xfrm>
          <a:off x="5652424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生産者</a:t>
          </a:r>
          <a:endParaRPr kumimoji="1" lang="ja-JP" altLang="en-US" sz="2000" kern="1200" dirty="0"/>
        </a:p>
      </dsp:txBody>
      <dsp:txXfrm>
        <a:off x="5680474" y="2767201"/>
        <a:ext cx="1859317" cy="901608"/>
      </dsp:txXfrm>
    </dsp:sp>
    <dsp:sp modelId="{6E99EF80-EA0A-46F8-994A-5F3F06A480FD}">
      <dsp:nvSpPr>
        <dsp:cNvPr id="0" name=""/>
        <dsp:cNvSpPr/>
      </dsp:nvSpPr>
      <dsp:spPr>
        <a:xfrm rot="10800000">
          <a:off x="4530620" y="3050407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 rot="10800000">
        <a:off x="4631179" y="3117447"/>
        <a:ext cx="796040" cy="201118"/>
      </dsp:txXfrm>
    </dsp:sp>
    <dsp:sp modelId="{D01A953F-C53F-48BF-AB94-BF76E4B2DA35}">
      <dsp:nvSpPr>
        <dsp:cNvPr id="0" name=""/>
        <dsp:cNvSpPr/>
      </dsp:nvSpPr>
      <dsp:spPr>
        <a:xfrm>
          <a:off x="2490557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直売所</a:t>
          </a:r>
          <a:endParaRPr kumimoji="1" lang="en-US" altLang="ja-JP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飲食店</a:t>
          </a:r>
          <a:endParaRPr kumimoji="1" lang="ja-JP" altLang="en-US" sz="2000" kern="1200" dirty="0"/>
        </a:p>
      </dsp:txBody>
      <dsp:txXfrm>
        <a:off x="2518607" y="2767201"/>
        <a:ext cx="1859317" cy="901608"/>
      </dsp:txXfrm>
    </dsp:sp>
    <dsp:sp modelId="{5446F24A-143B-4A3D-95AA-0B30BF831FB7}">
      <dsp:nvSpPr>
        <dsp:cNvPr id="0" name=""/>
        <dsp:cNvSpPr/>
      </dsp:nvSpPr>
      <dsp:spPr>
        <a:xfrm rot="18000000">
          <a:off x="3740153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3840712" y="1748318"/>
        <a:ext cx="796040" cy="2011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12/5/2014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12/5/2014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12/5/2014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12/5/2014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12/5/2014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12/5/2014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12/5/2014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12/5/2014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12/5/2014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12/5/2014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12/5/2014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12/5/2014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355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39</cp:revision>
  <dcterms:created xsi:type="dcterms:W3CDTF">2014-12-02T23:53:32Z</dcterms:created>
  <dcterms:modified xsi:type="dcterms:W3CDTF">2014-12-05T01:11:54Z</dcterms:modified>
</cp:coreProperties>
</file>