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A商品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217</c:v>
                </c:pt>
                <c:pt idx="1">
                  <c:v>230</c:v>
                </c:pt>
                <c:pt idx="2">
                  <c:v>195</c:v>
                </c:pt>
                <c:pt idx="3">
                  <c:v>245</c:v>
                </c:pt>
                <c:pt idx="4">
                  <c:v>269</c:v>
                </c:pt>
                <c:pt idx="5">
                  <c:v>273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B商品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245</c:v>
                </c:pt>
                <c:pt idx="1">
                  <c:v>213</c:v>
                </c:pt>
                <c:pt idx="2">
                  <c:v>279</c:v>
                </c:pt>
                <c:pt idx="3">
                  <c:v>260</c:v>
                </c:pt>
                <c:pt idx="4">
                  <c:v>248</c:v>
                </c:pt>
                <c:pt idx="5">
                  <c:v>201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C商品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173</c:v>
                </c:pt>
                <c:pt idx="1">
                  <c:v>152</c:v>
                </c:pt>
                <c:pt idx="2">
                  <c:v>180</c:v>
                </c:pt>
                <c:pt idx="3">
                  <c:v>149</c:v>
                </c:pt>
                <c:pt idx="4">
                  <c:v>157</c:v>
                </c:pt>
                <c:pt idx="5">
                  <c:v>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797416"/>
        <c:axId val="438798592"/>
      </c:barChart>
      <c:catAx>
        <c:axId val="438797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8592"/>
        <c:crosses val="autoZero"/>
        <c:auto val="1"/>
        <c:lblAlgn val="ctr"/>
        <c:lblOffset val="100"/>
        <c:noMultiLvlLbl val="0"/>
      </c:catAx>
      <c:valAx>
        <c:axId val="43879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7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39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2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6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11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3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48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96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71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60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6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34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2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4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71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1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1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144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上半期商品売上高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201483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92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奥行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奥行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TM04033923[[fn=奥行]]</Template>
  <TotalTime>901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Arial</vt:lpstr>
      <vt:lpstr>Corbel</vt:lpstr>
      <vt:lpstr>奥行</vt:lpstr>
      <vt:lpstr>上半期商品売上高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上半期商品売上高</dc:title>
  <dc:creator>Ken Ishikawa</dc:creator>
  <cp:lastModifiedBy>Ken Ishikawa</cp:lastModifiedBy>
  <cp:revision>11</cp:revision>
  <dcterms:created xsi:type="dcterms:W3CDTF">2014-12-04T09:03:34Z</dcterms:created>
  <dcterms:modified xsi:type="dcterms:W3CDTF">2014-12-05T01:24:09Z</dcterms:modified>
</cp:coreProperties>
</file>