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0621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241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45870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50100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4886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3880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5874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9808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5400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4694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8846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6381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47540">
            <a:off x="1434794" y="2081443"/>
            <a:ext cx="2115355" cy="21153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351527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4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91667E-6 1.11111E-6 L 0.15794 -0.17546 C 0.19075 -0.21505 0.2401 -0.23611 0.29192 -0.23611 C 0.35078 -0.23611 0.39804 -0.21505 0.43086 -0.17546 L 0.58893 1.11111E-6 " pathEditMode="relative" rAng="0" ptsTypes="AAAAA">
                                      <p:cBhvr>
                                        <p:cTn id="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9440" y="-1180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6</cp:revision>
  <dcterms:created xsi:type="dcterms:W3CDTF">2014-12-05T00:13:22Z</dcterms:created>
  <dcterms:modified xsi:type="dcterms:W3CDTF">2014-12-05T00:28:34Z</dcterms:modified>
</cp:coreProperties>
</file>

<file path=docProps/thumbnail.jpeg>
</file>