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dPt>
            <c:idx val="0"/>
            <c:bubble3D val="0"/>
            <c:spPr>
              <a:solidFill>
                <a:srgbClr val="80000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満足</c:v>
                </c:pt>
                <c:pt idx="1">
                  <c:v>不満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85</c:v>
                </c:pt>
                <c:pt idx="1">
                  <c:v>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5007D-15AA-4AAC-9BD8-CC1584B883D6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06BF8-8267-4D73-99EB-9D27712D7E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4496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5007D-15AA-4AAC-9BD8-CC1584B883D6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06BF8-8267-4D73-99EB-9D27712D7E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9745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5007D-15AA-4AAC-9BD8-CC1584B883D6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06BF8-8267-4D73-99EB-9D27712D7E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2224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5007D-15AA-4AAC-9BD8-CC1584B883D6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06BF8-8267-4D73-99EB-9D27712D7E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6068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5007D-15AA-4AAC-9BD8-CC1584B883D6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06BF8-8267-4D73-99EB-9D27712D7E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9299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5007D-15AA-4AAC-9BD8-CC1584B883D6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06BF8-8267-4D73-99EB-9D27712D7E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2496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5007D-15AA-4AAC-9BD8-CC1584B883D6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06BF8-8267-4D73-99EB-9D27712D7E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6632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5007D-15AA-4AAC-9BD8-CC1584B883D6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06BF8-8267-4D73-99EB-9D27712D7E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8650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5007D-15AA-4AAC-9BD8-CC1584B883D6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06BF8-8267-4D73-99EB-9D27712D7E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1360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5007D-15AA-4AAC-9BD8-CC1584B883D6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06BF8-8267-4D73-99EB-9D27712D7E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4347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5007D-15AA-4AAC-9BD8-CC1584B883D6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06BF8-8267-4D73-99EB-9D27712D7E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4707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5007D-15AA-4AAC-9BD8-CC1584B883D6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606BF8-8267-4D73-99EB-9D27712D7E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8650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926175" y="463639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5400" dirty="0" smtClean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お客様満足度</a:t>
            </a:r>
            <a:endParaRPr kumimoji="1" lang="ja-JP" altLang="en-US" sz="5400" dirty="0"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484294" y="1567273"/>
            <a:ext cx="12234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5400" dirty="0" smtClean="0">
                <a:solidFill>
                  <a:srgbClr val="CC0000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85%</a:t>
            </a:r>
            <a:endParaRPr kumimoji="1" lang="ja-JP" altLang="en-US" sz="5400" dirty="0">
              <a:solidFill>
                <a:srgbClr val="CC0000"/>
              </a:solidFill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</p:txBody>
      </p:sp>
      <p:graphicFrame>
        <p:nvGraphicFramePr>
          <p:cNvPr id="10" name="グラフ 9"/>
          <p:cNvGraphicFramePr/>
          <p:nvPr>
            <p:extLst>
              <p:ext uri="{D42A27DB-BD31-4B8C-83A1-F6EECF244321}">
                <p14:modId xmlns:p14="http://schemas.microsoft.com/office/powerpoint/2010/main" val="4236661675"/>
              </p:ext>
            </p:extLst>
          </p:nvPr>
        </p:nvGraphicFramePr>
        <p:xfrm>
          <a:off x="2973589" y="2820474"/>
          <a:ext cx="6244823" cy="33307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90953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5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HG創英角ｺﾞｼｯｸUB</vt:lpstr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2</cp:revision>
  <dcterms:created xsi:type="dcterms:W3CDTF">2014-12-05T01:51:15Z</dcterms:created>
  <dcterms:modified xsi:type="dcterms:W3CDTF">2014-12-05T01:55:47Z</dcterms:modified>
</cp:coreProperties>
</file>