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2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94424" autoAdjust="0"/>
  </p:normalViewPr>
  <p:slideViewPr>
    <p:cSldViewPr snapToGrid="0">
      <p:cViewPr>
        <p:scale>
          <a:sx n="50" d="100"/>
          <a:sy n="50" d="100"/>
        </p:scale>
        <p:origin x="1500" y="954"/>
      </p:cViewPr>
      <p:guideLst/>
    </p:cSldViewPr>
  </p:slideViewPr>
  <p:outlineViewPr>
    <p:cViewPr>
      <p:scale>
        <a:sx n="33" d="100"/>
        <a:sy n="33" d="100"/>
      </p:scale>
      <p:origin x="0" y="-216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8C7AB-A0E7-41E3-93B5-874498DE38A8}" type="datetimeFigureOut">
              <a:rPr kumimoji="1" lang="ja-JP" altLang="en-US" smtClean="0"/>
              <a:t>2014/12/5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7243A-5359-4056-81AA-2B55906026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788700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8C7AB-A0E7-41E3-93B5-874498DE38A8}" type="datetimeFigureOut">
              <a:rPr kumimoji="1" lang="ja-JP" altLang="en-US" smtClean="0"/>
              <a:t>2014/12/5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7243A-5359-4056-81AA-2B55906026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866420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8C7AB-A0E7-41E3-93B5-874498DE38A8}" type="datetimeFigureOut">
              <a:rPr kumimoji="1" lang="ja-JP" altLang="en-US" smtClean="0"/>
              <a:t>2014/12/5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7243A-5359-4056-81AA-2B55906026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1690819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ja-JP" altLang="en-US" smtClean="0"/>
              <a:t>マスター テキストの書式設定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8C7AB-A0E7-41E3-93B5-874498DE38A8}" type="datetimeFigureOut">
              <a:rPr kumimoji="1" lang="ja-JP" altLang="en-US" smtClean="0"/>
              <a:t>2014/12/5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7243A-5359-4056-81AA-2B55906026D6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31016003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8C7AB-A0E7-41E3-93B5-874498DE38A8}" type="datetimeFigureOut">
              <a:rPr kumimoji="1" lang="ja-JP" altLang="en-US" smtClean="0"/>
              <a:t>2014/12/5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7243A-5359-4056-81AA-2B55906026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4516650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8C7AB-A0E7-41E3-93B5-874498DE38A8}" type="datetimeFigureOut">
              <a:rPr kumimoji="1" lang="ja-JP" altLang="en-US" smtClean="0"/>
              <a:t>2014/12/5</a:t>
            </a:fld>
            <a:endParaRPr kumimoji="1" lang="ja-JP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7243A-5359-4056-81AA-2B55906026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4017658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つの画像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8C7AB-A0E7-41E3-93B5-874498DE38A8}" type="datetimeFigureOut">
              <a:rPr kumimoji="1" lang="ja-JP" altLang="en-US" smtClean="0"/>
              <a:t>2014/12/5</a:t>
            </a:fld>
            <a:endParaRPr kumimoji="1" lang="ja-JP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7243A-5359-4056-81AA-2B55906026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1779189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8C7AB-A0E7-41E3-93B5-874498DE38A8}" type="datetimeFigureOut">
              <a:rPr kumimoji="1" lang="ja-JP" altLang="en-US" smtClean="0"/>
              <a:t>2014/12/5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7243A-5359-4056-81AA-2B55906026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502902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8C7AB-A0E7-41E3-93B5-874498DE38A8}" type="datetimeFigureOut">
              <a:rPr kumimoji="1" lang="ja-JP" altLang="en-US" smtClean="0"/>
              <a:t>2014/12/5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7243A-5359-4056-81AA-2B55906026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741751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8C7AB-A0E7-41E3-93B5-874498DE38A8}" type="datetimeFigureOut">
              <a:rPr kumimoji="1" lang="ja-JP" altLang="en-US" smtClean="0"/>
              <a:t>2014/12/5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7243A-5359-4056-81AA-2B55906026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848448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8C7AB-A0E7-41E3-93B5-874498DE38A8}" type="datetimeFigureOut">
              <a:rPr kumimoji="1" lang="ja-JP" altLang="en-US" smtClean="0"/>
              <a:t>2014/12/5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7243A-5359-4056-81AA-2B55906026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169147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8C7AB-A0E7-41E3-93B5-874498DE38A8}" type="datetimeFigureOut">
              <a:rPr kumimoji="1" lang="ja-JP" altLang="en-US" smtClean="0"/>
              <a:t>2014/12/5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7243A-5359-4056-81AA-2B55906026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073558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8C7AB-A0E7-41E3-93B5-874498DE38A8}" type="datetimeFigureOut">
              <a:rPr kumimoji="1" lang="ja-JP" altLang="en-US" smtClean="0"/>
              <a:t>2014/12/5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7243A-5359-4056-81AA-2B55906026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3110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8C7AB-A0E7-41E3-93B5-874498DE38A8}" type="datetimeFigureOut">
              <a:rPr kumimoji="1" lang="ja-JP" altLang="en-US" smtClean="0"/>
              <a:t>2014/12/5</a:t>
            </a:fld>
            <a:endParaRPr kumimoji="1" lang="ja-JP" alt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7243A-5359-4056-81AA-2B55906026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778125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8C7AB-A0E7-41E3-93B5-874498DE38A8}" type="datetimeFigureOut">
              <a:rPr kumimoji="1" lang="ja-JP" altLang="en-US" smtClean="0"/>
              <a:t>2014/12/5</a:t>
            </a:fld>
            <a:endParaRPr kumimoji="1" lang="ja-JP" alt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7243A-5359-4056-81AA-2B55906026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226316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8C7AB-A0E7-41E3-93B5-874498DE38A8}" type="datetimeFigureOut">
              <a:rPr kumimoji="1" lang="ja-JP" altLang="en-US" smtClean="0"/>
              <a:t>2014/12/5</a:t>
            </a:fld>
            <a:endParaRPr kumimoji="1" lang="ja-JP" alt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7243A-5359-4056-81AA-2B55906026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572295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8C7AB-A0E7-41E3-93B5-874498DE38A8}" type="datetimeFigureOut">
              <a:rPr kumimoji="1" lang="ja-JP" altLang="en-US" smtClean="0"/>
              <a:t>2014/12/5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7243A-5359-4056-81AA-2B55906026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007579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dirty="0" smtClean="0"/>
              <a:t>マスター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  <a:p>
            <a:pPr lvl="2"/>
            <a:r>
              <a:rPr lang="ja-JP" altLang="en-US" dirty="0" smtClean="0"/>
              <a:t>第 </a:t>
            </a:r>
            <a:r>
              <a:rPr lang="en-US" altLang="ja-JP" dirty="0" smtClean="0"/>
              <a:t>3 </a:t>
            </a:r>
            <a:r>
              <a:rPr lang="ja-JP" altLang="en-US" dirty="0" smtClean="0"/>
              <a:t>レベル</a:t>
            </a:r>
          </a:p>
          <a:p>
            <a:pPr lvl="3"/>
            <a:r>
              <a:rPr lang="ja-JP" altLang="en-US" dirty="0" smtClean="0"/>
              <a:t>第 </a:t>
            </a:r>
            <a:r>
              <a:rPr lang="en-US" altLang="ja-JP" dirty="0" smtClean="0"/>
              <a:t>4 </a:t>
            </a:r>
            <a:r>
              <a:rPr lang="ja-JP" altLang="en-US" dirty="0" smtClean="0"/>
              <a:t>レベル</a:t>
            </a:r>
          </a:p>
          <a:p>
            <a:pPr lvl="4"/>
            <a:r>
              <a:rPr lang="ja-JP" altLang="en-US" dirty="0" smtClean="0"/>
              <a:t>第 </a:t>
            </a:r>
            <a:r>
              <a:rPr lang="en-US" altLang="ja-JP" dirty="0" smtClean="0"/>
              <a:t>5 </a:t>
            </a:r>
            <a:r>
              <a:rPr lang="ja-JP" altLang="en-US" dirty="0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F5C8C7AB-A0E7-41E3-93B5-874498DE38A8}" type="datetimeFigureOut">
              <a:rPr kumimoji="1" lang="ja-JP" altLang="en-US" smtClean="0"/>
              <a:t>2014/12/5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07243A-5359-4056-81AA-2B55906026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55539661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23" r:id="rId1"/>
    <p:sldLayoutId id="2147483824" r:id="rId2"/>
    <p:sldLayoutId id="2147483825" r:id="rId3"/>
    <p:sldLayoutId id="2147483826" r:id="rId4"/>
    <p:sldLayoutId id="2147483827" r:id="rId5"/>
    <p:sldLayoutId id="2147483828" r:id="rId6"/>
    <p:sldLayoutId id="2147483829" r:id="rId7"/>
    <p:sldLayoutId id="2147483830" r:id="rId8"/>
    <p:sldLayoutId id="2147483831" r:id="rId9"/>
    <p:sldLayoutId id="2147483832" r:id="rId10"/>
    <p:sldLayoutId id="2147483833" r:id="rId11"/>
    <p:sldLayoutId id="2147483834" r:id="rId12"/>
    <p:sldLayoutId id="2147483835" r:id="rId13"/>
    <p:sldLayoutId id="2147483836" r:id="rId14"/>
    <p:sldLayoutId id="2147483837" r:id="rId15"/>
    <p:sldLayoutId id="2147483838" r:id="rId16"/>
    <p:sldLayoutId id="2147483839" r:id="rId17"/>
  </p:sldLayoutIdLst>
  <p:timing>
    <p:tnLst>
      <p:par>
        <p:cTn id="1" dur="indefinite" restart="never" nodeType="tmRoot"/>
      </p:par>
    </p:tnLst>
  </p:timing>
  <p:txStyles>
    <p:titleStyle>
      <a:lvl1pPr algn="l" defTabSz="457200" rtl="0" eaLnBrk="1" latinLnBrk="0" hangingPunct="1">
        <a:spcBef>
          <a:spcPct val="0"/>
        </a:spcBef>
        <a:buNone/>
        <a:defRPr kumimoji="1"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914400" indent="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None/>
        <a:defRPr kumimoji="1"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371600" indent="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None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1828800" indent="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None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297287" y="223457"/>
            <a:ext cx="1930758" cy="639427"/>
          </a:xfrm>
        </p:spPr>
        <p:txBody>
          <a:bodyPr>
            <a:normAutofit/>
          </a:bodyPr>
          <a:lstStyle/>
          <a:p>
            <a:r>
              <a:rPr kumimoji="1" lang="ja-JP" altLang="en-US" sz="2800" dirty="0" smtClean="0"/>
              <a:t>拠点一覧</a:t>
            </a:r>
            <a:endParaRPr kumimoji="1" lang="ja-JP" altLang="en-US" sz="2800" dirty="0"/>
          </a:p>
        </p:txBody>
      </p:sp>
      <p:sp>
        <p:nvSpPr>
          <p:cNvPr id="5" name="コンテンツ プレースホルダー 4"/>
          <p:cNvSpPr>
            <a:spLocks noGrp="1"/>
          </p:cNvSpPr>
          <p:nvPr>
            <p:ph idx="1"/>
          </p:nvPr>
        </p:nvSpPr>
        <p:spPr>
          <a:xfrm>
            <a:off x="3402398" y="-11596862"/>
            <a:ext cx="5387204" cy="11596862"/>
          </a:xfrm>
        </p:spPr>
        <p:txBody>
          <a:bodyPr>
            <a:noAutofit/>
          </a:bodyPr>
          <a:lstStyle/>
          <a:p>
            <a:r>
              <a:rPr lang="ja-JP" altLang="ja-JP" dirty="0">
                <a:solidFill>
                  <a:schemeClr val="accent3">
                    <a:lumMod val="60000"/>
                    <a:lumOff val="40000"/>
                  </a:schemeClr>
                </a:solidFill>
                <a:effectLst/>
              </a:rPr>
              <a:t>国内（</a:t>
            </a:r>
            <a:r>
              <a:rPr lang="en-US" altLang="ja-JP" dirty="0">
                <a:solidFill>
                  <a:schemeClr val="accent3">
                    <a:lumMod val="60000"/>
                    <a:lumOff val="40000"/>
                  </a:schemeClr>
                </a:solidFill>
                <a:effectLst/>
              </a:rPr>
              <a:t>7</a:t>
            </a:r>
            <a:r>
              <a:rPr lang="ja-JP" altLang="ja-JP" dirty="0">
                <a:solidFill>
                  <a:schemeClr val="accent3">
                    <a:lumMod val="60000"/>
                    <a:lumOff val="40000"/>
                  </a:schemeClr>
                </a:solidFill>
                <a:effectLst/>
              </a:rPr>
              <a:t>拠点）</a:t>
            </a:r>
          </a:p>
          <a:p>
            <a:pPr lvl="1"/>
            <a:r>
              <a:rPr lang="ja-JP" altLang="ja-JP" dirty="0">
                <a:solidFill>
                  <a:schemeClr val="accent3">
                    <a:lumMod val="60000"/>
                    <a:lumOff val="40000"/>
                  </a:schemeClr>
                </a:solidFill>
                <a:effectLst/>
              </a:rPr>
              <a:t>本社</a:t>
            </a:r>
          </a:p>
          <a:p>
            <a:pPr lvl="1"/>
            <a:r>
              <a:rPr lang="ja-JP" altLang="ja-JP" dirty="0">
                <a:solidFill>
                  <a:schemeClr val="accent3">
                    <a:lumMod val="60000"/>
                    <a:lumOff val="40000"/>
                  </a:schemeClr>
                </a:solidFill>
                <a:effectLst/>
              </a:rPr>
              <a:t>北海道支社</a:t>
            </a:r>
          </a:p>
          <a:p>
            <a:pPr lvl="1"/>
            <a:r>
              <a:rPr lang="ja-JP" altLang="ja-JP" dirty="0">
                <a:solidFill>
                  <a:schemeClr val="accent3">
                    <a:lumMod val="60000"/>
                    <a:lumOff val="40000"/>
                  </a:schemeClr>
                </a:solidFill>
                <a:effectLst/>
              </a:rPr>
              <a:t>東北支社</a:t>
            </a:r>
          </a:p>
          <a:p>
            <a:pPr lvl="1"/>
            <a:r>
              <a:rPr lang="ja-JP" altLang="ja-JP" dirty="0">
                <a:solidFill>
                  <a:schemeClr val="accent3">
                    <a:lumMod val="60000"/>
                    <a:lumOff val="40000"/>
                  </a:schemeClr>
                </a:solidFill>
                <a:effectLst/>
              </a:rPr>
              <a:t>東海支社</a:t>
            </a:r>
          </a:p>
          <a:p>
            <a:pPr lvl="1"/>
            <a:r>
              <a:rPr lang="ja-JP" altLang="ja-JP" dirty="0">
                <a:solidFill>
                  <a:schemeClr val="accent3">
                    <a:lumMod val="60000"/>
                    <a:lumOff val="40000"/>
                  </a:schemeClr>
                </a:solidFill>
                <a:effectLst/>
              </a:rPr>
              <a:t>関西支社</a:t>
            </a:r>
          </a:p>
          <a:p>
            <a:pPr lvl="1"/>
            <a:r>
              <a:rPr lang="ja-JP" altLang="ja-JP" dirty="0">
                <a:solidFill>
                  <a:schemeClr val="accent3">
                    <a:lumMod val="60000"/>
                    <a:lumOff val="40000"/>
                  </a:schemeClr>
                </a:solidFill>
                <a:effectLst/>
              </a:rPr>
              <a:t>中国支社</a:t>
            </a:r>
          </a:p>
          <a:p>
            <a:pPr lvl="1"/>
            <a:r>
              <a:rPr lang="ja-JP" altLang="ja-JP" dirty="0">
                <a:solidFill>
                  <a:schemeClr val="accent3">
                    <a:lumMod val="60000"/>
                    <a:lumOff val="40000"/>
                  </a:schemeClr>
                </a:solidFill>
                <a:effectLst/>
              </a:rPr>
              <a:t>九州支社</a:t>
            </a:r>
          </a:p>
          <a:p>
            <a:r>
              <a:rPr lang="ja-JP" altLang="ja-JP" dirty="0">
                <a:solidFill>
                  <a:schemeClr val="accent3">
                    <a:lumMod val="60000"/>
                    <a:lumOff val="40000"/>
                  </a:schemeClr>
                </a:solidFill>
                <a:effectLst/>
              </a:rPr>
              <a:t>海外（</a:t>
            </a:r>
            <a:r>
              <a:rPr lang="en-US" altLang="ja-JP" dirty="0">
                <a:solidFill>
                  <a:schemeClr val="accent3">
                    <a:lumMod val="60000"/>
                    <a:lumOff val="40000"/>
                  </a:schemeClr>
                </a:solidFill>
                <a:effectLst/>
              </a:rPr>
              <a:t>22</a:t>
            </a:r>
            <a:r>
              <a:rPr lang="ja-JP" altLang="ja-JP" dirty="0">
                <a:solidFill>
                  <a:schemeClr val="accent3">
                    <a:lumMod val="60000"/>
                    <a:lumOff val="40000"/>
                  </a:schemeClr>
                </a:solidFill>
                <a:effectLst/>
              </a:rPr>
              <a:t>拠点）</a:t>
            </a:r>
          </a:p>
          <a:p>
            <a:pPr lvl="1"/>
            <a:r>
              <a:rPr lang="ja-JP" altLang="ja-JP" dirty="0">
                <a:solidFill>
                  <a:schemeClr val="accent3">
                    <a:lumMod val="60000"/>
                    <a:lumOff val="40000"/>
                  </a:schemeClr>
                </a:solidFill>
                <a:effectLst/>
              </a:rPr>
              <a:t>アジア</a:t>
            </a:r>
          </a:p>
          <a:p>
            <a:pPr lvl="2"/>
            <a:r>
              <a:rPr lang="ja-JP" altLang="ja-JP" dirty="0">
                <a:solidFill>
                  <a:schemeClr val="accent3">
                    <a:lumMod val="60000"/>
                    <a:lumOff val="40000"/>
                  </a:schemeClr>
                </a:solidFill>
                <a:effectLst/>
              </a:rPr>
              <a:t>中国（北京・天津・上海・深圳・広州）</a:t>
            </a:r>
          </a:p>
          <a:p>
            <a:pPr lvl="2"/>
            <a:r>
              <a:rPr lang="ja-JP" altLang="ja-JP" dirty="0">
                <a:solidFill>
                  <a:schemeClr val="accent3">
                    <a:lumMod val="60000"/>
                    <a:lumOff val="40000"/>
                  </a:schemeClr>
                </a:solidFill>
                <a:effectLst/>
              </a:rPr>
              <a:t>韓国（ソウル）</a:t>
            </a:r>
          </a:p>
          <a:p>
            <a:pPr lvl="2"/>
            <a:r>
              <a:rPr lang="ja-JP" altLang="ja-JP" dirty="0">
                <a:solidFill>
                  <a:schemeClr val="accent3">
                    <a:lumMod val="60000"/>
                    <a:lumOff val="40000"/>
                  </a:schemeClr>
                </a:solidFill>
                <a:effectLst/>
              </a:rPr>
              <a:t>フィリピン（マニラ）</a:t>
            </a:r>
          </a:p>
          <a:p>
            <a:pPr lvl="2"/>
            <a:r>
              <a:rPr lang="ja-JP" altLang="ja-JP" dirty="0">
                <a:solidFill>
                  <a:schemeClr val="accent3">
                    <a:lumMod val="60000"/>
                    <a:lumOff val="40000"/>
                  </a:schemeClr>
                </a:solidFill>
                <a:effectLst/>
              </a:rPr>
              <a:t>ベトナム（ホーチミン・ハノイ）</a:t>
            </a:r>
          </a:p>
          <a:p>
            <a:pPr lvl="2"/>
            <a:r>
              <a:rPr lang="ja-JP" altLang="ja-JP" dirty="0">
                <a:solidFill>
                  <a:schemeClr val="accent3">
                    <a:lumMod val="60000"/>
                    <a:lumOff val="40000"/>
                  </a:schemeClr>
                </a:solidFill>
                <a:effectLst/>
              </a:rPr>
              <a:t>タイ（バンコク）</a:t>
            </a:r>
          </a:p>
          <a:p>
            <a:pPr lvl="2"/>
            <a:r>
              <a:rPr lang="ja-JP" altLang="ja-JP" dirty="0">
                <a:solidFill>
                  <a:schemeClr val="accent3">
                    <a:lumMod val="60000"/>
                    <a:lumOff val="40000"/>
                  </a:schemeClr>
                </a:solidFill>
                <a:effectLst/>
              </a:rPr>
              <a:t>シンガポール</a:t>
            </a:r>
          </a:p>
          <a:p>
            <a:pPr lvl="2"/>
            <a:r>
              <a:rPr lang="ja-JP" altLang="ja-JP" dirty="0">
                <a:solidFill>
                  <a:schemeClr val="accent3">
                    <a:lumMod val="60000"/>
                    <a:lumOff val="40000"/>
                  </a:schemeClr>
                </a:solidFill>
                <a:effectLst/>
              </a:rPr>
              <a:t>マレーシア（クアラルンプール）</a:t>
            </a:r>
          </a:p>
          <a:p>
            <a:pPr lvl="2"/>
            <a:r>
              <a:rPr lang="ja-JP" altLang="ja-JP" dirty="0">
                <a:solidFill>
                  <a:schemeClr val="accent3">
                    <a:lumMod val="60000"/>
                    <a:lumOff val="40000"/>
                  </a:schemeClr>
                </a:solidFill>
                <a:effectLst/>
              </a:rPr>
              <a:t>インドネシア（ジャカルタ）</a:t>
            </a:r>
          </a:p>
          <a:p>
            <a:pPr lvl="1"/>
            <a:r>
              <a:rPr lang="ja-JP" altLang="ja-JP" dirty="0">
                <a:solidFill>
                  <a:schemeClr val="accent3">
                    <a:lumMod val="60000"/>
                    <a:lumOff val="40000"/>
                  </a:schemeClr>
                </a:solidFill>
                <a:effectLst/>
              </a:rPr>
              <a:t>オセアニア</a:t>
            </a:r>
          </a:p>
          <a:p>
            <a:pPr lvl="2"/>
            <a:r>
              <a:rPr lang="ja-JP" altLang="ja-JP" dirty="0">
                <a:solidFill>
                  <a:schemeClr val="accent3">
                    <a:lumMod val="60000"/>
                    <a:lumOff val="40000"/>
                  </a:schemeClr>
                </a:solidFill>
                <a:effectLst/>
              </a:rPr>
              <a:t>オーストラリア（シドニー）</a:t>
            </a:r>
          </a:p>
          <a:p>
            <a:pPr lvl="1"/>
            <a:r>
              <a:rPr lang="ja-JP" altLang="ja-JP" dirty="0">
                <a:solidFill>
                  <a:schemeClr val="accent3">
                    <a:lumMod val="60000"/>
                    <a:lumOff val="40000"/>
                  </a:schemeClr>
                </a:solidFill>
                <a:effectLst/>
              </a:rPr>
              <a:t>北米</a:t>
            </a:r>
          </a:p>
          <a:p>
            <a:pPr lvl="2"/>
            <a:r>
              <a:rPr lang="ja-JP" altLang="ja-JP" dirty="0">
                <a:solidFill>
                  <a:schemeClr val="accent3">
                    <a:lumMod val="60000"/>
                    <a:lumOff val="40000"/>
                  </a:schemeClr>
                </a:solidFill>
                <a:effectLst/>
              </a:rPr>
              <a:t>アメリカ（ニューヨーク・サンフランシスコ）</a:t>
            </a:r>
          </a:p>
          <a:p>
            <a:pPr lvl="2"/>
            <a:r>
              <a:rPr lang="ja-JP" altLang="ja-JP" dirty="0">
                <a:solidFill>
                  <a:schemeClr val="accent3">
                    <a:lumMod val="60000"/>
                    <a:lumOff val="40000"/>
                  </a:schemeClr>
                </a:solidFill>
                <a:effectLst/>
              </a:rPr>
              <a:t>カナダ（バンクーバー）</a:t>
            </a:r>
          </a:p>
          <a:p>
            <a:pPr lvl="1"/>
            <a:r>
              <a:rPr lang="ja-JP" altLang="ja-JP" dirty="0">
                <a:solidFill>
                  <a:schemeClr val="accent3">
                    <a:lumMod val="60000"/>
                    <a:lumOff val="40000"/>
                  </a:schemeClr>
                </a:solidFill>
                <a:effectLst/>
              </a:rPr>
              <a:t>南米</a:t>
            </a:r>
          </a:p>
          <a:p>
            <a:pPr lvl="2"/>
            <a:r>
              <a:rPr lang="ja-JP" altLang="ja-JP" dirty="0">
                <a:solidFill>
                  <a:schemeClr val="accent3">
                    <a:lumMod val="60000"/>
                    <a:lumOff val="40000"/>
                  </a:schemeClr>
                </a:solidFill>
                <a:effectLst/>
              </a:rPr>
              <a:t>ブラジル（サンパウロ）</a:t>
            </a:r>
          </a:p>
          <a:p>
            <a:pPr lvl="1"/>
            <a:r>
              <a:rPr lang="ja-JP" altLang="ja-JP" dirty="0">
                <a:solidFill>
                  <a:schemeClr val="accent3">
                    <a:lumMod val="60000"/>
                    <a:lumOff val="40000"/>
                  </a:schemeClr>
                </a:solidFill>
                <a:effectLst/>
              </a:rPr>
              <a:t>ヨーロッパ</a:t>
            </a:r>
          </a:p>
          <a:p>
            <a:pPr lvl="2"/>
            <a:r>
              <a:rPr lang="ja-JP" altLang="ja-JP" dirty="0">
                <a:solidFill>
                  <a:schemeClr val="accent3">
                    <a:lumMod val="60000"/>
                    <a:lumOff val="40000"/>
                  </a:schemeClr>
                </a:solidFill>
                <a:effectLst/>
              </a:rPr>
              <a:t>イギリス（ロンドン）</a:t>
            </a:r>
          </a:p>
          <a:p>
            <a:pPr lvl="2"/>
            <a:r>
              <a:rPr lang="ja-JP" altLang="ja-JP" dirty="0">
                <a:solidFill>
                  <a:schemeClr val="accent3">
                    <a:lumMod val="60000"/>
                    <a:lumOff val="40000"/>
                  </a:schemeClr>
                </a:solidFill>
                <a:effectLst/>
              </a:rPr>
              <a:t>オランダ（アムステルダム）</a:t>
            </a:r>
          </a:p>
          <a:p>
            <a:pPr lvl="2"/>
            <a:r>
              <a:rPr lang="ja-JP" altLang="ja-JP" dirty="0">
                <a:solidFill>
                  <a:schemeClr val="accent3">
                    <a:lumMod val="60000"/>
                    <a:lumOff val="40000"/>
                  </a:schemeClr>
                </a:solidFill>
                <a:effectLst/>
              </a:rPr>
              <a:t>ドイツ（フランクフルト）</a:t>
            </a:r>
          </a:p>
          <a:p>
            <a:pPr lvl="2"/>
            <a:r>
              <a:rPr lang="ja-JP" altLang="ja-JP" dirty="0">
                <a:solidFill>
                  <a:schemeClr val="accent3">
                    <a:lumMod val="60000"/>
                    <a:lumOff val="40000"/>
                  </a:schemeClr>
                </a:solidFill>
                <a:effectLst/>
              </a:rPr>
              <a:t>フランス（パリ）</a:t>
            </a:r>
          </a:p>
        </p:txBody>
      </p:sp>
    </p:spTree>
    <p:extLst>
      <p:ext uri="{BB962C8B-B14F-4D97-AF65-F5344CB8AC3E}">
        <p14:creationId xmlns:p14="http://schemas.microsoft.com/office/powerpoint/2010/main" val="3446158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オン">
  <a:themeElements>
    <a:clrScheme name="イオン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イオン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イオン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2467</TotalTime>
  <Words>103</Words>
  <Application>Microsoft Office PowerPoint</Application>
  <PresentationFormat>ワイド画面</PresentationFormat>
  <Paragraphs>31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メイリオ</vt:lpstr>
      <vt:lpstr>Arial</vt:lpstr>
      <vt:lpstr>Century Gothic</vt:lpstr>
      <vt:lpstr>Wingdings 3</vt:lpstr>
      <vt:lpstr>イオン</vt:lpstr>
      <vt:lpstr>拠点一覧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拠点一覧</dc:title>
  <dc:creator>Ken Ishikawa</dc:creator>
  <cp:lastModifiedBy>Ken Ishikawa</cp:lastModifiedBy>
  <cp:revision>11</cp:revision>
  <dcterms:created xsi:type="dcterms:W3CDTF">2014-12-05T08:23:03Z</dcterms:created>
  <dcterms:modified xsi:type="dcterms:W3CDTF">2014-12-07T01:30:26Z</dcterms:modified>
</cp:coreProperties>
</file>