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ja-JP"/>
    </a:defPPr>
    <a:lvl1pPr marL="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000" autoAdjust="0"/>
    <p:restoredTop sz="94660"/>
  </p:normalViewPr>
  <p:slideViewPr>
    <p:cSldViewPr snapToGrid="0">
      <p:cViewPr varScale="1">
        <p:scale>
          <a:sx n="74" d="100"/>
          <a:sy n="74" d="100"/>
        </p:scale>
        <p:origin x="576" y="7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kumimoji="1" lang="ja-JP" altLang="en-US" smtClean="0"/>
              <a:t>マスター サブタイトルの書式設定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5760188-6F69-418F-B0DD-73457F4D4226}" type="datetimeFigureOut">
              <a:rPr kumimoji="1" lang="ja-JP" altLang="en-US" smtClean="0"/>
              <a:t>2014/12/7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FCAA2C5-16D8-4288-B7B3-C507AF5383E2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365426968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5760188-6F69-418F-B0DD-73457F4D4226}" type="datetimeFigureOut">
              <a:rPr kumimoji="1" lang="ja-JP" altLang="en-US" smtClean="0"/>
              <a:t>2014/12/7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FCAA2C5-16D8-4288-B7B3-C507AF5383E2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97073267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5760188-6F69-418F-B0DD-73457F4D4226}" type="datetimeFigureOut">
              <a:rPr kumimoji="1" lang="ja-JP" altLang="en-US" smtClean="0"/>
              <a:t>2014/12/7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FCAA2C5-16D8-4288-B7B3-C507AF5383E2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70584757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5760188-6F69-418F-B0DD-73457F4D4226}" type="datetimeFigureOut">
              <a:rPr kumimoji="1" lang="ja-JP" altLang="en-US" smtClean="0"/>
              <a:t>2014/12/7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FCAA2C5-16D8-4288-B7B3-C507AF5383E2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81024827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5760188-6F69-418F-B0DD-73457F4D4226}" type="datetimeFigureOut">
              <a:rPr kumimoji="1" lang="ja-JP" altLang="en-US" smtClean="0"/>
              <a:t>2014/12/7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FCAA2C5-16D8-4288-B7B3-C507AF5383E2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78895763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5760188-6F69-418F-B0DD-73457F4D4226}" type="datetimeFigureOut">
              <a:rPr kumimoji="1" lang="ja-JP" altLang="en-US" smtClean="0"/>
              <a:t>2014/12/7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FCAA2C5-16D8-4288-B7B3-C507AF5383E2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14688985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7" name="日付プレースホルダー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5760188-6F69-418F-B0DD-73457F4D4226}" type="datetimeFigureOut">
              <a:rPr kumimoji="1" lang="ja-JP" altLang="en-US" smtClean="0"/>
              <a:t>2014/12/7</a:t>
            </a:fld>
            <a:endParaRPr kumimoji="1" lang="ja-JP" altLang="en-US"/>
          </a:p>
        </p:txBody>
      </p:sp>
      <p:sp>
        <p:nvSpPr>
          <p:cNvPr id="8" name="フッター プレースホルダー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スライド番号プレースホルダー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FCAA2C5-16D8-4288-B7B3-C507AF5383E2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70408635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5760188-6F69-418F-B0DD-73457F4D4226}" type="datetimeFigureOut">
              <a:rPr kumimoji="1" lang="ja-JP" altLang="en-US" smtClean="0"/>
              <a:t>2014/12/7</a:t>
            </a:fld>
            <a:endParaRPr kumimoji="1" lang="ja-JP" altLang="en-US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FCAA2C5-16D8-4288-B7B3-C507AF5383E2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215709927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5760188-6F69-418F-B0DD-73457F4D4226}" type="datetimeFigureOut">
              <a:rPr kumimoji="1" lang="ja-JP" altLang="en-US" smtClean="0"/>
              <a:t>2014/12/7</a:t>
            </a:fld>
            <a:endParaRPr kumimoji="1" lang="ja-JP" altLang="en-US"/>
          </a:p>
        </p:txBody>
      </p:sp>
      <p:sp>
        <p:nvSpPr>
          <p:cNvPr id="3" name="フッター プレースホルダー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FCAA2C5-16D8-4288-B7B3-C507AF5383E2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7457694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5760188-6F69-418F-B0DD-73457F4D4226}" type="datetimeFigureOut">
              <a:rPr kumimoji="1" lang="ja-JP" altLang="en-US" smtClean="0"/>
              <a:t>2014/12/7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FCAA2C5-16D8-4288-B7B3-C507AF5383E2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96055647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kumimoji="1"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5760188-6F69-418F-B0DD-73457F4D4226}" type="datetimeFigureOut">
              <a:rPr kumimoji="1" lang="ja-JP" altLang="en-US" smtClean="0"/>
              <a:t>2014/12/7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FCAA2C5-16D8-4288-B7B3-C507AF5383E2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05233003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プレースホルダー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5760188-6F69-418F-B0DD-73457F4D4226}" type="datetimeFigureOut">
              <a:rPr kumimoji="1" lang="ja-JP" altLang="en-US" smtClean="0"/>
              <a:t>2014/12/7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FCAA2C5-16D8-4288-B7B3-C507AF5383E2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48093471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kumimoji="1"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右矢印 3"/>
          <p:cNvSpPr/>
          <p:nvPr/>
        </p:nvSpPr>
        <p:spPr>
          <a:xfrm>
            <a:off x="3893712" y="605307"/>
            <a:ext cx="4327302" cy="1700011"/>
          </a:xfrm>
          <a:prstGeom prst="right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807524862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#ppt_w*1.125000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Effect transition="in" filter="wipe(right)">
                                      <p:cBhvr>
                                        <p:cTn id="8" dur="5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 animBg="1"/>
    </p:bldLst>
  </p:timing>
</p:sld>
</file>

<file path=ppt/theme/theme1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16</TotalTime>
  <Words>0</Words>
  <Application>Microsoft Office PowerPoint</Application>
  <PresentationFormat>ワイド画面</PresentationFormat>
  <Paragraphs>0</Paragraphs>
  <Slides>1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4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6" baseType="lpstr">
      <vt:lpstr>ＭＳ Ｐゴシック</vt:lpstr>
      <vt:lpstr>Arial</vt:lpstr>
      <vt:lpstr>Calibri</vt:lpstr>
      <vt:lpstr>Calibri Light</vt:lpstr>
      <vt:lpstr>Office テーマ</vt:lpstr>
      <vt:lpstr>PowerPoint プレゼンテーション</vt:lpstr>
    </vt:vector>
  </TitlesOfParts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dc:creator>Ken Ishikawa</dc:creator>
  <cp:lastModifiedBy>Ken Ishikawa</cp:lastModifiedBy>
  <cp:revision>3</cp:revision>
  <dcterms:created xsi:type="dcterms:W3CDTF">2014-12-07T01:37:29Z</dcterms:created>
  <dcterms:modified xsi:type="dcterms:W3CDTF">2014-12-07T01:54:20Z</dcterms:modified>
</cp:coreProperties>
</file>

<file path=docProps/thumbnail.jpeg>
</file>