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9C5-4E00-4766-B16E-5E4A4DB228B2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4FF9-A402-47DE-BB01-01728CC700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0621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9C5-4E00-4766-B16E-5E4A4DB228B2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4FF9-A402-47DE-BB01-01728CC700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241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9C5-4E00-4766-B16E-5E4A4DB228B2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4FF9-A402-47DE-BB01-01728CC700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4587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9C5-4E00-4766-B16E-5E4A4DB228B2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4FF9-A402-47DE-BB01-01728CC700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5010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9C5-4E00-4766-B16E-5E4A4DB228B2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4FF9-A402-47DE-BB01-01728CC700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3488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9C5-4E00-4766-B16E-5E4A4DB228B2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4FF9-A402-47DE-BB01-01728CC700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3880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9C5-4E00-4766-B16E-5E4A4DB228B2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4FF9-A402-47DE-BB01-01728CC700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5874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9C5-4E00-4766-B16E-5E4A4DB228B2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4FF9-A402-47DE-BB01-01728CC700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9808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9C5-4E00-4766-B16E-5E4A4DB228B2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4FF9-A402-47DE-BB01-01728CC700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5400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9C5-4E00-4766-B16E-5E4A4DB228B2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4FF9-A402-47DE-BB01-01728CC700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4694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9C5-4E00-4766-B16E-5E4A4DB228B2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4FF9-A402-47DE-BB01-01728CC700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8884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24F9C5-4E00-4766-B16E-5E4A4DB228B2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7F4FF9-A402-47DE-BB01-01728CC700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6381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47540">
            <a:off x="314332" y="368553"/>
            <a:ext cx="2115355" cy="2115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152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67 -0.04 C 0.081 -0.049 0.102 -0.054 0.124 -0.054 C 0.149 -0.054 0.169 -0.049 0.183 -0.04 L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4</cp:revision>
  <dcterms:created xsi:type="dcterms:W3CDTF">2014-12-05T00:13:22Z</dcterms:created>
  <dcterms:modified xsi:type="dcterms:W3CDTF">2014-12-05T00:21:44Z</dcterms:modified>
</cp:coreProperties>
</file>