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2015/3/10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10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2015/3/10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660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2015/3/10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6360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2015/3/10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301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2015/3/10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387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2015/3/10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508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2015/3/10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85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2015/3/10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91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2015/3/10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9827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2015/3/10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1413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8187-B545-457B-9FB7-74476C1AC6E3}" type="datetimeFigureOut">
              <a:rPr kumimoji="1" lang="ja-JP" altLang="en-US" smtClean="0"/>
              <a:t>2015/3/10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93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98187-B545-457B-9FB7-74476C1AC6E3}" type="datetimeFigureOut">
              <a:rPr kumimoji="1" lang="ja-JP" altLang="en-US" smtClean="0"/>
              <a:t>2015/3/10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2755B-FD35-423F-98C3-59AF30134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4464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938" y="3414440"/>
            <a:ext cx="1489558" cy="1729130"/>
          </a:xfrm>
          <a:prstGeom prst="rect">
            <a:avLst/>
          </a:prstGeom>
        </p:spPr>
      </p:pic>
      <p:sp>
        <p:nvSpPr>
          <p:cNvPr id="5" name="雲形吹き出し 4"/>
          <p:cNvSpPr/>
          <p:nvPr/>
        </p:nvSpPr>
        <p:spPr>
          <a:xfrm>
            <a:off x="4610636" y="1365160"/>
            <a:ext cx="2949262" cy="1790163"/>
          </a:xfrm>
          <a:prstGeom prst="cloud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/>
              <a:t>なぜ売り上げが</a:t>
            </a:r>
            <a:endParaRPr lang="en-US" altLang="ja-JP" sz="2000" dirty="0" smtClean="0"/>
          </a:p>
          <a:p>
            <a:pPr algn="ctr"/>
            <a:r>
              <a:rPr lang="ja-JP" altLang="en-US" sz="2000" dirty="0" smtClean="0"/>
              <a:t>伸びないのか</a:t>
            </a:r>
            <a:r>
              <a:rPr lang="en-US" altLang="ja-JP" sz="200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64238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</TotalTime>
  <Words>7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5</cp:revision>
  <dcterms:created xsi:type="dcterms:W3CDTF">2014-12-04T07:33:32Z</dcterms:created>
  <dcterms:modified xsi:type="dcterms:W3CDTF">2015-03-10T00:13:09Z</dcterms:modified>
</cp:coreProperties>
</file>