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0188-6F69-418F-B0DD-73457F4D4226}" type="datetimeFigureOut">
              <a:rPr kumimoji="1" lang="ja-JP" altLang="en-US" smtClean="0"/>
              <a:t>2014/12/7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A2C5-16D8-4288-B7B3-C507AF5383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426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0188-6F69-418F-B0DD-73457F4D4226}" type="datetimeFigureOut">
              <a:rPr kumimoji="1" lang="ja-JP" altLang="en-US" smtClean="0"/>
              <a:t>2014/12/7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A2C5-16D8-4288-B7B3-C507AF5383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0732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0188-6F69-418F-B0DD-73457F4D4226}" type="datetimeFigureOut">
              <a:rPr kumimoji="1" lang="ja-JP" altLang="en-US" smtClean="0"/>
              <a:t>2014/12/7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A2C5-16D8-4288-B7B3-C507AF5383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847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0188-6F69-418F-B0DD-73457F4D4226}" type="datetimeFigureOut">
              <a:rPr kumimoji="1" lang="ja-JP" altLang="en-US" smtClean="0"/>
              <a:t>2014/12/7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A2C5-16D8-4288-B7B3-C507AF5383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0248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0188-6F69-418F-B0DD-73457F4D4226}" type="datetimeFigureOut">
              <a:rPr kumimoji="1" lang="ja-JP" altLang="en-US" smtClean="0"/>
              <a:t>2014/12/7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A2C5-16D8-4288-B7B3-C507AF5383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8895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0188-6F69-418F-B0DD-73457F4D4226}" type="datetimeFigureOut">
              <a:rPr kumimoji="1" lang="ja-JP" altLang="en-US" smtClean="0"/>
              <a:t>2014/12/7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A2C5-16D8-4288-B7B3-C507AF5383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6889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0188-6F69-418F-B0DD-73457F4D4226}" type="datetimeFigureOut">
              <a:rPr kumimoji="1" lang="ja-JP" altLang="en-US" smtClean="0"/>
              <a:t>2014/12/7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A2C5-16D8-4288-B7B3-C507AF5383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4086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0188-6F69-418F-B0DD-73457F4D4226}" type="datetimeFigureOut">
              <a:rPr kumimoji="1" lang="ja-JP" altLang="en-US" smtClean="0"/>
              <a:t>2014/12/7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A2C5-16D8-4288-B7B3-C507AF5383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70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0188-6F69-418F-B0DD-73457F4D4226}" type="datetimeFigureOut">
              <a:rPr kumimoji="1" lang="ja-JP" altLang="en-US" smtClean="0"/>
              <a:t>2014/12/7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A2C5-16D8-4288-B7B3-C507AF5383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576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0188-6F69-418F-B0DD-73457F4D4226}" type="datetimeFigureOut">
              <a:rPr kumimoji="1" lang="ja-JP" altLang="en-US" smtClean="0"/>
              <a:t>2014/12/7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A2C5-16D8-4288-B7B3-C507AF5383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556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0188-6F69-418F-B0DD-73457F4D4226}" type="datetimeFigureOut">
              <a:rPr kumimoji="1" lang="ja-JP" altLang="en-US" smtClean="0"/>
              <a:t>2014/12/7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A2C5-16D8-4288-B7B3-C507AF5383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330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60188-6F69-418F-B0DD-73457F4D4226}" type="datetimeFigureOut">
              <a:rPr kumimoji="1" lang="ja-JP" altLang="en-US" smtClean="0"/>
              <a:t>2014/12/7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AA2C5-16D8-4288-B7B3-C507AF5383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0934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矢印 3"/>
          <p:cNvSpPr/>
          <p:nvPr/>
        </p:nvSpPr>
        <p:spPr>
          <a:xfrm>
            <a:off x="3893712" y="605307"/>
            <a:ext cx="4327302" cy="17000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52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2</cp:revision>
  <dcterms:created xsi:type="dcterms:W3CDTF">2014-12-07T01:37:29Z</dcterms:created>
  <dcterms:modified xsi:type="dcterms:W3CDTF">2014-12-07T01:50:54Z</dcterms:modified>
</cp:coreProperties>
</file>