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列1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in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Sheet1!$A$2:$A$6</c:f>
              <c:strCache>
                <c:ptCount val="5"/>
                <c:pt idx="0">
                  <c:v>非常に満足</c:v>
                </c:pt>
                <c:pt idx="1">
                  <c:v>やや満足</c:v>
                </c:pt>
                <c:pt idx="2">
                  <c:v>普通</c:v>
                </c:pt>
                <c:pt idx="3">
                  <c:v>やや不満</c:v>
                </c:pt>
                <c:pt idx="4">
                  <c:v>非常に不満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35</c:v>
                </c:pt>
                <c:pt idx="1">
                  <c:v>21</c:v>
                </c:pt>
                <c:pt idx="2">
                  <c:v>18</c:v>
                </c:pt>
                <c:pt idx="3">
                  <c:v>13</c:v>
                </c:pt>
                <c:pt idx="4">
                  <c:v>8</c:v>
                </c:pt>
              </c:numCache>
            </c:numRef>
          </c:val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83120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64522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6651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68381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7862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167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36418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367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2802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56426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56089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18584-237D-4A2E-96A1-70237562C46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91AEED-CA84-42EC-810E-29F65540AE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92869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Q.1</a:t>
            </a:r>
            <a:r>
              <a:rPr kumimoji="1" lang="ja-JP" altLang="en-US" dirty="0" smtClean="0"/>
              <a:t>　商品</a:t>
            </a:r>
            <a:r>
              <a:rPr kumimoji="1" lang="en-US" altLang="ja-JP" dirty="0" smtClean="0"/>
              <a:t>A</a:t>
            </a:r>
            <a:r>
              <a:rPr kumimoji="1" lang="ja-JP" altLang="en-US" dirty="0" smtClean="0"/>
              <a:t>の機能について</a:t>
            </a:r>
            <a:endParaRPr kumimoji="1" lang="ja-JP" altLang="en-US" dirty="0"/>
          </a:p>
        </p:txBody>
      </p:sp>
      <p:graphicFrame>
        <p:nvGraphicFramePr>
          <p:cNvPr id="14" name="コンテンツ プレースホルダー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2372341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1602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Q.1　商品Aの機能について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5</cp:revision>
  <dcterms:created xsi:type="dcterms:W3CDTF">2014-12-04T08:14:37Z</dcterms:created>
  <dcterms:modified xsi:type="dcterms:W3CDTF">2014-12-05T01:16:33Z</dcterms:modified>
</cp:coreProperties>
</file>

<file path=docProps/thumbnail.jpeg>
</file>