
<file path=[Content_Types].xml><?xml version="1.0" encoding="utf-8"?>
<Types xmlns="http://schemas.openxmlformats.org/package/2006/content-types">
  <Default Extension="bmp" ContentType="image/bmp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937" r:id="rId1"/>
  </p:sldMasterIdLst>
  <p:sldIdLst>
    <p:sldId id="256" r:id="rId2"/>
    <p:sldId id="257" r:id="rId3"/>
    <p:sldId id="262" r:id="rId4"/>
    <p:sldId id="260" r:id="rId5"/>
    <p:sldId id="258" r:id="rId6"/>
    <p:sldId id="263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ACE9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00" autoAdjust="0"/>
    <p:restoredTop sz="94424" autoAdjust="0"/>
  </p:normalViewPr>
  <p:slideViewPr>
    <p:cSldViewPr snapToGrid="0">
      <p:cViewPr varScale="1">
        <p:scale>
          <a:sx n="70" d="100"/>
          <a:sy n="70" d="100"/>
        </p:scale>
        <p:origin x="738" y="66"/>
      </p:cViewPr>
      <p:guideLst/>
    </p:cSldViewPr>
  </p:slideViewPr>
  <p:outlineViewPr>
    <p:cViewPr>
      <p:scale>
        <a:sx n="33" d="100"/>
        <a:sy n="33" d="100"/>
      </p:scale>
      <p:origin x="0" y="-2406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D570A9F-D4EA-40C3-BCA6-869A5ABA98CE}" type="doc">
      <dgm:prSet loTypeId="urn:microsoft.com/office/officeart/2005/8/layout/cycle7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429EAD49-4DD6-4EB2-8480-8F54D2B9BEE8}">
      <dgm:prSet phldrT="[テキスト]"/>
      <dgm:spPr>
        <a:solidFill>
          <a:schemeClr val="accent1">
            <a:lumMod val="50000"/>
          </a:schemeClr>
        </a:solidFill>
      </dgm:spPr>
      <dgm:t>
        <a:bodyPr/>
        <a:lstStyle/>
        <a:p>
          <a:r>
            <a:rPr kumimoji="1" lang="ja-JP" altLang="en-US" dirty="0" smtClean="0"/>
            <a:t>消費者</a:t>
          </a:r>
          <a:endParaRPr kumimoji="1" lang="ja-JP" altLang="en-US" dirty="0"/>
        </a:p>
      </dgm:t>
    </dgm:pt>
    <dgm:pt modelId="{8A1F72A8-7397-4B92-8C6F-5CE4DE50530F}" type="parTrans" cxnId="{5D9ECF13-E1CB-4BFD-82A2-A46D52103E15}">
      <dgm:prSet/>
      <dgm:spPr/>
      <dgm:t>
        <a:bodyPr/>
        <a:lstStyle/>
        <a:p>
          <a:endParaRPr kumimoji="1" lang="ja-JP" altLang="en-US"/>
        </a:p>
      </dgm:t>
    </dgm:pt>
    <dgm:pt modelId="{739F5890-8E57-4A63-BBF3-D870E8D993E9}" type="sibTrans" cxnId="{5D9ECF13-E1CB-4BFD-82A2-A46D52103E15}">
      <dgm:prSet/>
      <dgm:spPr>
        <a:solidFill>
          <a:schemeClr val="accent3">
            <a:lumMod val="75000"/>
          </a:schemeClr>
        </a:solidFill>
      </dgm:spPr>
      <dgm:t>
        <a:bodyPr/>
        <a:lstStyle/>
        <a:p>
          <a:endParaRPr kumimoji="1" lang="ja-JP" altLang="en-US"/>
        </a:p>
      </dgm:t>
    </dgm:pt>
    <dgm:pt modelId="{1070D425-5E78-4692-9652-FA6D877C4D01}">
      <dgm:prSet phldrT="[テキスト]"/>
      <dgm:spPr>
        <a:solidFill>
          <a:schemeClr val="accent1">
            <a:lumMod val="50000"/>
          </a:schemeClr>
        </a:solidFill>
      </dgm:spPr>
      <dgm:t>
        <a:bodyPr/>
        <a:lstStyle/>
        <a:p>
          <a:r>
            <a:rPr kumimoji="1" lang="ja-JP" altLang="en-US" dirty="0" smtClean="0"/>
            <a:t>生産者</a:t>
          </a:r>
          <a:endParaRPr kumimoji="1" lang="ja-JP" altLang="en-US" dirty="0"/>
        </a:p>
      </dgm:t>
    </dgm:pt>
    <dgm:pt modelId="{5C643B5D-DA8E-4733-89EF-AF0B7716B7EC}" type="parTrans" cxnId="{E65559B7-64C1-4C14-B7F8-3AEF67C4C412}">
      <dgm:prSet/>
      <dgm:spPr/>
      <dgm:t>
        <a:bodyPr/>
        <a:lstStyle/>
        <a:p>
          <a:endParaRPr kumimoji="1" lang="ja-JP" altLang="en-US"/>
        </a:p>
      </dgm:t>
    </dgm:pt>
    <dgm:pt modelId="{BA64F6F7-663A-4AE5-B010-1564291ACDA9}" type="sibTrans" cxnId="{E65559B7-64C1-4C14-B7F8-3AEF67C4C412}">
      <dgm:prSet/>
      <dgm:spPr>
        <a:solidFill>
          <a:schemeClr val="accent3">
            <a:lumMod val="75000"/>
          </a:schemeClr>
        </a:solidFill>
      </dgm:spPr>
      <dgm:t>
        <a:bodyPr/>
        <a:lstStyle/>
        <a:p>
          <a:endParaRPr kumimoji="1" lang="ja-JP" altLang="en-US"/>
        </a:p>
      </dgm:t>
    </dgm:pt>
    <dgm:pt modelId="{C0B4D74D-D9BB-4F4C-93E0-FB0470F79D8C}">
      <dgm:prSet phldrT="[テキスト]"/>
      <dgm:spPr>
        <a:solidFill>
          <a:schemeClr val="accent1">
            <a:lumMod val="50000"/>
          </a:schemeClr>
        </a:solidFill>
      </dgm:spPr>
      <dgm:t>
        <a:bodyPr/>
        <a:lstStyle/>
        <a:p>
          <a:r>
            <a:rPr kumimoji="1" lang="ja-JP" altLang="en-US" dirty="0" smtClean="0"/>
            <a:t>直売所</a:t>
          </a:r>
          <a:endParaRPr kumimoji="1" lang="en-US" altLang="ja-JP" dirty="0" smtClean="0"/>
        </a:p>
        <a:p>
          <a:r>
            <a:rPr kumimoji="1" lang="ja-JP" altLang="en-US" dirty="0" smtClean="0"/>
            <a:t>飲食店</a:t>
          </a:r>
          <a:endParaRPr kumimoji="1" lang="ja-JP" altLang="en-US" dirty="0"/>
        </a:p>
      </dgm:t>
    </dgm:pt>
    <dgm:pt modelId="{B1E3D9F8-77C5-49B3-9B86-D0882472A6C7}" type="parTrans" cxnId="{F6B03537-9B45-4E35-BBFF-A326A4184828}">
      <dgm:prSet/>
      <dgm:spPr/>
      <dgm:t>
        <a:bodyPr/>
        <a:lstStyle/>
        <a:p>
          <a:endParaRPr kumimoji="1" lang="ja-JP" altLang="en-US"/>
        </a:p>
      </dgm:t>
    </dgm:pt>
    <dgm:pt modelId="{3662F811-9396-4E31-BD78-8B267B00CEBA}" type="sibTrans" cxnId="{F6B03537-9B45-4E35-BBFF-A326A4184828}">
      <dgm:prSet/>
      <dgm:spPr>
        <a:solidFill>
          <a:schemeClr val="accent3">
            <a:lumMod val="75000"/>
          </a:schemeClr>
        </a:solidFill>
      </dgm:spPr>
      <dgm:t>
        <a:bodyPr/>
        <a:lstStyle/>
        <a:p>
          <a:endParaRPr kumimoji="1" lang="ja-JP" altLang="en-US"/>
        </a:p>
      </dgm:t>
    </dgm:pt>
    <dgm:pt modelId="{DA0071F8-5E47-4A66-A04C-903EAB66D498}" type="pres">
      <dgm:prSet presAssocID="{1D570A9F-D4EA-40C3-BCA6-869A5ABA98CE}" presName="Name0" presStyleCnt="0">
        <dgm:presLayoutVars>
          <dgm:dir/>
          <dgm:resizeHandles val="exact"/>
        </dgm:presLayoutVars>
      </dgm:prSet>
      <dgm:spPr/>
    </dgm:pt>
    <dgm:pt modelId="{DAC488A1-900C-4832-889E-06D71428617E}" type="pres">
      <dgm:prSet presAssocID="{429EAD49-4DD6-4EB2-8480-8F54D2B9BEE8}" presName="node" presStyleLbl="node1" presStyleIdx="0" presStyleCnt="3">
        <dgm:presLayoutVars>
          <dgm:bulletEnabled val="1"/>
        </dgm:presLayoutVars>
      </dgm:prSet>
      <dgm:spPr/>
    </dgm:pt>
    <dgm:pt modelId="{92B38822-2505-4870-AB12-2B5D4BB2B039}" type="pres">
      <dgm:prSet presAssocID="{739F5890-8E57-4A63-BBF3-D870E8D993E9}" presName="sibTrans" presStyleLbl="sibTrans2D1" presStyleIdx="0" presStyleCnt="3"/>
      <dgm:spPr/>
    </dgm:pt>
    <dgm:pt modelId="{C710112A-2F5B-4C18-AD76-82CF4A1AE089}" type="pres">
      <dgm:prSet presAssocID="{739F5890-8E57-4A63-BBF3-D870E8D993E9}" presName="connectorText" presStyleLbl="sibTrans2D1" presStyleIdx="0" presStyleCnt="3"/>
      <dgm:spPr/>
    </dgm:pt>
    <dgm:pt modelId="{735C3E88-B148-4149-AB0F-A4E65CB9AB39}" type="pres">
      <dgm:prSet presAssocID="{1070D425-5E78-4692-9652-FA6D877C4D01}" presName="node" presStyleLbl="node1" presStyleIdx="1" presStyleCnt="3">
        <dgm:presLayoutVars>
          <dgm:bulletEnabled val="1"/>
        </dgm:presLayoutVars>
      </dgm:prSet>
      <dgm:spPr/>
    </dgm:pt>
    <dgm:pt modelId="{6E99EF80-EA0A-46F8-994A-5F3F06A480FD}" type="pres">
      <dgm:prSet presAssocID="{BA64F6F7-663A-4AE5-B010-1564291ACDA9}" presName="sibTrans" presStyleLbl="sibTrans2D1" presStyleIdx="1" presStyleCnt="3"/>
      <dgm:spPr/>
    </dgm:pt>
    <dgm:pt modelId="{5E93B4E1-D0F3-4395-A2AD-5293D21F108A}" type="pres">
      <dgm:prSet presAssocID="{BA64F6F7-663A-4AE5-B010-1564291ACDA9}" presName="connectorText" presStyleLbl="sibTrans2D1" presStyleIdx="1" presStyleCnt="3"/>
      <dgm:spPr/>
    </dgm:pt>
    <dgm:pt modelId="{D01A953F-C53F-48BF-AB94-BF76E4B2DA35}" type="pres">
      <dgm:prSet presAssocID="{C0B4D74D-D9BB-4F4C-93E0-FB0470F79D8C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5446F24A-143B-4A3D-95AA-0B30BF831FB7}" type="pres">
      <dgm:prSet presAssocID="{3662F811-9396-4E31-BD78-8B267B00CEBA}" presName="sibTrans" presStyleLbl="sibTrans2D1" presStyleIdx="2" presStyleCnt="3"/>
      <dgm:spPr/>
    </dgm:pt>
    <dgm:pt modelId="{65FC4664-349B-40AC-BB5F-88F4B8677D16}" type="pres">
      <dgm:prSet presAssocID="{3662F811-9396-4E31-BD78-8B267B00CEBA}" presName="connectorText" presStyleLbl="sibTrans2D1" presStyleIdx="2" presStyleCnt="3"/>
      <dgm:spPr/>
    </dgm:pt>
  </dgm:ptLst>
  <dgm:cxnLst>
    <dgm:cxn modelId="{E65559B7-64C1-4C14-B7F8-3AEF67C4C412}" srcId="{1D570A9F-D4EA-40C3-BCA6-869A5ABA98CE}" destId="{1070D425-5E78-4692-9652-FA6D877C4D01}" srcOrd="1" destOrd="0" parTransId="{5C643B5D-DA8E-4733-89EF-AF0B7716B7EC}" sibTransId="{BA64F6F7-663A-4AE5-B010-1564291ACDA9}"/>
    <dgm:cxn modelId="{81B983B4-9664-41EE-9551-2D0648A7BC8B}" type="presOf" srcId="{1070D425-5E78-4692-9652-FA6D877C4D01}" destId="{735C3E88-B148-4149-AB0F-A4E65CB9AB39}" srcOrd="0" destOrd="0" presId="urn:microsoft.com/office/officeart/2005/8/layout/cycle7"/>
    <dgm:cxn modelId="{5D9ECF13-E1CB-4BFD-82A2-A46D52103E15}" srcId="{1D570A9F-D4EA-40C3-BCA6-869A5ABA98CE}" destId="{429EAD49-4DD6-4EB2-8480-8F54D2B9BEE8}" srcOrd="0" destOrd="0" parTransId="{8A1F72A8-7397-4B92-8C6F-5CE4DE50530F}" sibTransId="{739F5890-8E57-4A63-BBF3-D870E8D993E9}"/>
    <dgm:cxn modelId="{8ABA49A1-763C-49F0-9875-E98BC0978393}" type="presOf" srcId="{1D570A9F-D4EA-40C3-BCA6-869A5ABA98CE}" destId="{DA0071F8-5E47-4A66-A04C-903EAB66D498}" srcOrd="0" destOrd="0" presId="urn:microsoft.com/office/officeart/2005/8/layout/cycle7"/>
    <dgm:cxn modelId="{530159C9-A5D2-4442-A2F4-69CF273D5DF2}" type="presOf" srcId="{739F5890-8E57-4A63-BBF3-D870E8D993E9}" destId="{C710112A-2F5B-4C18-AD76-82CF4A1AE089}" srcOrd="1" destOrd="0" presId="urn:microsoft.com/office/officeart/2005/8/layout/cycle7"/>
    <dgm:cxn modelId="{AAAD3A0F-3E30-4B07-8BFB-91900032697F}" type="presOf" srcId="{BA64F6F7-663A-4AE5-B010-1564291ACDA9}" destId="{5E93B4E1-D0F3-4395-A2AD-5293D21F108A}" srcOrd="1" destOrd="0" presId="urn:microsoft.com/office/officeart/2005/8/layout/cycle7"/>
    <dgm:cxn modelId="{6D40D2B5-1893-4B20-94B0-81444B3BDC91}" type="presOf" srcId="{739F5890-8E57-4A63-BBF3-D870E8D993E9}" destId="{92B38822-2505-4870-AB12-2B5D4BB2B039}" srcOrd="0" destOrd="0" presId="urn:microsoft.com/office/officeart/2005/8/layout/cycle7"/>
    <dgm:cxn modelId="{0B443746-7119-4140-97B9-C953EF0E8FA9}" type="presOf" srcId="{3662F811-9396-4E31-BD78-8B267B00CEBA}" destId="{5446F24A-143B-4A3D-95AA-0B30BF831FB7}" srcOrd="0" destOrd="0" presId="urn:microsoft.com/office/officeart/2005/8/layout/cycle7"/>
    <dgm:cxn modelId="{2C31C13B-9518-4168-8F6B-A23BD7F41DD6}" type="presOf" srcId="{BA64F6F7-663A-4AE5-B010-1564291ACDA9}" destId="{6E99EF80-EA0A-46F8-994A-5F3F06A480FD}" srcOrd="0" destOrd="0" presId="urn:microsoft.com/office/officeart/2005/8/layout/cycle7"/>
    <dgm:cxn modelId="{F6B03537-9B45-4E35-BBFF-A326A4184828}" srcId="{1D570A9F-D4EA-40C3-BCA6-869A5ABA98CE}" destId="{C0B4D74D-D9BB-4F4C-93E0-FB0470F79D8C}" srcOrd="2" destOrd="0" parTransId="{B1E3D9F8-77C5-49B3-9B86-D0882472A6C7}" sibTransId="{3662F811-9396-4E31-BD78-8B267B00CEBA}"/>
    <dgm:cxn modelId="{90F7DCD1-E0C3-4441-9807-0EDFD6D50D45}" type="presOf" srcId="{429EAD49-4DD6-4EB2-8480-8F54D2B9BEE8}" destId="{DAC488A1-900C-4832-889E-06D71428617E}" srcOrd="0" destOrd="0" presId="urn:microsoft.com/office/officeart/2005/8/layout/cycle7"/>
    <dgm:cxn modelId="{19230B78-A35E-4D5E-905C-0B218C1CFD5B}" type="presOf" srcId="{3662F811-9396-4E31-BD78-8B267B00CEBA}" destId="{65FC4664-349B-40AC-BB5F-88F4B8677D16}" srcOrd="1" destOrd="0" presId="urn:microsoft.com/office/officeart/2005/8/layout/cycle7"/>
    <dgm:cxn modelId="{5A27A10D-FB53-493B-936D-EE9D36A76BAB}" type="presOf" srcId="{C0B4D74D-D9BB-4F4C-93E0-FB0470F79D8C}" destId="{D01A953F-C53F-48BF-AB94-BF76E4B2DA35}" srcOrd="0" destOrd="0" presId="urn:microsoft.com/office/officeart/2005/8/layout/cycle7"/>
    <dgm:cxn modelId="{49FCDA3F-79CD-4D3D-ACFF-F507DE33772F}" type="presParOf" srcId="{DA0071F8-5E47-4A66-A04C-903EAB66D498}" destId="{DAC488A1-900C-4832-889E-06D71428617E}" srcOrd="0" destOrd="0" presId="urn:microsoft.com/office/officeart/2005/8/layout/cycle7"/>
    <dgm:cxn modelId="{CF58128B-0783-4865-B5A0-DC4584F3FD9B}" type="presParOf" srcId="{DA0071F8-5E47-4A66-A04C-903EAB66D498}" destId="{92B38822-2505-4870-AB12-2B5D4BB2B039}" srcOrd="1" destOrd="0" presId="urn:microsoft.com/office/officeart/2005/8/layout/cycle7"/>
    <dgm:cxn modelId="{93E9C89A-F8DD-44B1-A28E-A439E86D8A42}" type="presParOf" srcId="{92B38822-2505-4870-AB12-2B5D4BB2B039}" destId="{C710112A-2F5B-4C18-AD76-82CF4A1AE089}" srcOrd="0" destOrd="0" presId="urn:microsoft.com/office/officeart/2005/8/layout/cycle7"/>
    <dgm:cxn modelId="{38801DE2-8715-46C6-9B9E-9194EDA93F8D}" type="presParOf" srcId="{DA0071F8-5E47-4A66-A04C-903EAB66D498}" destId="{735C3E88-B148-4149-AB0F-A4E65CB9AB39}" srcOrd="2" destOrd="0" presId="urn:microsoft.com/office/officeart/2005/8/layout/cycle7"/>
    <dgm:cxn modelId="{0A1FACD5-4125-468E-AA33-9C559D75D631}" type="presParOf" srcId="{DA0071F8-5E47-4A66-A04C-903EAB66D498}" destId="{6E99EF80-EA0A-46F8-994A-5F3F06A480FD}" srcOrd="3" destOrd="0" presId="urn:microsoft.com/office/officeart/2005/8/layout/cycle7"/>
    <dgm:cxn modelId="{89602B7E-3420-4801-AB14-29DC1FC21400}" type="presParOf" srcId="{6E99EF80-EA0A-46F8-994A-5F3F06A480FD}" destId="{5E93B4E1-D0F3-4395-A2AD-5293D21F108A}" srcOrd="0" destOrd="0" presId="urn:microsoft.com/office/officeart/2005/8/layout/cycle7"/>
    <dgm:cxn modelId="{24DF2DE3-0E6E-4D97-AA88-FE80321B3149}" type="presParOf" srcId="{DA0071F8-5E47-4A66-A04C-903EAB66D498}" destId="{D01A953F-C53F-48BF-AB94-BF76E4B2DA35}" srcOrd="4" destOrd="0" presId="urn:microsoft.com/office/officeart/2005/8/layout/cycle7"/>
    <dgm:cxn modelId="{B752DB48-5B43-4033-8837-2F30CC43844A}" type="presParOf" srcId="{DA0071F8-5E47-4A66-A04C-903EAB66D498}" destId="{5446F24A-143B-4A3D-95AA-0B30BF831FB7}" srcOrd="5" destOrd="0" presId="urn:microsoft.com/office/officeart/2005/8/layout/cycle7"/>
    <dgm:cxn modelId="{3FC5B40E-F26D-4CC6-818E-5EB48D7114D0}" type="presParOf" srcId="{5446F24A-143B-4A3D-95AA-0B30BF831FB7}" destId="{65FC4664-349B-40AC-BB5F-88F4B8677D16}" srcOrd="0" destOrd="0" presId="urn:microsoft.com/office/officeart/2005/8/layout/cycle7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AC488A1-900C-4832-889E-06D71428617E}">
      <dsp:nvSpPr>
        <dsp:cNvPr id="0" name=""/>
        <dsp:cNvSpPr/>
      </dsp:nvSpPr>
      <dsp:spPr>
        <a:xfrm>
          <a:off x="4071491" y="895"/>
          <a:ext cx="1915417" cy="957708"/>
        </a:xfrm>
        <a:prstGeom prst="roundRect">
          <a:avLst>
            <a:gd name="adj" fmla="val 10000"/>
          </a:avLst>
        </a:prstGeom>
        <a:solidFill>
          <a:schemeClr val="accent1">
            <a:lumMod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000" kern="1200" dirty="0" smtClean="0"/>
            <a:t>消費者</a:t>
          </a:r>
          <a:endParaRPr kumimoji="1" lang="ja-JP" altLang="en-US" sz="2000" kern="1200" dirty="0"/>
        </a:p>
      </dsp:txBody>
      <dsp:txXfrm>
        <a:off x="4099541" y="28945"/>
        <a:ext cx="1859317" cy="901608"/>
      </dsp:txXfrm>
    </dsp:sp>
    <dsp:sp modelId="{92B38822-2505-4870-AB12-2B5D4BB2B039}">
      <dsp:nvSpPr>
        <dsp:cNvPr id="0" name=""/>
        <dsp:cNvSpPr/>
      </dsp:nvSpPr>
      <dsp:spPr>
        <a:xfrm rot="3600000">
          <a:off x="5321087" y="1681278"/>
          <a:ext cx="997158" cy="335198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3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1400" kern="1200"/>
        </a:p>
      </dsp:txBody>
      <dsp:txXfrm>
        <a:off x="5421646" y="1748318"/>
        <a:ext cx="796040" cy="201118"/>
      </dsp:txXfrm>
    </dsp:sp>
    <dsp:sp modelId="{735C3E88-B148-4149-AB0F-A4E65CB9AB39}">
      <dsp:nvSpPr>
        <dsp:cNvPr id="0" name=""/>
        <dsp:cNvSpPr/>
      </dsp:nvSpPr>
      <dsp:spPr>
        <a:xfrm>
          <a:off x="5652424" y="2739151"/>
          <a:ext cx="1915417" cy="957708"/>
        </a:xfrm>
        <a:prstGeom prst="roundRect">
          <a:avLst>
            <a:gd name="adj" fmla="val 10000"/>
          </a:avLst>
        </a:prstGeom>
        <a:solidFill>
          <a:schemeClr val="accent1">
            <a:lumMod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000" kern="1200" dirty="0" smtClean="0"/>
            <a:t>生産者</a:t>
          </a:r>
          <a:endParaRPr kumimoji="1" lang="ja-JP" altLang="en-US" sz="2000" kern="1200" dirty="0"/>
        </a:p>
      </dsp:txBody>
      <dsp:txXfrm>
        <a:off x="5680474" y="2767201"/>
        <a:ext cx="1859317" cy="901608"/>
      </dsp:txXfrm>
    </dsp:sp>
    <dsp:sp modelId="{6E99EF80-EA0A-46F8-994A-5F3F06A480FD}">
      <dsp:nvSpPr>
        <dsp:cNvPr id="0" name=""/>
        <dsp:cNvSpPr/>
      </dsp:nvSpPr>
      <dsp:spPr>
        <a:xfrm rot="10800000">
          <a:off x="4530620" y="3050407"/>
          <a:ext cx="997158" cy="335198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3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1400" kern="1200"/>
        </a:p>
      </dsp:txBody>
      <dsp:txXfrm rot="10800000">
        <a:off x="4631179" y="3117447"/>
        <a:ext cx="796040" cy="201118"/>
      </dsp:txXfrm>
    </dsp:sp>
    <dsp:sp modelId="{D01A953F-C53F-48BF-AB94-BF76E4B2DA35}">
      <dsp:nvSpPr>
        <dsp:cNvPr id="0" name=""/>
        <dsp:cNvSpPr/>
      </dsp:nvSpPr>
      <dsp:spPr>
        <a:xfrm>
          <a:off x="2490557" y="2739151"/>
          <a:ext cx="1915417" cy="957708"/>
        </a:xfrm>
        <a:prstGeom prst="roundRect">
          <a:avLst>
            <a:gd name="adj" fmla="val 10000"/>
          </a:avLst>
        </a:prstGeom>
        <a:solidFill>
          <a:schemeClr val="accent1">
            <a:lumMod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000" kern="1200" dirty="0" smtClean="0"/>
            <a:t>直売所</a:t>
          </a:r>
          <a:endParaRPr kumimoji="1" lang="en-US" altLang="ja-JP" sz="2000" kern="1200" dirty="0" smtClean="0"/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000" kern="1200" dirty="0" smtClean="0"/>
            <a:t>飲食店</a:t>
          </a:r>
          <a:endParaRPr kumimoji="1" lang="ja-JP" altLang="en-US" sz="2000" kern="1200" dirty="0"/>
        </a:p>
      </dsp:txBody>
      <dsp:txXfrm>
        <a:off x="2518607" y="2767201"/>
        <a:ext cx="1859317" cy="901608"/>
      </dsp:txXfrm>
    </dsp:sp>
    <dsp:sp modelId="{5446F24A-143B-4A3D-95AA-0B30BF831FB7}">
      <dsp:nvSpPr>
        <dsp:cNvPr id="0" name=""/>
        <dsp:cNvSpPr/>
      </dsp:nvSpPr>
      <dsp:spPr>
        <a:xfrm rot="18000000">
          <a:off x="3740153" y="1681278"/>
          <a:ext cx="997158" cy="335198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3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1400" kern="1200"/>
        </a:p>
      </dsp:txBody>
      <dsp:txXfrm>
        <a:off x="3840712" y="1748318"/>
        <a:ext cx="796040" cy="20111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7">
  <dgm:title val=""/>
  <dgm:desc val=""/>
  <dgm:catLst>
    <dgm:cat type="cycle" pri="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</dgm:alg>
      </dgm:if>
      <dgm:else name="Name3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onstrLst>
      <dgm:constr type="diam" refType="w"/>
      <dgm:constr type="w" for="ch" ptType="node" refType="w"/>
      <dgm:constr type="primFontSz" for="ch" ptType="node" op="equ" val="65"/>
      <dgm:constr type="w" for="ch" forName="sibTrans" refType="w" refFor="ch" refPtType="node" op="equ" fact="0.35"/>
      <dgm:constr type="connDist" for="ch" forName="sibTrans" op="equ"/>
      <dgm:constr type="primFontSz" for="des" forName="connectorText" op="equ" val="55"/>
      <dgm:constr type="primFontSz" for="des" forName="connectorText" refType="primFontSz" refFor="ch" refPtType="node" op="lte" fact="0.8"/>
      <dgm:constr type="sibSp" refType="w" refFor="ch" refPtType="node" op="equ" fact="0.65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4">
        <dgm:if name="Name5" axis="par ch" ptType="doc node" func="cnt" op="gt" val="1">
          <dgm:forEach name="sibTransForEach" axis="followSib" ptType="sibTrans" hideLastTrans="0" cnt="1">
            <dgm:layoutNode name="sibTrans">
              <dgm:choose name="Name6">
                <dgm:if name="Name7" axis="par ch" ptType="doc node" func="posEven" op="equ" val="1">
                  <dgm:alg type="conn">
                    <dgm:param type="begPts" val="radial"/>
                    <dgm:param type="endPts" val="radial"/>
                    <dgm:param type="begSty" val="arr"/>
                    <dgm:param type="endSty" val="arr"/>
                  </dgm:alg>
                </dgm:if>
                <dgm:else name="Name8">
                  <dgm:alg type="conn">
                    <dgm:param type="begPts" val="auto"/>
                    <dgm:param type="endPts" val="auto"/>
                    <dgm:param type="begSty" val="arr"/>
                    <dgm:param type="endSty" val="arr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5"/>
                <dgm:constr type="connDist"/>
                <dgm:constr type="begPad" refType="connDist" fact="0.1"/>
                <dgm:constr type="endPad" refType="connDist" fact="0.1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9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bmp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bmp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1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tile tx="-31750" ty="-120650" sx="100000" sy="100000" flip="xy" algn="tl"/>
          </a:blipFill>
          <a:ln w="19050" cmpd="sng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</a:ln>
          <a:effectLst>
            <a:outerShdw blurRad="63500" algn="ctr" rotWithShape="0">
              <a:prstClr val="black">
                <a:alpha val="40000"/>
              </a:prstClr>
            </a:outerShdw>
            <a:softEdge rad="0"/>
          </a:effectLst>
        </p:spPr>
      </p:sp>
      <p:sp>
        <p:nvSpPr>
          <p:cNvPr id="11" name="Rectangle 10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solidFill>
            <a:schemeClr val="bg2"/>
          </a:solidFill>
          <a:ln w="9525" cap="sq" cmpd="sng" algn="ctr">
            <a:noFill/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127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4" name="Group 3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61708" y="2091263"/>
            <a:ext cx="9068586" cy="2590800"/>
          </a:xfrm>
        </p:spPr>
        <p:txBody>
          <a:bodyPr tIns="45720" bIns="45720" anchor="ctr">
            <a:noAutofit/>
          </a:bodyPr>
          <a:lstStyle>
            <a:lvl1pPr algn="ctr">
              <a:lnSpc>
                <a:spcPct val="83000"/>
              </a:lnSpc>
              <a:defRPr lang="en-US" sz="5400" b="0" kern="1200" cap="all" spc="-100" baseline="0" dirty="0">
                <a:solidFill>
                  <a:schemeClr val="tx1"/>
                </a:solidFill>
                <a:effectLst>
                  <a:outerShdw blurRad="38100" dist="127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n-ea"/>
                <a:cs typeface="+mn-cs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62100" y="4682062"/>
            <a:ext cx="9070848" cy="457201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800" spc="8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dirty="0" smtClean="0"/>
              <a:t>マスター サブタイトルの書式設定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>
          <a:xfrm>
            <a:off x="5318760" y="1341255"/>
            <a:ext cx="1554480" cy="527213"/>
          </a:xfrm>
        </p:spPr>
        <p:txBody>
          <a:bodyPr/>
          <a:lstStyle>
            <a:lvl1pPr algn="ctr">
              <a:defRPr sz="1300" spc="0" baseline="0">
                <a:solidFill>
                  <a:srgbClr val="FFFFFF"/>
                </a:solidFill>
                <a:latin typeface="+mn-lt"/>
              </a:defRPr>
            </a:lvl1pPr>
          </a:lstStyle>
          <a:p>
            <a:fld id="{6AD6EE87-EBD5-4F12-A48A-63ACA297AC8F}" type="datetimeFigureOut">
              <a:rPr lang="en-US" smtClean="0"/>
              <a:t>12/3/2014</a:t>
            </a:fld>
            <a:endParaRPr lang="en-US" dirty="0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>
          <a:xfrm>
            <a:off x="1453896" y="5212080"/>
            <a:ext cx="5905500" cy="228600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8606919" y="5212080"/>
            <a:ext cx="2111881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01672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CD73815-2707-4475-8F1A-B873CB631BB4}" type="datetimeFigureOut">
              <a:rPr lang="en-US" smtClean="0"/>
              <a:t>12/3/2014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20938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1600" y="762000"/>
            <a:ext cx="2362200" cy="5257800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762000"/>
            <a:ext cx="8077200" cy="5257800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A4AFB99-0EAB-4182-AFF8-E214C82A68F6}" type="datetimeFigureOut">
              <a:rPr lang="en-US" smtClean="0"/>
              <a:t>12/3/2014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52817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ClrTx/>
              <a:defRPr sz="2400"/>
            </a:lvl1pPr>
            <a:lvl2pPr>
              <a:buClrTx/>
              <a:defRPr/>
            </a:lvl2pPr>
            <a:lvl3pPr>
              <a:buClrTx/>
              <a:defRPr/>
            </a:lvl3pPr>
            <a:lvl4pPr>
              <a:buClrTx/>
              <a:defRPr/>
            </a:lvl4pPr>
            <a:lvl5pPr>
              <a:buClrTx/>
              <a:defRPr/>
            </a:lvl5pPr>
          </a:lstStyle>
          <a:p>
            <a:pPr lvl="0"/>
            <a:r>
              <a:rPr lang="ja-JP" altLang="en-US" dirty="0" smtClean="0"/>
              <a:t>マスター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  <a:p>
            <a:pPr lvl="2"/>
            <a:r>
              <a:rPr lang="ja-JP" altLang="en-US" dirty="0" smtClean="0"/>
              <a:t>第 </a:t>
            </a:r>
            <a:r>
              <a:rPr lang="en-US" altLang="ja-JP" dirty="0" smtClean="0"/>
              <a:t>3 </a:t>
            </a:r>
            <a:r>
              <a:rPr lang="ja-JP" altLang="en-US" dirty="0" smtClean="0"/>
              <a:t>レベル</a:t>
            </a:r>
          </a:p>
          <a:p>
            <a:pPr lvl="3"/>
            <a:r>
              <a:rPr lang="ja-JP" altLang="en-US" dirty="0" smtClean="0"/>
              <a:t>第 </a:t>
            </a:r>
            <a:r>
              <a:rPr lang="en-US" altLang="ja-JP" dirty="0" smtClean="0"/>
              <a:t>4 </a:t>
            </a:r>
            <a:r>
              <a:rPr lang="ja-JP" altLang="en-US" dirty="0" smtClean="0"/>
              <a:t>レベル</a:t>
            </a:r>
          </a:p>
          <a:p>
            <a:pPr lvl="4"/>
            <a:r>
              <a:rPr lang="ja-JP" altLang="en-US" dirty="0" smtClean="0"/>
              <a:t>第 </a:t>
            </a:r>
            <a:r>
              <a:rPr lang="en-US" altLang="ja-JP" dirty="0" smtClean="0"/>
              <a:t>5 </a:t>
            </a:r>
            <a:r>
              <a:rPr lang="ja-JP" altLang="en-US" dirty="0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5D3794B-289A-4A80-97D7-111025398D45}" type="datetimeFigureOut">
              <a:rPr lang="en-US" smtClean="0"/>
              <a:t>12/3/2014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04048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0000"/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rcRect/>
            <a:tile tx="-31750" ty="-120650" sx="100000" sy="100000" flip="xy" algn="tl"/>
          </a:blipFill>
          <a:ln w="19050" cmpd="sng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" name="Rectangle 22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</a:ln>
          <a:effectLst>
            <a:outerShdw blurRad="63500" algn="ctr" rotWithShape="0">
              <a:prstClr val="black">
                <a:alpha val="40000"/>
              </a:prstClr>
            </a:outerShdw>
            <a:softEdge rad="0"/>
          </a:effectLst>
        </p:spPr>
      </p:sp>
      <p:sp>
        <p:nvSpPr>
          <p:cNvPr id="24" name="Rectangle 23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solidFill>
            <a:schemeClr val="bg2"/>
          </a:solidFill>
          <a:ln w="9525" cap="sq" cmpd="sng" algn="ctr">
            <a:noFill/>
            <a:prstDash val="solid"/>
            <a:miter lim="800000"/>
          </a:ln>
          <a:effectLst/>
        </p:spPr>
      </p:sp>
      <p:sp>
        <p:nvSpPr>
          <p:cNvPr id="30" name="Rectangle 29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127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31" name="Group 30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3623" y="2094309"/>
            <a:ext cx="9070848" cy="2587752"/>
          </a:xfrm>
        </p:spPr>
        <p:txBody>
          <a:bodyPr anchor="ctr"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 dirty="0">
                <a:solidFill>
                  <a:schemeClr val="tx1"/>
                </a:solidFill>
                <a:effectLst>
                  <a:outerShdw blurRad="38100" dist="127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n-ea"/>
                <a:cs typeface="+mn-cs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63624" y="4682062"/>
            <a:ext cx="9070848" cy="457200"/>
          </a:xfrm>
        </p:spPr>
        <p:txBody>
          <a:bodyPr anchor="t">
            <a:normAutofit/>
          </a:bodyPr>
          <a:lstStyle>
            <a:lvl1pPr marL="0" indent="0" algn="ctr">
              <a:buNone/>
              <a:tabLst>
                <a:tab pos="2633663" algn="l"/>
              </a:tabLst>
              <a:defRPr sz="1600">
                <a:solidFill>
                  <a:schemeClr val="tx2"/>
                </a:solidFill>
                <a:effectLst/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21808" y="1344502"/>
            <a:ext cx="1554480" cy="530352"/>
          </a:xfrm>
        </p:spPr>
        <p:txBody>
          <a:bodyPr/>
          <a:lstStyle>
            <a:lvl1pPr algn="ctr">
              <a:defRPr lang="en-US" sz="1300" kern="1200" spc="0" baseline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</a:lstStyle>
          <a:p>
            <a:fld id="{5A61015F-7CC6-4D0A-9D87-873EA4C304CC}" type="datetimeFigureOut">
              <a:rPr lang="en-US" smtClean="0"/>
              <a:t>12/3/2014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53896" y="5212080"/>
            <a:ext cx="5907024" cy="228600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504" y="5212080"/>
            <a:ext cx="2112264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16403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7032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3C6A301-0538-44EC-B09D-202E1042A48B}" type="datetimeFigureOut">
              <a:rPr lang="en-US" smtClean="0"/>
              <a:t>12/3/2014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01134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55898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7336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tx2"/>
                </a:solidFill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73368" y="2756581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789574A-8875-45EF-8EA2-3CAA0F7ABC4C}" type="datetimeFigureOut">
              <a:rPr lang="en-US" smtClean="0"/>
              <a:t>12/3/2014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23375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7EF4D4C-5367-4C26-9E2B-D8088D7FCA81}" type="datetimeFigureOut">
              <a:rPr lang="en-US" smtClean="0"/>
              <a:t>12/3/2014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80420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56E91E96-98B0-4413-9547-46F3504108EF}" type="datetimeFigureOut">
              <a:rPr lang="en-US" smtClean="0"/>
              <a:t>12/3/2014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06088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234693" y="237744"/>
            <a:ext cx="8633081" cy="6382512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75000"/>
              </a:schemeClr>
            </a:solidFill>
            <a:prstDash val="solid"/>
          </a:ln>
          <a:effectLst>
            <a:softEdge rad="0"/>
          </a:effectLst>
        </p:spPr>
      </p:sp>
      <p:sp>
        <p:nvSpPr>
          <p:cNvPr id="16" name="Rectangle 15"/>
          <p:cNvSpPr/>
          <p:nvPr/>
        </p:nvSpPr>
        <p:spPr>
          <a:xfrm>
            <a:off x="371856" y="374904"/>
            <a:ext cx="8353044" cy="6108192"/>
          </a:xfrm>
          <a:prstGeom prst="rect">
            <a:avLst/>
          </a:prstGeom>
          <a:solidFill>
            <a:schemeClr val="bg2"/>
          </a:solidFill>
          <a:ln w="6350" cap="sq" cmpd="sng" algn="ctr">
            <a:noFill/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7392"/>
            <a:ext cx="2430780" cy="164592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800" b="0" kern="1200" cap="none" spc="0" baseline="0" dirty="0">
                <a:solidFill>
                  <a:schemeClr val="bg1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90575" y="704850"/>
            <a:ext cx="7562850" cy="5143500"/>
          </a:xfrm>
        </p:spPr>
        <p:txBody>
          <a:bodyPr/>
          <a:lstStyle>
            <a:lvl1pPr>
              <a:defRPr sz="19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0780" cy="35052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5C68B11-C5A8-448C-8CE9-B1A273C79CFC}" type="datetimeFigureOut">
              <a:rPr lang="en-US" smtClean="0"/>
              <a:t>12/3/2014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439158" y="6214535"/>
            <a:ext cx="5184648" cy="256032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chemeClr val="tx1">
                <a:lumMod val="65000"/>
                <a:lumOff val="3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0900778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tx1"/>
          </a:solidFill>
          <a:ln w="6350" cap="sq">
            <a:solidFill>
              <a:schemeClr val="tx1">
                <a:lumMod val="7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solidFill>
            <a:schemeClr val="bg2"/>
          </a:solidFill>
          <a:ln w="6350" cap="sq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3504"/>
            <a:ext cx="2432304" cy="1645920"/>
          </a:xfrm>
        </p:spPr>
        <p:txBody>
          <a:bodyPr anchor="b">
            <a:noAutofit/>
          </a:bodyPr>
          <a:lstStyle>
            <a:lvl1pPr algn="l">
              <a:defRPr sz="2800" b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8599" y="237744"/>
            <a:ext cx="8601076" cy="6382512"/>
          </a:xfrm>
          <a:solidFill>
            <a:srgbClr val="808080"/>
          </a:solidFill>
          <a:ln>
            <a:noFill/>
          </a:ln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2304" cy="3502152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C7616CA0-919D-4A49-9C8A-62FDFB3A5183}" type="datetimeFigureOut">
              <a:rPr lang="en-US" smtClean="0"/>
              <a:t>12/3/2014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algn="r" defTabSz="914400" rtl="0" eaLnBrk="1" latinLnBrk="0" hangingPunct="1">
              <a:defRPr lang="en-US" sz="1000" kern="1200" dirty="0"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67E5644-1E61-4311-A31E-84CB9C7AA8A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19807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75000"/>
              </a:schemeClr>
            </a:solidFill>
            <a:prstDash val="solid"/>
          </a:ln>
          <a:effectLst>
            <a:softEdge rad="0"/>
          </a:effectLst>
        </p:spPr>
      </p:sp>
      <p:sp>
        <p:nvSpPr>
          <p:cNvPr id="8" name="Rectangle 7"/>
          <p:cNvSpPr/>
          <p:nvPr/>
        </p:nvSpPr>
        <p:spPr>
          <a:xfrm>
            <a:off x="371856" y="374904"/>
            <a:ext cx="11448288" cy="6108192"/>
          </a:xfrm>
          <a:prstGeom prst="rect">
            <a:avLst/>
          </a:prstGeom>
          <a:solidFill>
            <a:srgbClr val="BACE94"/>
          </a:solidFill>
          <a:ln w="6350" cap="sq" cmpd="sng" algn="ctr">
            <a:noFill/>
            <a:prstDash val="solid"/>
            <a:miter lim="800000"/>
          </a:ln>
          <a:effectLst/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008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dirty="0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787754"/>
            <a:ext cx="10058400" cy="424728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dirty="0" smtClean="0"/>
              <a:t>マスター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  <a:p>
            <a:pPr lvl="2"/>
            <a:r>
              <a:rPr lang="ja-JP" altLang="en-US" dirty="0" smtClean="0"/>
              <a:t>第 </a:t>
            </a:r>
            <a:r>
              <a:rPr lang="en-US" altLang="ja-JP" dirty="0" smtClean="0"/>
              <a:t>3 </a:t>
            </a:r>
            <a:r>
              <a:rPr lang="ja-JP" altLang="en-US" dirty="0" smtClean="0"/>
              <a:t>レベル</a:t>
            </a:r>
          </a:p>
          <a:p>
            <a:pPr lvl="3"/>
            <a:r>
              <a:rPr lang="ja-JP" altLang="en-US" dirty="0" smtClean="0"/>
              <a:t>第 </a:t>
            </a:r>
            <a:r>
              <a:rPr lang="en-US" altLang="ja-JP" dirty="0" smtClean="0"/>
              <a:t>4 </a:t>
            </a:r>
            <a:r>
              <a:rPr lang="ja-JP" altLang="en-US" dirty="0" smtClean="0"/>
              <a:t>レベル</a:t>
            </a:r>
          </a:p>
          <a:p>
            <a:pPr lvl="4"/>
            <a:r>
              <a:rPr lang="ja-JP" altLang="en-US" dirty="0" smtClean="0"/>
              <a:t>第 </a:t>
            </a:r>
            <a:r>
              <a:rPr lang="en-US" altLang="ja-JP" dirty="0" smtClean="0"/>
              <a:t>5 </a:t>
            </a:r>
            <a:r>
              <a:rPr lang="ja-JP" altLang="en-US" dirty="0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89464" y="6214535"/>
            <a:ext cx="274320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>
                <a:solidFill>
                  <a:schemeClr val="bg2"/>
                </a:solidFill>
              </a:defRPr>
            </a:lvl1pPr>
          </a:lstStyle>
          <a:p>
            <a:fld id="{90298CD5-6C1E-4009-B41F-6DF62E31D3BE}" type="datetimeFigureOut">
              <a:rPr lang="en-US" smtClean="0"/>
              <a:pPr/>
              <a:t>12/3/2014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89960" y="6214535"/>
            <a:ext cx="521208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000"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48535" y="6214535"/>
            <a:ext cx="146304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bg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386047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938" r:id="rId1"/>
    <p:sldLayoutId id="2147483939" r:id="rId2"/>
    <p:sldLayoutId id="2147483940" r:id="rId3"/>
    <p:sldLayoutId id="2147483941" r:id="rId4"/>
    <p:sldLayoutId id="2147483942" r:id="rId5"/>
    <p:sldLayoutId id="2147483943" r:id="rId6"/>
    <p:sldLayoutId id="2147483944" r:id="rId7"/>
    <p:sldLayoutId id="2147483945" r:id="rId8"/>
    <p:sldLayoutId id="2147483946" r:id="rId9"/>
    <p:sldLayoutId id="2147483947" r:id="rId10"/>
    <p:sldLayoutId id="2147483948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lang="en-US" sz="3600" kern="1200" cap="none" spc="0" baseline="0" dirty="0">
          <a:solidFill>
            <a:schemeClr val="tx2">
              <a:lumMod val="25000"/>
            </a:schemeClr>
          </a:solidFill>
          <a:effectLst/>
          <a:latin typeface="+mj-lt"/>
          <a:ea typeface="+mn-ea"/>
          <a:cs typeface="+mn-cs"/>
        </a:defRPr>
      </a:lvl1pPr>
    </p:titleStyle>
    <p:bodyStyle>
      <a:lvl1pPr marL="342900" indent="-342900" algn="l" defTabSz="914400" rtl="0" eaLnBrk="1" latinLnBrk="0" hangingPunct="1">
        <a:lnSpc>
          <a:spcPct val="100000"/>
        </a:lnSpc>
        <a:spcBef>
          <a:spcPts val="900"/>
        </a:spcBef>
        <a:spcAft>
          <a:spcPts val="0"/>
        </a:spcAft>
        <a:buClrTx/>
        <a:buFont typeface="Wingdings" panose="05000000000000000000" pitchFamily="2" charset="2"/>
        <a:buChar char="l"/>
        <a:defRPr kumimoji="1" sz="2400" b="1" kern="1200">
          <a:solidFill>
            <a:sysClr val="windowText" lastClr="000000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100000"/>
        </a:lnSpc>
        <a:spcBef>
          <a:spcPts val="500"/>
        </a:spcBef>
        <a:buClrTx/>
        <a:buFont typeface="Arial" pitchFamily="34" charset="0"/>
        <a:buChar char="•"/>
        <a:defRPr kumimoji="1" sz="2000" kern="1200">
          <a:solidFill>
            <a:sysClr val="windowText" lastClr="000000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100000"/>
        </a:lnSpc>
        <a:spcBef>
          <a:spcPts val="500"/>
        </a:spcBef>
        <a:buClrTx/>
        <a:buFont typeface="Arial" pitchFamily="34" charset="0"/>
        <a:buChar char="•"/>
        <a:defRPr kumimoji="1" sz="1600" kern="1200">
          <a:solidFill>
            <a:sysClr val="windowText" lastClr="000000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100000"/>
        </a:lnSpc>
        <a:spcBef>
          <a:spcPts val="500"/>
        </a:spcBef>
        <a:buClrTx/>
        <a:buFont typeface="Arial" pitchFamily="34" charset="0"/>
        <a:buChar char="•"/>
        <a:defRPr kumimoji="1" sz="1600" kern="1200">
          <a:solidFill>
            <a:sysClr val="windowText" lastClr="000000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100000"/>
        </a:lnSpc>
        <a:spcBef>
          <a:spcPts val="500"/>
        </a:spcBef>
        <a:buClrTx/>
        <a:buFont typeface="Arial" pitchFamily="34" charset="0"/>
        <a:buChar char="•"/>
        <a:defRPr kumimoji="1" sz="1600" kern="1200">
          <a:solidFill>
            <a:sysClr val="windowText" lastClr="000000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kumimoji="1" sz="1400" kern="1200">
          <a:solidFill>
            <a:schemeClr val="bg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kumimoji="1" sz="1400" kern="1200">
          <a:solidFill>
            <a:schemeClr val="bg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kumimoji="1" sz="1400" kern="1200">
          <a:solidFill>
            <a:schemeClr val="bg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kumimoji="1" sz="1400" kern="1200">
          <a:solidFill>
            <a:schemeClr val="bg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ja-JP" altLang="en-US" dirty="0" smtClean="0"/>
              <a:t>けやき</a:t>
            </a:r>
            <a:r>
              <a:rPr kumimoji="1" lang="ja-JP" altLang="en-US" dirty="0" smtClean="0"/>
              <a:t>市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ja-JP" altLang="en-US" dirty="0" smtClean="0"/>
              <a:t>地産地消ネットワーク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ja-JP" altLang="en-US" dirty="0"/>
              <a:t>食</a:t>
            </a:r>
            <a:r>
              <a:rPr lang="ja-JP" altLang="en-US" dirty="0" smtClean="0"/>
              <a:t>でつながる消費者と生産者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13870475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地産地消</a:t>
            </a:r>
            <a:endParaRPr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066800" y="1787754"/>
            <a:ext cx="4074826" cy="4247286"/>
          </a:xfrm>
        </p:spPr>
        <p:txBody>
          <a:bodyPr/>
          <a:lstStyle/>
          <a:p>
            <a:r>
              <a:rPr lang="ja-JP" altLang="en-US" dirty="0" smtClean="0"/>
              <a:t>「地産地消」とは？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地域で生産されたものを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その地域で消費すること</a:t>
            </a:r>
            <a:endParaRPr lang="en-US" altLang="ja-JP" dirty="0" smtClean="0"/>
          </a:p>
          <a:p>
            <a:r>
              <a:rPr lang="ja-JP" altLang="en-US" dirty="0" smtClean="0"/>
              <a:t>地産地消のメリット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消費者</a:t>
            </a:r>
            <a:endParaRPr lang="en-US" altLang="ja-JP" dirty="0" smtClean="0"/>
          </a:p>
          <a:p>
            <a:pPr lvl="2"/>
            <a:r>
              <a:rPr lang="ja-JP" altLang="en-US" dirty="0" smtClean="0"/>
              <a:t>新鮮で旬の食材を入手できる</a:t>
            </a:r>
            <a:endParaRPr lang="en-US" altLang="ja-JP" dirty="0" smtClean="0"/>
          </a:p>
          <a:p>
            <a:pPr lvl="2"/>
            <a:r>
              <a:rPr lang="ja-JP" altLang="en-US" dirty="0" smtClean="0"/>
              <a:t>食への理解を深めることができる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生産者</a:t>
            </a:r>
            <a:endParaRPr lang="en-US" altLang="ja-JP" dirty="0" smtClean="0"/>
          </a:p>
          <a:p>
            <a:pPr lvl="2"/>
            <a:r>
              <a:rPr lang="ja-JP" altLang="en-US" dirty="0" smtClean="0"/>
              <a:t>消費者のニーズを把握できる</a:t>
            </a:r>
            <a:endParaRPr lang="en-US" altLang="ja-JP" dirty="0" smtClean="0"/>
          </a:p>
          <a:p>
            <a:pPr lvl="2"/>
            <a:r>
              <a:rPr lang="ja-JP" altLang="en-US" dirty="0" smtClean="0"/>
              <a:t>流通コストを削減できる</a:t>
            </a:r>
          </a:p>
        </p:txBody>
      </p:sp>
      <p:sp>
        <p:nvSpPr>
          <p:cNvPr id="4" name="下矢印 3"/>
          <p:cNvSpPr/>
          <p:nvPr/>
        </p:nvSpPr>
        <p:spPr>
          <a:xfrm rot="16200000">
            <a:off x="5010835" y="2916632"/>
            <a:ext cx="2626468" cy="1307705"/>
          </a:xfrm>
          <a:prstGeom prst="downArrow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角丸四角形 4"/>
          <p:cNvSpPr/>
          <p:nvPr/>
        </p:nvSpPr>
        <p:spPr>
          <a:xfrm>
            <a:off x="7506510" y="3911397"/>
            <a:ext cx="3618690" cy="86739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 smtClean="0"/>
              <a:t>地域の活性化</a:t>
            </a:r>
            <a:endParaRPr kumimoji="1" lang="ja-JP" altLang="en-US" sz="2400" dirty="0"/>
          </a:p>
        </p:txBody>
      </p:sp>
      <p:sp>
        <p:nvSpPr>
          <p:cNvPr id="6" name="角丸四角形 5"/>
          <p:cNvSpPr/>
          <p:nvPr/>
        </p:nvSpPr>
        <p:spPr>
          <a:xfrm>
            <a:off x="7506510" y="2290605"/>
            <a:ext cx="3618690" cy="86739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 smtClean="0"/>
              <a:t>生産者と消費者の</a:t>
            </a:r>
            <a:endParaRPr kumimoji="1" lang="en-US" altLang="ja-JP" sz="2400" dirty="0" smtClean="0"/>
          </a:p>
          <a:p>
            <a:pPr algn="ctr"/>
            <a:r>
              <a:rPr kumimoji="1" lang="ja-JP" altLang="en-US" sz="2400" dirty="0" smtClean="0"/>
              <a:t>信頼関係</a:t>
            </a:r>
            <a:endParaRPr kumimoji="1" lang="en-US" altLang="ja-JP" sz="2400" dirty="0" smtClean="0"/>
          </a:p>
        </p:txBody>
      </p:sp>
    </p:spTree>
    <p:extLst>
      <p:ext uri="{BB962C8B-B14F-4D97-AF65-F5344CB8AC3E}">
        <p14:creationId xmlns:p14="http://schemas.microsoft.com/office/powerpoint/2010/main" val="1381556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けやき市地産地消ネットワーク</a:t>
            </a:r>
            <a:endParaRPr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ja-JP" altLang="en-US" dirty="0" smtClean="0"/>
              <a:t>「けやき市地産地消ネットワーク」とは？</a:t>
            </a:r>
            <a:endParaRPr lang="en-US" altLang="ja-JP" dirty="0" smtClean="0"/>
          </a:p>
          <a:p>
            <a:pPr lvl="1"/>
            <a:r>
              <a:rPr lang="ja-JP" altLang="ja-JP" dirty="0" smtClean="0"/>
              <a:t>けやき市の地産地消を活性化させるため、</a:t>
            </a:r>
            <a:r>
              <a:rPr lang="en-US" altLang="ja-JP" dirty="0" smtClean="0"/>
              <a:t>2010</a:t>
            </a:r>
            <a:r>
              <a:rPr lang="ja-JP" altLang="ja-JP" dirty="0" smtClean="0"/>
              <a:t>年に設立された組織</a:t>
            </a:r>
            <a:endParaRPr lang="en-US" altLang="ja-JP" dirty="0" smtClean="0"/>
          </a:p>
          <a:p>
            <a:r>
              <a:rPr lang="ja-JP" altLang="en-US" dirty="0" smtClean="0"/>
              <a:t>誰がやっているの？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生産者、消費者、製造業者、流通業者、飲食店など、組織の趣旨に賛同し、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入会した会員</a:t>
            </a:r>
            <a:endParaRPr lang="en-US" altLang="ja-JP" dirty="0" smtClean="0"/>
          </a:p>
          <a:p>
            <a:r>
              <a:rPr lang="ja-JP" altLang="en-US" dirty="0" smtClean="0"/>
              <a:t>趣旨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消費者が安全な食材を入手できるようにする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消費者と生産者の交流をサポートする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地場物産品の消費を促進する</a:t>
            </a:r>
            <a:endParaRPr lang="ja-JP" altLang="ja-JP" dirty="0" smtClean="0"/>
          </a:p>
        </p:txBody>
      </p:sp>
    </p:spTree>
    <p:extLst>
      <p:ext uri="{BB962C8B-B14F-4D97-AF65-F5344CB8AC3E}">
        <p14:creationId xmlns:p14="http://schemas.microsoft.com/office/powerpoint/2010/main" val="3654390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消費者と生産者のつながり</a:t>
            </a:r>
            <a:endParaRPr kumimoji="1" lang="ja-JP" altLang="en-US" dirty="0"/>
          </a:p>
        </p:txBody>
      </p:sp>
      <p:graphicFrame>
        <p:nvGraphicFramePr>
          <p:cNvPr id="6" name="コンテンツ プレースホルダー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723355"/>
              </p:ext>
            </p:extLst>
          </p:nvPr>
        </p:nvGraphicFramePr>
        <p:xfrm>
          <a:off x="1066800" y="2103439"/>
          <a:ext cx="10058400" cy="36977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テキスト ボックス 6"/>
          <p:cNvSpPr txBox="1"/>
          <p:nvPr/>
        </p:nvSpPr>
        <p:spPr>
          <a:xfrm>
            <a:off x="7257738" y="3356886"/>
            <a:ext cx="2323476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 smtClean="0">
                <a:solidFill>
                  <a:schemeClr val="tx2">
                    <a:lumMod val="25000"/>
                  </a:schemeClr>
                </a:solidFill>
              </a:rPr>
              <a:t>信頼関係の構築</a:t>
            </a:r>
            <a:endParaRPr kumimoji="1" lang="en-US" altLang="ja-JP" dirty="0" smtClean="0">
              <a:solidFill>
                <a:schemeClr val="tx2">
                  <a:lumMod val="25000"/>
                </a:schemeClr>
              </a:solidFill>
            </a:endParaRPr>
          </a:p>
          <a:p>
            <a:pPr algn="ctr"/>
            <a:r>
              <a:rPr kumimoji="1" lang="ja-JP" altLang="en-US" dirty="0" smtClean="0">
                <a:solidFill>
                  <a:schemeClr val="tx2">
                    <a:lumMod val="25000"/>
                  </a:schemeClr>
                </a:solidFill>
              </a:rPr>
              <a:t>ニーズの把握</a:t>
            </a:r>
            <a:endParaRPr kumimoji="1" lang="en-US" altLang="ja-JP" dirty="0" smtClean="0">
              <a:solidFill>
                <a:schemeClr val="tx2">
                  <a:lumMod val="25000"/>
                </a:schemeClr>
              </a:solidFill>
            </a:endParaRPr>
          </a:p>
          <a:p>
            <a:pPr algn="ctr"/>
            <a:r>
              <a:rPr kumimoji="1" lang="ja-JP" altLang="en-US" sz="1400" dirty="0" smtClean="0">
                <a:solidFill>
                  <a:schemeClr val="tx2">
                    <a:lumMod val="25000"/>
                  </a:schemeClr>
                </a:solidFill>
              </a:rPr>
              <a:t>（</a:t>
            </a:r>
            <a:r>
              <a:rPr kumimoji="1" lang="ja-JP" altLang="en-US" sz="1400" dirty="0">
                <a:solidFill>
                  <a:schemeClr val="tx2">
                    <a:lumMod val="25000"/>
                  </a:schemeClr>
                </a:solidFill>
              </a:rPr>
              <a:t>農業体験などの</a:t>
            </a:r>
            <a:r>
              <a:rPr kumimoji="1" lang="ja-JP" altLang="en-US" sz="1400" dirty="0" smtClean="0">
                <a:solidFill>
                  <a:schemeClr val="tx2">
                    <a:lumMod val="25000"/>
                  </a:schemeClr>
                </a:solidFill>
              </a:rPr>
              <a:t>交流）</a:t>
            </a:r>
            <a:endParaRPr kumimoji="1" lang="en-US" altLang="ja-JP" sz="1400" dirty="0">
              <a:solidFill>
                <a:schemeClr val="tx2">
                  <a:lumMod val="25000"/>
                </a:schemeClr>
              </a:solidFill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2610786" y="3464607"/>
            <a:ext cx="23234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 smtClean="0">
                <a:solidFill>
                  <a:schemeClr val="tx2">
                    <a:lumMod val="25000"/>
                  </a:schemeClr>
                </a:solidFill>
              </a:rPr>
              <a:t>新鮮な食材の購入</a:t>
            </a:r>
            <a:endParaRPr kumimoji="1" lang="en-US" altLang="ja-JP" dirty="0" smtClean="0">
              <a:solidFill>
                <a:schemeClr val="tx2">
                  <a:lumMod val="25000"/>
                </a:schemeClr>
              </a:solidFill>
            </a:endParaRPr>
          </a:p>
          <a:p>
            <a:pPr algn="ctr"/>
            <a:r>
              <a:rPr kumimoji="1" lang="ja-JP" altLang="en-US" dirty="0" smtClean="0">
                <a:solidFill>
                  <a:schemeClr val="tx2">
                    <a:lumMod val="25000"/>
                  </a:schemeClr>
                </a:solidFill>
              </a:rPr>
              <a:t>販路の拡大</a:t>
            </a:r>
            <a:endParaRPr kumimoji="1" lang="ja-JP" altLang="en-US" dirty="0">
              <a:solidFill>
                <a:schemeClr val="tx2">
                  <a:lumMod val="25000"/>
                </a:schemeClr>
              </a:solidFill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4934262" y="5876145"/>
            <a:ext cx="23234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 smtClean="0">
                <a:solidFill>
                  <a:schemeClr val="tx2">
                    <a:lumMod val="25000"/>
                  </a:schemeClr>
                </a:solidFill>
              </a:rPr>
              <a:t>流通コストの削減</a:t>
            </a:r>
            <a:endParaRPr kumimoji="1" lang="en-US" altLang="ja-JP" dirty="0" smtClean="0">
              <a:solidFill>
                <a:schemeClr val="tx2">
                  <a:lumMod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6066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おもな活動</a:t>
            </a:r>
            <a:endParaRPr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 numCol="2" spcCol="360000">
            <a:normAutofit/>
          </a:bodyPr>
          <a:lstStyle/>
          <a:p>
            <a:r>
              <a:rPr lang="ja-JP" altLang="en-US" dirty="0" smtClean="0"/>
              <a:t>販売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直売所の運営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ネットワーク加盟店の募集・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活動サポート</a:t>
            </a:r>
            <a:endParaRPr lang="en-US" altLang="ja-JP" dirty="0" smtClean="0"/>
          </a:p>
          <a:p>
            <a:pPr lvl="2"/>
            <a:r>
              <a:rPr lang="ja-JP" altLang="en-US" dirty="0" smtClean="0"/>
              <a:t>地場産品を使ったメニュー開発支援など</a:t>
            </a:r>
            <a:endParaRPr lang="en-US" altLang="ja-JP" dirty="0" smtClean="0"/>
          </a:p>
          <a:p>
            <a:r>
              <a:rPr lang="ja-JP" altLang="en-US" dirty="0" smtClean="0"/>
              <a:t>イベント企画・運営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けやき市農業祭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農作業体験</a:t>
            </a:r>
            <a:endParaRPr lang="en-US" altLang="ja-JP" dirty="0" smtClean="0"/>
          </a:p>
          <a:p>
            <a:endParaRPr lang="en-US" altLang="ja-JP" dirty="0" smtClean="0"/>
          </a:p>
          <a:p>
            <a:endParaRPr lang="en-US" altLang="ja-JP" dirty="0"/>
          </a:p>
          <a:p>
            <a:r>
              <a:rPr lang="ja-JP" altLang="en-US" dirty="0" smtClean="0"/>
              <a:t>情報</a:t>
            </a:r>
            <a:r>
              <a:rPr lang="ja-JP" altLang="en-US" dirty="0"/>
              <a:t>発信</a:t>
            </a:r>
            <a:endParaRPr lang="en-US" altLang="ja-JP" dirty="0"/>
          </a:p>
          <a:p>
            <a:pPr lvl="1"/>
            <a:r>
              <a:rPr lang="ja-JP" altLang="en-US" dirty="0" smtClean="0"/>
              <a:t>ネットワークの</a:t>
            </a:r>
            <a:r>
              <a:rPr lang="en-US" altLang="ja-JP" dirty="0" smtClean="0"/>
              <a:t>Web</a:t>
            </a:r>
            <a:r>
              <a:rPr lang="ja-JP" altLang="en-US" dirty="0"/>
              <a:t>サイト運営</a:t>
            </a:r>
            <a:endParaRPr lang="en-US" altLang="ja-JP" dirty="0"/>
          </a:p>
          <a:p>
            <a:pPr lvl="2"/>
            <a:r>
              <a:rPr lang="ja-JP" altLang="en-US" dirty="0"/>
              <a:t>生産者の紹介</a:t>
            </a:r>
            <a:endParaRPr lang="en-US" altLang="ja-JP" dirty="0"/>
          </a:p>
          <a:p>
            <a:pPr lvl="2"/>
            <a:r>
              <a:rPr lang="ja-JP" altLang="en-US" dirty="0"/>
              <a:t>地場産品の紹介</a:t>
            </a:r>
            <a:endParaRPr lang="en-US" altLang="ja-JP" dirty="0"/>
          </a:p>
          <a:p>
            <a:pPr lvl="2"/>
            <a:r>
              <a:rPr lang="ja-JP" altLang="en-US" dirty="0" smtClean="0"/>
              <a:t>ネットワーク加盟店</a:t>
            </a:r>
            <a:r>
              <a:rPr lang="ja-JP" altLang="en-US" dirty="0"/>
              <a:t>の紹介</a:t>
            </a:r>
            <a:endParaRPr lang="en-US" altLang="ja-JP" dirty="0"/>
          </a:p>
          <a:p>
            <a:pPr lvl="2"/>
            <a:r>
              <a:rPr lang="ja-JP" altLang="en-US" dirty="0"/>
              <a:t>イベント</a:t>
            </a:r>
            <a:r>
              <a:rPr lang="ja-JP" altLang="en-US" dirty="0" smtClean="0"/>
              <a:t>情報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640839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けやき市のおもな地場産品</a:t>
            </a:r>
            <a:endParaRPr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 numCol="2" spcCol="360000">
            <a:normAutofit/>
          </a:bodyPr>
          <a:lstStyle/>
          <a:p>
            <a:r>
              <a:rPr lang="ja-JP" altLang="en-US" dirty="0" smtClean="0"/>
              <a:t>農産物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アスパラガス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オータムポエム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枝豆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米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さくらんぼ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ぶどう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梨</a:t>
            </a:r>
            <a:endParaRPr lang="en-US" altLang="ja-JP" dirty="0" smtClean="0"/>
          </a:p>
          <a:p>
            <a:pPr lvl="1"/>
            <a:endParaRPr lang="en-US" altLang="ja-JP" dirty="0"/>
          </a:p>
          <a:p>
            <a:pPr lvl="1"/>
            <a:endParaRPr lang="en-US" altLang="ja-JP" dirty="0" smtClean="0"/>
          </a:p>
          <a:p>
            <a:r>
              <a:rPr lang="ja-JP" altLang="en-US" dirty="0" smtClean="0"/>
              <a:t>海産物</a:t>
            </a:r>
            <a:endParaRPr lang="en-US" altLang="ja-JP" dirty="0" smtClean="0"/>
          </a:p>
          <a:p>
            <a:pPr lvl="1"/>
            <a:r>
              <a:rPr lang="ja-JP" altLang="ja-JP" dirty="0" smtClean="0"/>
              <a:t>するめいか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やりいか</a:t>
            </a:r>
            <a:endParaRPr lang="ja-JP" altLang="ja-JP" dirty="0" smtClean="0"/>
          </a:p>
          <a:p>
            <a:pPr lvl="1"/>
            <a:r>
              <a:rPr lang="ja-JP" altLang="ja-JP" dirty="0" smtClean="0"/>
              <a:t>きす</a:t>
            </a:r>
          </a:p>
          <a:p>
            <a:pPr lvl="1"/>
            <a:r>
              <a:rPr lang="ja-JP" altLang="ja-JP" dirty="0" smtClean="0"/>
              <a:t>のどぐろ</a:t>
            </a:r>
          </a:p>
          <a:p>
            <a:pPr lvl="1"/>
            <a:r>
              <a:rPr lang="ja-JP" altLang="ja-JP" dirty="0" smtClean="0"/>
              <a:t>鮭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やなぎが</a:t>
            </a:r>
            <a:r>
              <a:rPr lang="ja-JP" altLang="en-US" dirty="0" err="1" smtClean="0"/>
              <a:t>れい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ぶり</a:t>
            </a:r>
            <a:endParaRPr lang="ja-JP" altLang="ja-JP" dirty="0" smtClean="0"/>
          </a:p>
          <a:p>
            <a:pPr lvl="1"/>
            <a:r>
              <a:rPr lang="ja-JP" altLang="ja-JP" dirty="0" smtClean="0"/>
              <a:t>南蛮エビ</a:t>
            </a:r>
          </a:p>
          <a:p>
            <a:pPr lvl="1"/>
            <a:r>
              <a:rPr lang="ja-JP" altLang="ja-JP" dirty="0" smtClean="0"/>
              <a:t>塩</a:t>
            </a:r>
            <a:endParaRPr lang="en-US" altLang="ja-JP" dirty="0" smtClean="0"/>
          </a:p>
          <a:p>
            <a:pPr lvl="1"/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2057573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シャボン">
  <a:themeElements>
    <a:clrScheme name="シャボン">
      <a:dk1>
        <a:sysClr val="windowText" lastClr="000000"/>
      </a:dk1>
      <a:lt1>
        <a:sysClr val="window" lastClr="FFFFFF"/>
      </a:lt1>
      <a:dk2>
        <a:srgbClr val="455F51"/>
      </a:dk2>
      <a:lt2>
        <a:srgbClr val="E3DED1"/>
      </a:lt2>
      <a:accent1>
        <a:srgbClr val="549E39"/>
      </a:accent1>
      <a:accent2>
        <a:srgbClr val="8AB833"/>
      </a:accent2>
      <a:accent3>
        <a:srgbClr val="C0CF3A"/>
      </a:accent3>
      <a:accent4>
        <a:srgbClr val="029676"/>
      </a:accent4>
      <a:accent5>
        <a:srgbClr val="4AB5C4"/>
      </a:accent5>
      <a:accent6>
        <a:srgbClr val="0989B1"/>
      </a:accent6>
      <a:hlink>
        <a:srgbClr val="6B9F25"/>
      </a:hlink>
      <a:folHlink>
        <a:srgbClr val="B26B02"/>
      </a:folHlink>
    </a:clrScheme>
    <a:fontScheme name="シャボン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シャボン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hade val="100000"/>
                <a:satMod val="300000"/>
              </a:schemeClr>
            </a:gs>
            <a:gs pos="100000">
              <a:schemeClr val="phClr">
                <a:tint val="100000"/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avon" id="{1306E473-ED32-493B-A2D0-240A757EDD34}" vid="{6728D11B-929E-4324-91B0-4A4DA4CAC3D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TM03457510[[fn=シャボン]]</Template>
  <TotalTime>341</TotalTime>
  <Words>159</Words>
  <Application>Microsoft Office PowerPoint</Application>
  <PresentationFormat>ワイド画面</PresentationFormat>
  <Paragraphs>72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1" baseType="lpstr">
      <vt:lpstr>ＭＳ ゴシック</vt:lpstr>
      <vt:lpstr>Arial</vt:lpstr>
      <vt:lpstr>Century Gothic</vt:lpstr>
      <vt:lpstr>Wingdings</vt:lpstr>
      <vt:lpstr>シャボン</vt:lpstr>
      <vt:lpstr>けやき市 地産地消ネットワーク</vt:lpstr>
      <vt:lpstr>地産地消</vt:lpstr>
      <vt:lpstr>けやき市地産地消ネットワーク</vt:lpstr>
      <vt:lpstr>消費者と生産者のつながり</vt:lpstr>
      <vt:lpstr>おもな活動</vt:lpstr>
      <vt:lpstr>けやき市のおもな地場産品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Ken Ishikawa</dc:creator>
  <cp:lastModifiedBy>Ken Ishikawa</cp:lastModifiedBy>
  <cp:revision>36</cp:revision>
  <dcterms:created xsi:type="dcterms:W3CDTF">2014-12-02T23:53:32Z</dcterms:created>
  <dcterms:modified xsi:type="dcterms:W3CDTF">2014-12-03T05:35:22Z</dcterms:modified>
</cp:coreProperties>
</file>