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A商品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217</c:v>
                </c:pt>
                <c:pt idx="1">
                  <c:v>230</c:v>
                </c:pt>
                <c:pt idx="2">
                  <c:v>195</c:v>
                </c:pt>
                <c:pt idx="3">
                  <c:v>245</c:v>
                </c:pt>
                <c:pt idx="4">
                  <c:v>269</c:v>
                </c:pt>
                <c:pt idx="5">
                  <c:v>273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B商品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245</c:v>
                </c:pt>
                <c:pt idx="1">
                  <c:v>213</c:v>
                </c:pt>
                <c:pt idx="2">
                  <c:v>279</c:v>
                </c:pt>
                <c:pt idx="3">
                  <c:v>260</c:v>
                </c:pt>
                <c:pt idx="4">
                  <c:v>248</c:v>
                </c:pt>
                <c:pt idx="5">
                  <c:v>201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C商品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173</c:v>
                </c:pt>
                <c:pt idx="1">
                  <c:v>152</c:v>
                </c:pt>
                <c:pt idx="2">
                  <c:v>180</c:v>
                </c:pt>
                <c:pt idx="3">
                  <c:v>149</c:v>
                </c:pt>
                <c:pt idx="4">
                  <c:v>157</c:v>
                </c:pt>
                <c:pt idx="5">
                  <c:v>182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8797416"/>
        <c:axId val="438798592"/>
      </c:barChart>
      <c:catAx>
        <c:axId val="438797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798592"/>
        <c:crosses val="autoZero"/>
        <c:auto val="1"/>
        <c:lblAlgn val="ctr"/>
        <c:lblOffset val="100"/>
        <c:noMultiLvlLbl val="0"/>
      </c:catAx>
      <c:valAx>
        <c:axId val="438798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797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398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9296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006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0113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832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9483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965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710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603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168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1340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297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050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444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715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011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15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21440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上半期商品売上高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3201483"/>
              </p:ext>
            </p:extLst>
          </p:nvPr>
        </p:nvGraphicFramePr>
        <p:xfrm>
          <a:off x="1120775" y="1825625"/>
          <a:ext cx="102330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192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Chart bld="category"/>
        </p:bldSub>
      </p:bldGraphic>
    </p:bldLst>
  </p:timing>
</p:sld>
</file>

<file path=ppt/theme/theme1.xml><?xml version="1.0" encoding="utf-8"?>
<a:theme xmlns:a="http://schemas.openxmlformats.org/drawingml/2006/main" name="奥行">
  <a:themeElements>
    <a:clrScheme name="奥行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奥行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奥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TM04033923[[fn=奥行]]</Template>
  <TotalTime>901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HGｺﾞｼｯｸM</vt:lpstr>
      <vt:lpstr>Arial</vt:lpstr>
      <vt:lpstr>Corbel</vt:lpstr>
      <vt:lpstr>奥行</vt:lpstr>
      <vt:lpstr>上半期商品売上高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上半期商品売上高</dc:title>
  <dc:creator>Ken Ishikawa</dc:creator>
  <cp:lastModifiedBy>Ken Ishikawa</cp:lastModifiedBy>
  <cp:revision>11</cp:revision>
  <dcterms:created xsi:type="dcterms:W3CDTF">2014-12-04T09:03:34Z</dcterms:created>
  <dcterms:modified xsi:type="dcterms:W3CDTF">2014-12-05T01:24:21Z</dcterms:modified>
</cp:coreProperties>
</file>