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84"/>
      </p:cViewPr>
      <p:guideLst/>
    </p:cSldViewPr>
  </p:slideViewPr>
  <p:outlineViewPr>
    <p:cViewPr>
      <p:scale>
        <a:sx n="33" d="100"/>
        <a:sy n="33" d="100"/>
      </p:scale>
      <p:origin x="0" y="-21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87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64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08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1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166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17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791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9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17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844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355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1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81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63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229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75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5396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91440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37160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82880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7287" y="223457"/>
            <a:ext cx="1930758" cy="639427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拠点一覧</a:t>
            </a:r>
            <a:endParaRPr kumimoji="1" lang="ja-JP" altLang="en-US" sz="28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3402398" y="-11596862"/>
            <a:ext cx="5387204" cy="11596862"/>
          </a:xfrm>
        </p:spPr>
        <p:txBody>
          <a:bodyPr>
            <a:noAutofit/>
          </a:bodyPr>
          <a:lstStyle/>
          <a:p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国内（</a:t>
            </a:r>
            <a:r>
              <a:rPr lang="en-US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7</a:t>
            </a:r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拠点）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本社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北海道支社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東北支社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東海支社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関西支社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中国支社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九州支社</a:t>
            </a:r>
          </a:p>
          <a:p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海外（</a:t>
            </a:r>
            <a:r>
              <a:rPr lang="en-US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22</a:t>
            </a:r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拠点）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アジア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中国（北京・天津・上海・深圳・広州）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韓国（ソウル）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フィリピン（マニラ）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ベトナム（ホーチミン・ハノイ）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タイ（バンコク）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シンガポール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マレーシア（クアラルンプール）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インドネシア（ジャカルタ）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オセアニア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オーストラリア（シドニー）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北米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アメリカ（ニューヨーク・サンフランシスコ）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カナダ（バンクーバー）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南米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ブラジル（サンパウロ）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ヨーロッパ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イギリス（ロンドン）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オランダ（アムステルダム）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ドイツ（フランクフルト）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フランス（パリ）</a:t>
            </a:r>
          </a:p>
        </p:txBody>
      </p:sp>
    </p:spTree>
    <p:extLst>
      <p:ext uri="{BB962C8B-B14F-4D97-AF65-F5344CB8AC3E}">
        <p14:creationId xmlns:p14="http://schemas.microsoft.com/office/powerpoint/2010/main" val="344615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2473</TotalTime>
  <Words>103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</vt:lpstr>
      <vt:lpstr>拠点一覧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拠点一覧</dc:title>
  <dc:creator>Ken Ishikawa</dc:creator>
  <cp:lastModifiedBy>Ken Ishikawa</cp:lastModifiedBy>
  <cp:revision>12</cp:revision>
  <dcterms:created xsi:type="dcterms:W3CDTF">2014-12-05T08:23:03Z</dcterms:created>
  <dcterms:modified xsi:type="dcterms:W3CDTF">2014-12-07T01:36:17Z</dcterms:modified>
</cp:coreProperties>
</file>