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06218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2412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045870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650100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334886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138809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58748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98084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554004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246946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88846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24F9C5-4E00-4766-B16E-5E4A4DB228B2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7F4FF9-A402-47DE-BB01-01728CC700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763816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図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rot="1647540">
            <a:off x="1434794" y="2081443"/>
            <a:ext cx="2115355" cy="211535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351527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4" presetClass="path" presetSubtype="0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2.91667E-6 1.11111E-6 L 0.06705 -0.04005 C 0.08099 -0.04908 0.10195 -0.05394 0.12396 -0.05394 C 0.14896 -0.05394 0.16901 -0.04908 0.18294 -0.04005 L 0.25 1.11111E-6 " pathEditMode="relative" rAng="0" ptsTypes="AAAAA">
                                      <p:cBhvr>
                                        <p:cTn id="6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12500" y="-2708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Ken Ishikawa</dc:creator>
  <cp:lastModifiedBy>Ken Ishikawa</cp:lastModifiedBy>
  <cp:revision>5</cp:revision>
  <dcterms:created xsi:type="dcterms:W3CDTF">2014-12-05T00:13:22Z</dcterms:created>
  <dcterms:modified xsi:type="dcterms:W3CDTF">2014-12-05T00:23:55Z</dcterms:modified>
</cp:coreProperties>
</file>

<file path=docProps/thumbnail.jpeg>
</file>