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621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241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4587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010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3488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3880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5874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9808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5400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4694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8884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4F9C5-4E00-4766-B16E-5E4A4DB228B2}" type="datetimeFigureOut">
              <a:rPr kumimoji="1" lang="ja-JP" altLang="en-US" smtClean="0"/>
              <a:t>2014/12/5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F4FF9-A402-47DE-BB01-01728CC70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6381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47540">
            <a:off x="1434794" y="2081443"/>
            <a:ext cx="2115355" cy="2115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152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1.11111E-6 L 0.06705 -0.04005 C 0.08099 -0.04908 0.10195 -0.05394 0.12396 -0.05394 C 0.14896 -0.05394 0.16901 -0.04908 0.18294 -0.04005 L 0.25 1.11111E-6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2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5</cp:revision>
  <dcterms:created xsi:type="dcterms:W3CDTF">2014-12-05T00:13:22Z</dcterms:created>
  <dcterms:modified xsi:type="dcterms:W3CDTF">2014-12-05T00:23:55Z</dcterms:modified>
</cp:coreProperties>
</file>