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800000"/>
    <a:srgbClr val="CC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4" d="100"/>
          <a:sy n="74" d="100"/>
        </p:scale>
        <p:origin x="576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pie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列1</c:v>
                </c:pt>
              </c:strCache>
            </c:strRef>
          </c:tx>
          <c:dPt>
            <c:idx val="0"/>
            <c:bubble3D val="0"/>
            <c:spPr>
              <a:solidFill>
                <a:srgbClr val="800000"/>
              </a:solidFill>
              <a:ln w="19050">
                <a:solidFill>
                  <a:schemeClr val="lt1"/>
                </a:solidFill>
              </a:ln>
              <a:effectLst/>
            </c:spPr>
          </c:dPt>
          <c:dPt>
            <c:idx val="1"/>
            <c:bubble3D val="0"/>
            <c:spPr>
              <a:solidFill>
                <a:schemeClr val="accent2">
                  <a:lumMod val="40000"/>
                  <a:lumOff val="60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</c:dPt>
          <c:dPt>
            <c:idx val="2"/>
            <c:bubble3D val="0"/>
            <c:spPr>
              <a:solidFill>
                <a:schemeClr val="accent3"/>
              </a:solidFill>
              <a:ln w="19050">
                <a:solidFill>
                  <a:schemeClr val="lt1"/>
                </a:solidFill>
              </a:ln>
              <a:effectLst/>
            </c:spPr>
          </c:dPt>
          <c:dPt>
            <c:idx val="3"/>
            <c:bubble3D val="0"/>
            <c:spPr>
              <a:solidFill>
                <a:schemeClr val="accent4"/>
              </a:solidFill>
              <a:ln w="19050">
                <a:solidFill>
                  <a:schemeClr val="lt1"/>
                </a:solidFill>
              </a:ln>
              <a:effectLst/>
            </c:spPr>
          </c:dPt>
          <c:cat>
            <c:strRef>
              <c:f>Sheet1!$A$2:$A$5</c:f>
              <c:strCache>
                <c:ptCount val="2"/>
                <c:pt idx="0">
                  <c:v>満足</c:v>
                </c:pt>
                <c:pt idx="1">
                  <c:v>不満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85</c:v>
                </c:pt>
                <c:pt idx="1">
                  <c:v>15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ja-JP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E5007D-15AA-4AAC-9BD8-CC1584B883D6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606BF8-8267-4D73-99EB-9D27712D7E2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8449627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E5007D-15AA-4AAC-9BD8-CC1584B883D6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606BF8-8267-4D73-99EB-9D27712D7E2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9974571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E5007D-15AA-4AAC-9BD8-CC1584B883D6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606BF8-8267-4D73-99EB-9D27712D7E2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9222491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E5007D-15AA-4AAC-9BD8-CC1584B883D6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606BF8-8267-4D73-99EB-9D27712D7E2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7606869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E5007D-15AA-4AAC-9BD8-CC1584B883D6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606BF8-8267-4D73-99EB-9D27712D7E2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6929988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E5007D-15AA-4AAC-9BD8-CC1584B883D6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606BF8-8267-4D73-99EB-9D27712D7E2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3249628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E5007D-15AA-4AAC-9BD8-CC1584B883D6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606BF8-8267-4D73-99EB-9D27712D7E2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663204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E5007D-15AA-4AAC-9BD8-CC1584B883D6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606BF8-8267-4D73-99EB-9D27712D7E2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786506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E5007D-15AA-4AAC-9BD8-CC1584B883D6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606BF8-8267-4D73-99EB-9D27712D7E2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7136092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E5007D-15AA-4AAC-9BD8-CC1584B883D6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606BF8-8267-4D73-99EB-9D27712D7E2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0434791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E5007D-15AA-4AAC-9BD8-CC1584B883D6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606BF8-8267-4D73-99EB-9D27712D7E2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247073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5E5007D-15AA-4AAC-9BD8-CC1584B883D6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3606BF8-8267-4D73-99EB-9D27712D7E2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386501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/>
          <p:cNvSpPr txBox="1"/>
          <p:nvPr/>
        </p:nvSpPr>
        <p:spPr>
          <a:xfrm>
            <a:off x="3926175" y="463639"/>
            <a:ext cx="4339650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5400" dirty="0" smtClean="0"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お客様満足度</a:t>
            </a:r>
            <a:endParaRPr kumimoji="1" lang="ja-JP" altLang="en-US" sz="5400" dirty="0">
              <a:latin typeface="HG創英角ｺﾞｼｯｸUB" panose="020B0909000000000000" pitchFamily="49" charset="-128"/>
              <a:ea typeface="HG創英角ｺﾞｼｯｸUB" panose="020B0909000000000000" pitchFamily="49" charset="-128"/>
            </a:endParaRPr>
          </a:p>
        </p:txBody>
      </p:sp>
      <p:sp>
        <p:nvSpPr>
          <p:cNvPr id="5" name="テキスト ボックス 4"/>
          <p:cNvSpPr txBox="1"/>
          <p:nvPr/>
        </p:nvSpPr>
        <p:spPr>
          <a:xfrm>
            <a:off x="5484294" y="1567273"/>
            <a:ext cx="1223412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5400" dirty="0" smtClean="0">
                <a:solidFill>
                  <a:srgbClr val="CC0000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85%</a:t>
            </a:r>
            <a:endParaRPr kumimoji="1" lang="ja-JP" altLang="en-US" sz="5400" dirty="0">
              <a:solidFill>
                <a:srgbClr val="CC0000"/>
              </a:solidFill>
              <a:latin typeface="HG創英角ｺﾞｼｯｸUB" panose="020B0909000000000000" pitchFamily="49" charset="-128"/>
              <a:ea typeface="HG創英角ｺﾞｼｯｸUB" panose="020B0909000000000000" pitchFamily="49" charset="-128"/>
            </a:endParaRPr>
          </a:p>
        </p:txBody>
      </p:sp>
      <p:graphicFrame>
        <p:nvGraphicFramePr>
          <p:cNvPr id="10" name="グラフ 9"/>
          <p:cNvGraphicFramePr/>
          <p:nvPr>
            <p:extLst>
              <p:ext uri="{D42A27DB-BD31-4B8C-83A1-F6EECF244321}">
                <p14:modId xmlns:p14="http://schemas.microsoft.com/office/powerpoint/2010/main" val="4236661675"/>
              </p:ext>
            </p:extLst>
          </p:nvPr>
        </p:nvGraphicFramePr>
        <p:xfrm>
          <a:off x="2973589" y="2820474"/>
          <a:ext cx="6244823" cy="333073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8909536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</TotalTime>
  <Words>5</Words>
  <Application>Microsoft Office PowerPoint</Application>
  <PresentationFormat>ワイド画面</PresentationFormat>
  <Paragraphs>2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HG創英角ｺﾞｼｯｸUB</vt:lpstr>
      <vt:lpstr>ＭＳ Ｐゴシック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Ken Ishikawa</dc:creator>
  <cp:lastModifiedBy>Ken Ishikawa</cp:lastModifiedBy>
  <cp:revision>2</cp:revision>
  <dcterms:created xsi:type="dcterms:W3CDTF">2014-12-05T01:51:15Z</dcterms:created>
  <dcterms:modified xsi:type="dcterms:W3CDTF">2014-12-05T01:55:47Z</dcterms:modified>
</cp:coreProperties>
</file>

<file path=docProps/thumbnail.jpeg>
</file>