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37" r:id="rId1"/>
  </p:sldMasterIdLst>
  <p:sldIdLst>
    <p:sldId id="256" r:id="rId2"/>
    <p:sldId id="257" r:id="rId3"/>
    <p:sldId id="262" r:id="rId4"/>
    <p:sldId id="260" r:id="rId5"/>
    <p:sldId id="258" r:id="rId6"/>
    <p:sldId id="263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CE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424" autoAdjust="0"/>
  </p:normalViewPr>
  <p:slideViewPr>
    <p:cSldViewPr snapToGrid="0">
      <p:cViewPr varScale="1">
        <p:scale>
          <a:sx n="70" d="100"/>
          <a:sy n="70" d="100"/>
        </p:scale>
        <p:origin x="738" y="66"/>
      </p:cViewPr>
      <p:guideLst/>
    </p:cSldViewPr>
  </p:slideViewPr>
  <p:outlineViewPr>
    <p:cViewPr>
      <p:scale>
        <a:sx n="33" d="100"/>
        <a:sy n="33" d="100"/>
      </p:scale>
      <p:origin x="0" y="-240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570A9F-D4EA-40C3-BCA6-869A5ABA98CE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429EAD49-4DD6-4EB2-8480-8F54D2B9BEE8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消費者</a:t>
          </a:r>
          <a:endParaRPr kumimoji="1" lang="ja-JP" altLang="en-US" dirty="0"/>
        </a:p>
      </dgm:t>
    </dgm:pt>
    <dgm:pt modelId="{8A1F72A8-7397-4B92-8C6F-5CE4DE50530F}" type="parTrans" cxnId="{5D9ECF13-E1CB-4BFD-82A2-A46D52103E15}">
      <dgm:prSet/>
      <dgm:spPr/>
      <dgm:t>
        <a:bodyPr/>
        <a:lstStyle/>
        <a:p>
          <a:endParaRPr kumimoji="1" lang="ja-JP" altLang="en-US"/>
        </a:p>
      </dgm:t>
    </dgm:pt>
    <dgm:pt modelId="{739F5890-8E57-4A63-BBF3-D870E8D993E9}" type="sibTrans" cxnId="{5D9ECF13-E1CB-4BFD-82A2-A46D52103E15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1070D425-5E78-4692-9652-FA6D877C4D01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生産者</a:t>
          </a:r>
          <a:endParaRPr kumimoji="1" lang="ja-JP" altLang="en-US" dirty="0"/>
        </a:p>
      </dgm:t>
    </dgm:pt>
    <dgm:pt modelId="{5C643B5D-DA8E-4733-89EF-AF0B7716B7EC}" type="parTrans" cxnId="{E65559B7-64C1-4C14-B7F8-3AEF67C4C412}">
      <dgm:prSet/>
      <dgm:spPr/>
      <dgm:t>
        <a:bodyPr/>
        <a:lstStyle/>
        <a:p>
          <a:endParaRPr kumimoji="1" lang="ja-JP" altLang="en-US"/>
        </a:p>
      </dgm:t>
    </dgm:pt>
    <dgm:pt modelId="{BA64F6F7-663A-4AE5-B010-1564291ACDA9}" type="sibTrans" cxnId="{E65559B7-64C1-4C14-B7F8-3AEF67C4C412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C0B4D74D-D9BB-4F4C-93E0-FB0470F79D8C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直売所</a:t>
          </a:r>
          <a:endParaRPr kumimoji="1" lang="en-US" altLang="ja-JP" dirty="0" smtClean="0"/>
        </a:p>
        <a:p>
          <a:r>
            <a:rPr kumimoji="1" lang="ja-JP" altLang="en-US" dirty="0" smtClean="0"/>
            <a:t>飲食店</a:t>
          </a:r>
          <a:endParaRPr kumimoji="1" lang="ja-JP" altLang="en-US" dirty="0"/>
        </a:p>
      </dgm:t>
    </dgm:pt>
    <dgm:pt modelId="{B1E3D9F8-77C5-49B3-9B86-D0882472A6C7}" type="parTrans" cxnId="{F6B03537-9B45-4E35-BBFF-A326A4184828}">
      <dgm:prSet/>
      <dgm:spPr/>
      <dgm:t>
        <a:bodyPr/>
        <a:lstStyle/>
        <a:p>
          <a:endParaRPr kumimoji="1" lang="ja-JP" altLang="en-US"/>
        </a:p>
      </dgm:t>
    </dgm:pt>
    <dgm:pt modelId="{3662F811-9396-4E31-BD78-8B267B00CEBA}" type="sibTrans" cxnId="{F6B03537-9B45-4E35-BBFF-A326A4184828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DA0071F8-5E47-4A66-A04C-903EAB66D498}" type="pres">
      <dgm:prSet presAssocID="{1D570A9F-D4EA-40C3-BCA6-869A5ABA98C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DAC488A1-900C-4832-889E-06D71428617E}" type="pres">
      <dgm:prSet presAssocID="{429EAD49-4DD6-4EB2-8480-8F54D2B9BEE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2B38822-2505-4870-AB12-2B5D4BB2B039}" type="pres">
      <dgm:prSet presAssocID="{739F5890-8E57-4A63-BBF3-D870E8D993E9}" presName="sibTrans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C710112A-2F5B-4C18-AD76-82CF4A1AE089}" type="pres">
      <dgm:prSet presAssocID="{739F5890-8E57-4A63-BBF3-D870E8D993E9}" presName="connectorText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735C3E88-B148-4149-AB0F-A4E65CB9AB39}" type="pres">
      <dgm:prSet presAssocID="{1070D425-5E78-4692-9652-FA6D877C4D01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99EF80-EA0A-46F8-994A-5F3F06A480FD}" type="pres">
      <dgm:prSet presAssocID="{BA64F6F7-663A-4AE5-B010-1564291ACDA9}" presName="sibTrans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5E93B4E1-D0F3-4395-A2AD-5293D21F108A}" type="pres">
      <dgm:prSet presAssocID="{BA64F6F7-663A-4AE5-B010-1564291ACDA9}" presName="connectorText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D01A953F-C53F-48BF-AB94-BF76E4B2DA35}" type="pres">
      <dgm:prSet presAssocID="{C0B4D74D-D9BB-4F4C-93E0-FB0470F79D8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446F24A-143B-4A3D-95AA-0B30BF831FB7}" type="pres">
      <dgm:prSet presAssocID="{3662F811-9396-4E31-BD78-8B267B00CEBA}" presName="sibTrans" presStyleLbl="sibTrans2D1" presStyleIdx="2" presStyleCnt="3"/>
      <dgm:spPr/>
      <dgm:t>
        <a:bodyPr/>
        <a:lstStyle/>
        <a:p>
          <a:endParaRPr kumimoji="1" lang="ja-JP" altLang="en-US"/>
        </a:p>
      </dgm:t>
    </dgm:pt>
    <dgm:pt modelId="{65FC4664-349B-40AC-BB5F-88F4B8677D16}" type="pres">
      <dgm:prSet presAssocID="{3662F811-9396-4E31-BD78-8B267B00CEBA}" presName="connectorText" presStyleLbl="sibTrans2D1" presStyleIdx="2" presStyleCnt="3"/>
      <dgm:spPr/>
      <dgm:t>
        <a:bodyPr/>
        <a:lstStyle/>
        <a:p>
          <a:endParaRPr kumimoji="1" lang="ja-JP" altLang="en-US"/>
        </a:p>
      </dgm:t>
    </dgm:pt>
  </dgm:ptLst>
  <dgm:cxnLst>
    <dgm:cxn modelId="{6D40D2B5-1893-4B20-94B0-81444B3BDC91}" type="presOf" srcId="{739F5890-8E57-4A63-BBF3-D870E8D993E9}" destId="{92B38822-2505-4870-AB12-2B5D4BB2B039}" srcOrd="0" destOrd="0" presId="urn:microsoft.com/office/officeart/2005/8/layout/cycle7"/>
    <dgm:cxn modelId="{AAAD3A0F-3E30-4B07-8BFB-91900032697F}" type="presOf" srcId="{BA64F6F7-663A-4AE5-B010-1564291ACDA9}" destId="{5E93B4E1-D0F3-4395-A2AD-5293D21F108A}" srcOrd="1" destOrd="0" presId="urn:microsoft.com/office/officeart/2005/8/layout/cycle7"/>
    <dgm:cxn modelId="{530159C9-A5D2-4442-A2F4-69CF273D5DF2}" type="presOf" srcId="{739F5890-8E57-4A63-BBF3-D870E8D993E9}" destId="{C710112A-2F5B-4C18-AD76-82CF4A1AE089}" srcOrd="1" destOrd="0" presId="urn:microsoft.com/office/officeart/2005/8/layout/cycle7"/>
    <dgm:cxn modelId="{5D9ECF13-E1CB-4BFD-82A2-A46D52103E15}" srcId="{1D570A9F-D4EA-40C3-BCA6-869A5ABA98CE}" destId="{429EAD49-4DD6-4EB2-8480-8F54D2B9BEE8}" srcOrd="0" destOrd="0" parTransId="{8A1F72A8-7397-4B92-8C6F-5CE4DE50530F}" sibTransId="{739F5890-8E57-4A63-BBF3-D870E8D993E9}"/>
    <dgm:cxn modelId="{E65559B7-64C1-4C14-B7F8-3AEF67C4C412}" srcId="{1D570A9F-D4EA-40C3-BCA6-869A5ABA98CE}" destId="{1070D425-5E78-4692-9652-FA6D877C4D01}" srcOrd="1" destOrd="0" parTransId="{5C643B5D-DA8E-4733-89EF-AF0B7716B7EC}" sibTransId="{BA64F6F7-663A-4AE5-B010-1564291ACDA9}"/>
    <dgm:cxn modelId="{81B983B4-9664-41EE-9551-2D0648A7BC8B}" type="presOf" srcId="{1070D425-5E78-4692-9652-FA6D877C4D01}" destId="{735C3E88-B148-4149-AB0F-A4E65CB9AB39}" srcOrd="0" destOrd="0" presId="urn:microsoft.com/office/officeart/2005/8/layout/cycle7"/>
    <dgm:cxn modelId="{0B443746-7119-4140-97B9-C953EF0E8FA9}" type="presOf" srcId="{3662F811-9396-4E31-BD78-8B267B00CEBA}" destId="{5446F24A-143B-4A3D-95AA-0B30BF831FB7}" srcOrd="0" destOrd="0" presId="urn:microsoft.com/office/officeart/2005/8/layout/cycle7"/>
    <dgm:cxn modelId="{F6B03537-9B45-4E35-BBFF-A326A4184828}" srcId="{1D570A9F-D4EA-40C3-BCA6-869A5ABA98CE}" destId="{C0B4D74D-D9BB-4F4C-93E0-FB0470F79D8C}" srcOrd="2" destOrd="0" parTransId="{B1E3D9F8-77C5-49B3-9B86-D0882472A6C7}" sibTransId="{3662F811-9396-4E31-BD78-8B267B00CEBA}"/>
    <dgm:cxn modelId="{5A27A10D-FB53-493B-936D-EE9D36A76BAB}" type="presOf" srcId="{C0B4D74D-D9BB-4F4C-93E0-FB0470F79D8C}" destId="{D01A953F-C53F-48BF-AB94-BF76E4B2DA35}" srcOrd="0" destOrd="0" presId="urn:microsoft.com/office/officeart/2005/8/layout/cycle7"/>
    <dgm:cxn modelId="{2C31C13B-9518-4168-8F6B-A23BD7F41DD6}" type="presOf" srcId="{BA64F6F7-663A-4AE5-B010-1564291ACDA9}" destId="{6E99EF80-EA0A-46F8-994A-5F3F06A480FD}" srcOrd="0" destOrd="0" presId="urn:microsoft.com/office/officeart/2005/8/layout/cycle7"/>
    <dgm:cxn modelId="{90F7DCD1-E0C3-4441-9807-0EDFD6D50D45}" type="presOf" srcId="{429EAD49-4DD6-4EB2-8480-8F54D2B9BEE8}" destId="{DAC488A1-900C-4832-889E-06D71428617E}" srcOrd="0" destOrd="0" presId="urn:microsoft.com/office/officeart/2005/8/layout/cycle7"/>
    <dgm:cxn modelId="{19230B78-A35E-4D5E-905C-0B218C1CFD5B}" type="presOf" srcId="{3662F811-9396-4E31-BD78-8B267B00CEBA}" destId="{65FC4664-349B-40AC-BB5F-88F4B8677D16}" srcOrd="1" destOrd="0" presId="urn:microsoft.com/office/officeart/2005/8/layout/cycle7"/>
    <dgm:cxn modelId="{8ABA49A1-763C-49F0-9875-E98BC0978393}" type="presOf" srcId="{1D570A9F-D4EA-40C3-BCA6-869A5ABA98CE}" destId="{DA0071F8-5E47-4A66-A04C-903EAB66D498}" srcOrd="0" destOrd="0" presId="urn:microsoft.com/office/officeart/2005/8/layout/cycle7"/>
    <dgm:cxn modelId="{49FCDA3F-79CD-4D3D-ACFF-F507DE33772F}" type="presParOf" srcId="{DA0071F8-5E47-4A66-A04C-903EAB66D498}" destId="{DAC488A1-900C-4832-889E-06D71428617E}" srcOrd="0" destOrd="0" presId="urn:microsoft.com/office/officeart/2005/8/layout/cycle7"/>
    <dgm:cxn modelId="{CF58128B-0783-4865-B5A0-DC4584F3FD9B}" type="presParOf" srcId="{DA0071F8-5E47-4A66-A04C-903EAB66D498}" destId="{92B38822-2505-4870-AB12-2B5D4BB2B039}" srcOrd="1" destOrd="0" presId="urn:microsoft.com/office/officeart/2005/8/layout/cycle7"/>
    <dgm:cxn modelId="{93E9C89A-F8DD-44B1-A28E-A439E86D8A42}" type="presParOf" srcId="{92B38822-2505-4870-AB12-2B5D4BB2B039}" destId="{C710112A-2F5B-4C18-AD76-82CF4A1AE089}" srcOrd="0" destOrd="0" presId="urn:microsoft.com/office/officeart/2005/8/layout/cycle7"/>
    <dgm:cxn modelId="{38801DE2-8715-46C6-9B9E-9194EDA93F8D}" type="presParOf" srcId="{DA0071F8-5E47-4A66-A04C-903EAB66D498}" destId="{735C3E88-B148-4149-AB0F-A4E65CB9AB39}" srcOrd="2" destOrd="0" presId="urn:microsoft.com/office/officeart/2005/8/layout/cycle7"/>
    <dgm:cxn modelId="{0A1FACD5-4125-468E-AA33-9C559D75D631}" type="presParOf" srcId="{DA0071F8-5E47-4A66-A04C-903EAB66D498}" destId="{6E99EF80-EA0A-46F8-994A-5F3F06A480FD}" srcOrd="3" destOrd="0" presId="urn:microsoft.com/office/officeart/2005/8/layout/cycle7"/>
    <dgm:cxn modelId="{89602B7E-3420-4801-AB14-29DC1FC21400}" type="presParOf" srcId="{6E99EF80-EA0A-46F8-994A-5F3F06A480FD}" destId="{5E93B4E1-D0F3-4395-A2AD-5293D21F108A}" srcOrd="0" destOrd="0" presId="urn:microsoft.com/office/officeart/2005/8/layout/cycle7"/>
    <dgm:cxn modelId="{24DF2DE3-0E6E-4D97-AA88-FE80321B3149}" type="presParOf" srcId="{DA0071F8-5E47-4A66-A04C-903EAB66D498}" destId="{D01A953F-C53F-48BF-AB94-BF76E4B2DA35}" srcOrd="4" destOrd="0" presId="urn:microsoft.com/office/officeart/2005/8/layout/cycle7"/>
    <dgm:cxn modelId="{B752DB48-5B43-4033-8837-2F30CC43844A}" type="presParOf" srcId="{DA0071F8-5E47-4A66-A04C-903EAB66D498}" destId="{5446F24A-143B-4A3D-95AA-0B30BF831FB7}" srcOrd="5" destOrd="0" presId="urn:microsoft.com/office/officeart/2005/8/layout/cycle7"/>
    <dgm:cxn modelId="{3FC5B40E-F26D-4CC6-818E-5EB48D7114D0}" type="presParOf" srcId="{5446F24A-143B-4A3D-95AA-0B30BF831FB7}" destId="{65FC4664-349B-40AC-BB5F-88F4B8677D16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54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dirty="0" smtClean="0"/>
              <a:t>マスター サブタイトルの書式設定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6AD6EE87-EBD5-4F12-A48A-63ACA297AC8F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1672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CD73815-2707-4475-8F1A-B873CB631BB4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093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A4AFB99-0EAB-4182-AFF8-E214C82A68F6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5281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 sz="2400"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/>
            </a:lvl4pPr>
            <a:lvl5pPr>
              <a:buClrTx/>
              <a:defRPr/>
            </a:lvl5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5D3794B-289A-4A80-97D7-111025398D45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4048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5A61015F-7CC6-4D0A-9D87-873EA4C304CC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6403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3C6A301-0538-44EC-B09D-202E1042A48B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113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789574A-8875-45EF-8EA2-3CAA0F7ABC4C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337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7EF4D4C-5367-4C26-9E2B-D8088D7FCA81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042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6E91E96-98B0-4413-9547-46F3504108EF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608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5C68B11-C5A8-448C-8CE9-B1A273C79CFC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90077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C7616CA0-919D-4A49-9C8A-62FDFB3A5183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980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rgbClr val="BACE94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00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787754"/>
            <a:ext cx="10058400" cy="42472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90298CD5-6C1E-4009-B41F-6DF62E31D3BE}" type="datetimeFigureOut">
              <a:rPr lang="en-US" smtClean="0"/>
              <a:pPr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8604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38" r:id="rId1"/>
    <p:sldLayoutId id="2147483939" r:id="rId2"/>
    <p:sldLayoutId id="2147483940" r:id="rId3"/>
    <p:sldLayoutId id="2147483941" r:id="rId4"/>
    <p:sldLayoutId id="2147483942" r:id="rId5"/>
    <p:sldLayoutId id="2147483943" r:id="rId6"/>
    <p:sldLayoutId id="2147483944" r:id="rId7"/>
    <p:sldLayoutId id="2147483945" r:id="rId8"/>
    <p:sldLayoutId id="2147483946" r:id="rId9"/>
    <p:sldLayoutId id="2147483947" r:id="rId10"/>
    <p:sldLayoutId id="2147483948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lang="en-US" sz="3600" kern="1200" cap="none" spc="0" baseline="0" dirty="0">
          <a:solidFill>
            <a:schemeClr val="tx2">
              <a:lumMod val="2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342900" indent="-34290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Tx/>
        <a:buFont typeface="Wingdings" panose="05000000000000000000" pitchFamily="2" charset="2"/>
        <a:buChar char="l"/>
        <a:defRPr kumimoji="1" sz="2400" b="1" kern="1200">
          <a:solidFill>
            <a:sysClr val="windowText" lastClr="000000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2000" kern="1200">
          <a:solidFill>
            <a:sysClr val="windowText" lastClr="000000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けやき</a:t>
            </a:r>
            <a:r>
              <a:rPr kumimoji="1" lang="ja-JP" altLang="en-US" dirty="0" smtClean="0"/>
              <a:t>市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地産地消ネットワーク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食</a:t>
            </a:r>
            <a:r>
              <a:rPr lang="ja-JP" altLang="en-US" dirty="0" smtClean="0"/>
              <a:t>でつながる消費者と生産者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38704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地産地消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66800" y="1787754"/>
            <a:ext cx="4074826" cy="4247286"/>
          </a:xfrm>
        </p:spPr>
        <p:txBody>
          <a:bodyPr/>
          <a:lstStyle/>
          <a:p>
            <a:r>
              <a:rPr lang="ja-JP" altLang="en-US" dirty="0" smtClean="0"/>
              <a:t>「地産地消」とは？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地域で生産されたものを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その地域で消費すること</a:t>
            </a:r>
            <a:endParaRPr lang="en-US" altLang="ja-JP" dirty="0" smtClean="0"/>
          </a:p>
          <a:p>
            <a:r>
              <a:rPr lang="ja-JP" altLang="en-US" dirty="0" smtClean="0"/>
              <a:t>地産地消のメリット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新鮮で旬の食材を入手できる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食への理解を深めることができる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消費者のニーズを把握できる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流通コストを削減できる</a:t>
            </a:r>
          </a:p>
        </p:txBody>
      </p:sp>
      <p:sp>
        <p:nvSpPr>
          <p:cNvPr id="4" name="下矢印 3"/>
          <p:cNvSpPr/>
          <p:nvPr/>
        </p:nvSpPr>
        <p:spPr>
          <a:xfrm rot="16200000">
            <a:off x="5010835" y="2916632"/>
            <a:ext cx="2626468" cy="1307705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角丸四角形 4"/>
          <p:cNvSpPr/>
          <p:nvPr/>
        </p:nvSpPr>
        <p:spPr>
          <a:xfrm>
            <a:off x="7506510" y="3911397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地域の活性化</a:t>
            </a:r>
            <a:endParaRPr kumimoji="1" lang="ja-JP" altLang="en-US" sz="2400" dirty="0"/>
          </a:p>
        </p:txBody>
      </p:sp>
      <p:sp>
        <p:nvSpPr>
          <p:cNvPr id="6" name="角丸四角形 5"/>
          <p:cNvSpPr/>
          <p:nvPr/>
        </p:nvSpPr>
        <p:spPr>
          <a:xfrm>
            <a:off x="7506510" y="2290605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生産者と消費者の</a:t>
            </a:r>
            <a:endParaRPr kumimoji="1" lang="en-US" altLang="ja-JP" sz="2400" dirty="0" smtClean="0"/>
          </a:p>
          <a:p>
            <a:pPr algn="ctr"/>
            <a:r>
              <a:rPr kumimoji="1" lang="ja-JP" altLang="en-US" sz="2400" dirty="0" smtClean="0"/>
              <a:t>信頼関係</a:t>
            </a:r>
            <a:endParaRPr kumimoji="1" lang="en-US" altLang="ja-JP" sz="2400" dirty="0" smtClean="0"/>
          </a:p>
        </p:txBody>
      </p:sp>
    </p:spTree>
    <p:extLst>
      <p:ext uri="{BB962C8B-B14F-4D97-AF65-F5344CB8AC3E}">
        <p14:creationId xmlns:p14="http://schemas.microsoft.com/office/powerpoint/2010/main" val="1381556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けやき市地産地消ネットワーク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「けやき市地産地消ネットワーク」とは？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けやき市の地産地消を活性化させるため、</a:t>
            </a:r>
            <a:r>
              <a:rPr lang="en-US" altLang="ja-JP" dirty="0" smtClean="0"/>
              <a:t>2010</a:t>
            </a:r>
            <a:r>
              <a:rPr lang="ja-JP" altLang="ja-JP" dirty="0" smtClean="0"/>
              <a:t>年に設立された組織</a:t>
            </a:r>
            <a:endParaRPr lang="en-US" altLang="ja-JP" dirty="0" smtClean="0"/>
          </a:p>
          <a:p>
            <a:r>
              <a:rPr lang="ja-JP" altLang="en-US" dirty="0" smtClean="0"/>
              <a:t>誰がやっているの？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生産者、消費者、製造業者、流通業者、飲食店など、組織の趣旨に賛同し、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入会した会員</a:t>
            </a:r>
            <a:endParaRPr lang="en-US" altLang="ja-JP" dirty="0" smtClean="0"/>
          </a:p>
          <a:p>
            <a:r>
              <a:rPr lang="ja-JP" altLang="en-US" dirty="0" smtClean="0"/>
              <a:t>趣旨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消費者が安全な食材を入手できるようにする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消費者と生産者の交流をサポートする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地場物産品の消費を促進する</a:t>
            </a:r>
            <a:endParaRPr lang="ja-JP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65439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消費者と生産者のつながり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23355"/>
              </p:ext>
            </p:extLst>
          </p:nvPr>
        </p:nvGraphicFramePr>
        <p:xfrm>
          <a:off x="1066800" y="2103439"/>
          <a:ext cx="10058400" cy="36977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7257738" y="3356886"/>
            <a:ext cx="232347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信頼関係の構築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ニーズの把握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（</a:t>
            </a:r>
            <a:r>
              <a:rPr kumimoji="1" lang="ja-JP" altLang="en-US" sz="1400" dirty="0">
                <a:solidFill>
                  <a:schemeClr val="tx2">
                    <a:lumMod val="25000"/>
                  </a:schemeClr>
                </a:solidFill>
              </a:rPr>
              <a:t>農業体験などの</a:t>
            </a:r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交流）</a:t>
            </a:r>
            <a:endParaRPr kumimoji="1" lang="en-US" altLang="ja-JP" sz="1400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610786" y="3464607"/>
            <a:ext cx="23234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新鮮な食材の購入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販路の拡大</a:t>
            </a:r>
            <a:endParaRPr kumimoji="1" lang="ja-JP" altLang="en-US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934262" y="5876145"/>
            <a:ext cx="2323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流通コストの削減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06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おもな活動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販売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直売所の運営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ネットワーク加盟店の募集・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活動サポート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地場産品を使ったメニュー開発支援など</a:t>
            </a:r>
            <a:endParaRPr lang="en-US" altLang="ja-JP" dirty="0" smtClean="0"/>
          </a:p>
          <a:p>
            <a:r>
              <a:rPr lang="ja-JP" altLang="en-US" dirty="0" smtClean="0"/>
              <a:t>イベント企画・運営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けやき市農業祭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農作業体験</a:t>
            </a:r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/>
          </a:p>
          <a:p>
            <a:r>
              <a:rPr lang="ja-JP" altLang="en-US" dirty="0" smtClean="0"/>
              <a:t>情報</a:t>
            </a:r>
            <a:r>
              <a:rPr lang="ja-JP" altLang="en-US" dirty="0"/>
              <a:t>発信</a:t>
            </a:r>
            <a:endParaRPr lang="en-US" altLang="ja-JP" dirty="0"/>
          </a:p>
          <a:p>
            <a:pPr lvl="1"/>
            <a:r>
              <a:rPr lang="ja-JP" altLang="en-US" dirty="0" smtClean="0"/>
              <a:t>ネットワークの</a:t>
            </a:r>
            <a:r>
              <a:rPr lang="en-US" altLang="ja-JP" dirty="0" smtClean="0"/>
              <a:t>Web</a:t>
            </a:r>
            <a:r>
              <a:rPr lang="ja-JP" altLang="en-US" dirty="0"/>
              <a:t>サイト運営</a:t>
            </a:r>
            <a:endParaRPr lang="en-US" altLang="ja-JP" dirty="0"/>
          </a:p>
          <a:p>
            <a:pPr lvl="2"/>
            <a:r>
              <a:rPr lang="ja-JP" altLang="en-US" dirty="0"/>
              <a:t>生産者の紹介</a:t>
            </a:r>
            <a:endParaRPr lang="en-US" altLang="ja-JP" dirty="0"/>
          </a:p>
          <a:p>
            <a:pPr lvl="2"/>
            <a:r>
              <a:rPr lang="ja-JP" altLang="en-US" dirty="0"/>
              <a:t>地場産品の紹介</a:t>
            </a:r>
            <a:endParaRPr lang="en-US" altLang="ja-JP" dirty="0"/>
          </a:p>
          <a:p>
            <a:pPr lvl="2"/>
            <a:r>
              <a:rPr lang="ja-JP" altLang="en-US" dirty="0" smtClean="0"/>
              <a:t>ネットワーク加盟店</a:t>
            </a:r>
            <a:r>
              <a:rPr lang="ja-JP" altLang="en-US" dirty="0"/>
              <a:t>の紹介</a:t>
            </a:r>
            <a:endParaRPr lang="en-US" altLang="ja-JP" dirty="0"/>
          </a:p>
          <a:p>
            <a:pPr lvl="2"/>
            <a:r>
              <a:rPr lang="ja-JP" altLang="en-US" dirty="0"/>
              <a:t>イベント</a:t>
            </a:r>
            <a:r>
              <a:rPr lang="ja-JP" altLang="en-US" dirty="0" smtClean="0"/>
              <a:t>情報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64083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けやき市のおもな地場産品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農産物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アスパラガス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オータムポエム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枝豆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米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さくらんぼ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ぶどう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梨</a:t>
            </a:r>
            <a:endParaRPr lang="en-US" altLang="ja-JP" dirty="0" smtClean="0"/>
          </a:p>
          <a:p>
            <a:pPr lvl="1"/>
            <a:endParaRPr lang="en-US" altLang="ja-JP" dirty="0"/>
          </a:p>
          <a:p>
            <a:pPr lvl="1"/>
            <a:endParaRPr lang="en-US" altLang="ja-JP" dirty="0" smtClean="0"/>
          </a:p>
          <a:p>
            <a:r>
              <a:rPr lang="ja-JP" altLang="en-US" dirty="0" smtClean="0"/>
              <a:t>海産物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するめいか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やりいか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きす</a:t>
            </a:r>
          </a:p>
          <a:p>
            <a:pPr lvl="1"/>
            <a:r>
              <a:rPr lang="ja-JP" altLang="ja-JP" dirty="0" smtClean="0"/>
              <a:t>のどぐろ</a:t>
            </a:r>
          </a:p>
          <a:p>
            <a:pPr lvl="1"/>
            <a:r>
              <a:rPr lang="ja-JP" altLang="ja-JP" dirty="0" smtClean="0"/>
              <a:t>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やなぎが</a:t>
            </a:r>
            <a:r>
              <a:rPr lang="ja-JP" altLang="en-US" dirty="0" err="1" smtClean="0"/>
              <a:t>れい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ぶり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南蛮エビ</a:t>
            </a:r>
          </a:p>
          <a:p>
            <a:pPr lvl="1"/>
            <a:r>
              <a:rPr lang="ja-JP" altLang="ja-JP" dirty="0" smtClean="0"/>
              <a:t>塩</a:t>
            </a:r>
            <a:endParaRPr lang="en-US" altLang="ja-JP" dirty="0" smtClean="0"/>
          </a:p>
          <a:p>
            <a:pPr lvl="1"/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05757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ャボン">
  <a:themeElements>
    <a:clrScheme name="シャボン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シャボン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シャボ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TM03457510[[fn=シャボン]]</Template>
  <TotalTime>358</TotalTime>
  <Words>159</Words>
  <Application>Microsoft Office PowerPoint</Application>
  <PresentationFormat>ワイド画面</PresentationFormat>
  <Paragraphs>72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ＭＳ ゴシック</vt:lpstr>
      <vt:lpstr>Arial</vt:lpstr>
      <vt:lpstr>Century Gothic</vt:lpstr>
      <vt:lpstr>Wingdings</vt:lpstr>
      <vt:lpstr>シャボン</vt:lpstr>
      <vt:lpstr>けやき市 地産地消ネットワーク</vt:lpstr>
      <vt:lpstr>地産地消</vt:lpstr>
      <vt:lpstr>けやき市地産地消ネットワーク</vt:lpstr>
      <vt:lpstr>消費者と生産者のつながり</vt:lpstr>
      <vt:lpstr>おもな活動</vt:lpstr>
      <vt:lpstr>けやき市のおもな地場産品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41</cp:revision>
  <dcterms:created xsi:type="dcterms:W3CDTF">2014-12-02T23:53:32Z</dcterms:created>
  <dcterms:modified xsi:type="dcterms:W3CDTF">2014-12-04T05:46:26Z</dcterms:modified>
</cp:coreProperties>
</file>