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4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58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01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8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88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87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80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0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69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88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38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7540">
            <a:off x="1434794" y="2081443"/>
            <a:ext cx="2115355" cy="211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5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111E-6 L 0.15794 -0.17546 C 0.19075 -0.21505 0.2401 -0.23611 0.29192 -0.23611 C 0.35078 -0.23611 0.39804 -0.21505 0.43086 -0.17546 L 0.58893 1.11111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40" y="-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6</cp:revision>
  <dcterms:created xsi:type="dcterms:W3CDTF">2014-12-05T00:13:22Z</dcterms:created>
  <dcterms:modified xsi:type="dcterms:W3CDTF">2014-12-05T00:28:34Z</dcterms:modified>
</cp:coreProperties>
</file>