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6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33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22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2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61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3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9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24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10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51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4371">
            <a:off x="445529" y="380971"/>
            <a:ext cx="1873606" cy="17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2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85185E-6 L 6.25E-7 -1.85185E-6 C 0.00208 -0.0044 0.00417 -0.0088 0.00625 -0.0132 C 0.00742 -0.01551 0.0082 -0.01852 0.00951 -0.0206 C 0.01029 -0.02222 0.01159 -0.02315 0.01263 -0.02454 C 0.01589 -0.0287 0.01849 -0.03449 0.02214 -0.0375 C 0.02357 -0.03889 0.025 -0.03982 0.0263 -0.04144 C 0.02852 -0.04375 0.03021 -0.04769 0.03268 -0.04884 C 0.04583 -0.05463 0.02943 -0.04722 0.04011 -0.05255 C 0.04154 -0.05324 0.04297 -0.05347 0.04427 -0.0544 C 0.05899 -0.06528 0.0474 -0.05972 0.05703 -0.06389 C 0.06081 -0.07408 0.05677 -0.06644 0.06432 -0.0713 C 0.06563 -0.07222 0.06628 -0.07454 0.06758 -0.07523 C 0.06953 -0.07639 0.07175 -0.07639 0.07383 -0.07708 C 0.07734 -0.07963 0.08073 -0.08333 0.08451 -0.08449 C 0.08659 -0.08519 0.08867 -0.08565 0.09076 -0.08634 C 0.09701 -0.08889 0.09883 -0.09051 0.10456 -0.09213 C 0.10729 -0.09283 0.11016 -0.09329 0.11302 -0.09398 C 0.11471 -0.09445 0.11654 -0.09514 0.11823 -0.09583 C 0.11927 -0.0963 0.12031 -0.09745 0.12149 -0.09769 C 0.12669 -0.09884 0.13203 -0.09884 0.13724 -0.09954 C 0.15169 -0.1081 0.14141 -0.10324 0.16901 -0.10509 C 0.18698 -0.10463 0.20495 -0.10486 0.22279 -0.10324 C 0.22643 -0.10301 0.23945 -0.09861 0.24401 -0.09583 C 0.25169 -0.0912 0.24818 -0.09306 0.25456 -0.09028 C 0.25599 -0.08889 0.25729 -0.0875 0.25872 -0.08634 C 0.25977 -0.08565 0.26081 -0.08519 0.26198 -0.08449 C 0.26432 -0.08333 0.26693 -0.08241 0.26927 -0.08079 C 0.27083 -0.07986 0.27214 -0.07824 0.27357 -0.07708 C 0.27422 -0.07523 0.27487 -0.07315 0.27565 -0.0713 C 0.27656 -0.06945 0.27813 -0.06806 0.27878 -0.06574 C 0.27995 -0.06158 0.27891 -0.05533 0.28099 -0.05255 C 0.28386 -0.04884 0.28802 -0.05023 0.29154 -0.04884 C 0.29258 -0.04838 0.29362 -0.04745 0.29466 -0.04699 C 0.29609 -0.0463 0.29753 -0.04583 0.29896 -0.04514 C 0.30638 -0.03634 0.29688 -0.04653 0.30729 -0.03958 C 0.30859 -0.03866 0.30938 -0.03681 0.31055 -0.03565 C 0.31771 -0.0294 0.30912 -0.03982 0.31797 -0.03009 C 0.3194 -0.02847 0.32057 -0.02593 0.32214 -0.02454 C 0.32487 -0.02153 0.32774 -0.01945 0.3306 -0.0169 C 0.33203 -0.01574 0.33359 -0.01482 0.33477 -0.0132 C 0.34024 -0.00579 0.3375 -0.00903 0.34323 -0.0037 C 0.34557 0.00185 0.34662 0.00509 0.34961 0.00926 C 0.35052 0.01088 0.35182 0.01157 0.35274 0.01319 C 0.36445 0.03194 0.35677 0.0243 0.3655 0.03194 C 0.36667 0.03518 0.3694 0.04282 0.3707 0.04514 C 0.37201 0.04722 0.37357 0.04884 0.375 0.05069 C 0.38216 0.06991 0.37031 0.03958 0.38125 0.06204 C 0.39024 0.08009 0.37839 0.06319 0.38867 0.07893 C 0.39531 0.08889 0.3918 0.07407 0.4013 0.09954 C 0.40859 0.11852 0.40495 0.11157 0.41094 0.12199 C 0.41159 0.12523 0.41172 0.12893 0.41302 0.13148 C 0.41367 0.13287 0.41524 0.13241 0.41615 0.13333 C 0.41771 0.13495 0.41901 0.13704 0.42044 0.13889 C 0.4207 0.14074 0.4207 0.14305 0.42149 0.14467 C 0.42787 0.15833 0.42435 0.14305 0.42669 0.15579 C 0.42682 0.15833 0.42761 0.17847 0.42878 0.18403 C 0.4293 0.18611 0.43034 0.18773 0.43099 0.18958 C 0.4332 0.19653 0.43281 0.19861 0.4362 0.20463 C 0.43711 0.20625 0.43828 0.20717 0.43945 0.20856 C 0.44675 0.22801 0.43555 0.19768 0.44362 0.22153 C 0.44492 0.22546 0.44649 0.22917 0.44779 0.23287 L 0.45 0.23842 L 0.45208 0.24421 C 0.45547 0.26227 0.45 0.23403 0.45521 0.25717 C 0.45612 0.26088 0.45664 0.26481 0.45729 0.26852 L 0.45846 0.2743 C 0.45807 0.28889 0.4582 0.31042 0.45625 0.32685 C 0.45612 0.3287 0.4556 0.33055 0.45521 0.33241 C 0.45482 0.33495 0.45456 0.3375 0.45417 0.34005 C 0.45352 0.34375 0.4543 0.35046 0.45208 0.35116 L 0.4457 0.35301 C 0.44466 0.35486 0.44349 0.35648 0.44258 0.3588 C 0.43698 0.37176 0.44154 0.36782 0.43307 0.3831 C 0.43203 0.38495 0.43099 0.38704 0.42995 0.38866 C 0.42604 0.39444 0.42175 0.3993 0.41823 0.40555 C 0.41328 0.41458 0.41589 0.41204 0.41094 0.41505 C 0.40951 0.4169 0.4082 0.41921 0.40664 0.4206 C 0.40117 0.42639 0.39831 0.42801 0.39297 0.43194 C 0.3918 0.4338 0.39089 0.43588 0.38971 0.4375 C 0.3875 0.4412 0.38425 0.44514 0.38125 0.44699 C 0.36927 0.45417 0.37669 0.44722 0.36654 0.4544 C 0.36511 0.45555 0.36367 0.45717 0.36224 0.45833 C 0.36055 0.45972 0.35872 0.46088 0.35703 0.46204 C 0.35599 0.46273 0.35482 0.46296 0.35378 0.46389 C 0.35274 0.46481 0.35182 0.46667 0.35065 0.46759 C 0.34896 0.46921 0.34714 0.47014 0.34531 0.4713 C 0.3388 0.47569 0.33997 0.47477 0.33372 0.47708 C 0.33268 0.47824 0.33177 0.47986 0.3306 0.48079 C 0.32852 0.48241 0.3263 0.4831 0.32422 0.48449 L 0.31901 0.48842 L 0.2905 0.48634 C 0.28893 0.48588 0.28893 0.48148 0.28828 0.47893 C 0.28789 0.47708 0.28763 0.47523 0.28724 0.47338 C 0.28685 0.47106 0.28451 0.4618 0.28412 0.45833 C 0.28359 0.45463 0.28372 0.45046 0.28307 0.44699 C 0.28203 0.44167 0.2806 0.43657 0.27878 0.43194 C 0.27695 0.42685 0.27591 0.42477 0.27461 0.41875 C 0.27214 0.40787 0.27279 0.4088 0.27149 0.39815 C 0.27031 0.38958 0.27005 0.38866 0.26823 0.3794 C 0.26901 0.35 0.26888 0.32037 0.27031 0.2912 C 0.2707 0.28518 0.27279 0.27986 0.27357 0.2743 C 0.27396 0.27176 0.27383 0.26898 0.27461 0.26667 C 0.27565 0.26319 0.27747 0.26042 0.27878 0.25717 C 0.27956 0.25555 0.28021 0.25347 0.28099 0.25162 C 0.2819 0.24907 0.2832 0.24699 0.28412 0.24421 C 0.28503 0.2412 0.28529 0.23773 0.2862 0.23472 C 0.28815 0.2287 0.29479 0.21667 0.29675 0.21412 C 0.29818 0.21227 0.29961 0.21042 0.30104 0.20856 C 0.30208 0.20671 0.303 0.2044 0.30417 0.20278 C 0.30547 0.20116 0.30716 0.20069 0.30846 0.19907 C 0.31836 0.18634 0.30417 0.2 0.31576 0.18958 C 0.31823 0.18518 0.31992 0.17847 0.32318 0.17662 C 0.3263 0.17477 0.32761 0.1743 0.3306 0.17083 C 0.33789 0.16273 0.33177 0.16713 0.33802 0.16342 C 0.33971 0.16088 0.34128 0.15787 0.34323 0.15579 C 0.34453 0.15463 0.34609 0.15463 0.34753 0.15393 C 0.34857 0.15347 0.34961 0.15278 0.35065 0.15208 C 0.36081 0.14005 0.34479 0.1581 0.35912 0.14653 C 0.36146 0.14467 0.36315 0.14097 0.3655 0.13889 C 0.3668 0.13773 0.36836 0.13657 0.36966 0.13518 C 0.37149 0.13333 0.37318 0.13125 0.375 0.12963 C 0.37669 0.12801 0.38112 0.12523 0.38346 0.12384 C 0.38581 0.12268 0.38828 0.12106 0.39076 0.12014 C 0.39362 0.11921 0.39649 0.11898 0.39922 0.11829 C 0.41081 0.1081 0.40013 0.11597 0.41302 0.11088 C 0.41511 0.10995 0.41719 0.10787 0.41927 0.10694 C 0.42175 0.10602 0.42435 0.10602 0.42669 0.10509 C 0.42917 0.10417 0.43151 0.10208 0.43412 0.10139 C 0.43971 0.1 0.44544 0.10023 0.45104 0.09954 L 0.46576 0.09583 L 0.47318 0.09398 L 0.50378 0.09583 C 0.51667 0.09699 0.50977 0.09745 0.52175 0.10139 C 0.52461 0.10231 0.52747 0.10255 0.53021 0.10324 L 0.53763 0.10509 C 0.55104 0.11528 0.54076 0.10926 0.56198 0.11273 C 0.56406 0.11296 0.56615 0.11412 0.56823 0.11458 C 0.57774 0.11597 0.58737 0.1162 0.59675 0.11829 C 0.59844 0.11875 0.61055 0.1213 0.61263 0.12199 C 0.61511 0.12292 0.61745 0.12523 0.62005 0.12592 C 0.6263 0.12708 0.63268 0.12708 0.63906 0.12778 C 0.64258 0.12893 0.64609 0.13055 0.64961 0.13148 C 0.65352 0.13241 0.65742 0.13148 0.6612 0.13333 C 0.69935 0.15139 0.66745 0.14375 0.69076 0.14838 C 0.69675 0.15139 0.70287 0.15417 0.70872 0.15764 C 0.71237 0.15995 0.71576 0.16319 0.7194 0.16528 C 0.72109 0.1662 0.72292 0.16643 0.72461 0.16713 C 0.72708 0.16829 0.72956 0.16967 0.73203 0.17083 C 0.73307 0.17153 0.73412 0.17222 0.73516 0.17268 C 0.7375 0.17384 0.74232 0.175 0.74466 0.17662 C 0.75169 0.18102 0.75013 0.18148 0.75521 0.18403 C 0.76602 0.18958 0.75182 0.18009 0.77318 0.19352 C 0.78945 0.20347 0.77044 0.19537 0.79115 0.20278 C 0.79323 0.20463 0.79531 0.20717 0.79753 0.20856 C 0.80977 0.21597 0.83451 0.22917 0.83451 0.22917 C 0.83984 0.23866 0.83555 0.23333 0.84505 0.23657 C 0.84792 0.23773 0.85065 0.23912 0.85352 0.24028 C 0.85886 0.24282 0.85638 0.24143 0.86094 0.24421 C 0.8612 0.24606 0.8612 0.24838 0.86198 0.24977 C 0.86445 0.2544 0.86914 0.2581 0.87253 0.26111 L 0.87787 0.27037 L 0.87787 0.27037 " pathEditMode="relative" ptsTypes="AAAAAAAAAAAAAAAAAAAAAAA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2014-12-05T00:31:38Z</dcterms:created>
  <dcterms:modified xsi:type="dcterms:W3CDTF">2014-12-05T00:34:22Z</dcterms:modified>
</cp:coreProperties>
</file>