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消費者</a:t>
          </a:r>
          <a:endParaRPr kumimoji="1" lang="ja-JP" altLang="en-US" sz="20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生産者</a:t>
          </a:r>
          <a:endParaRPr kumimoji="1" lang="ja-JP" altLang="en-US" sz="20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直売所</a:t>
          </a:r>
          <a:endParaRPr kumimoji="1" lang="en-US" altLang="ja-JP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飲食店</a:t>
          </a:r>
          <a:endParaRPr kumimoji="1" lang="ja-JP" altLang="en-US" sz="20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2014-12-07T02:21:11Z</dcterms:modified>
</cp:coreProperties>
</file>