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24" autoAdjust="0"/>
  </p:normalViewPr>
  <p:slideViewPr>
    <p:cSldViewPr snapToGrid="0">
      <p:cViewPr varScale="1">
        <p:scale>
          <a:sx n="68" d="100"/>
          <a:sy n="68" d="100"/>
        </p:scale>
        <p:origin x="774" y="60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B38822-2505-4870-AB12-2B5D4BB2B039}" type="pres">
      <dgm:prSet presAssocID="{739F5890-8E57-4A63-BBF3-D870E8D993E9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C710112A-2F5B-4C18-AD76-82CF4A1AE089}" type="pres">
      <dgm:prSet presAssocID="{739F5890-8E57-4A63-BBF3-D870E8D993E9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99EF80-EA0A-46F8-994A-5F3F06A480FD}" type="pres">
      <dgm:prSet presAssocID="{BA64F6F7-663A-4AE5-B010-1564291ACDA9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5E93B4E1-D0F3-4395-A2AD-5293D21F108A}" type="pres">
      <dgm:prSet presAssocID="{BA64F6F7-663A-4AE5-B010-1564291ACDA9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65FC4664-349B-40AC-BB5F-88F4B8677D16}" type="pres">
      <dgm:prSet presAssocID="{3662F811-9396-4E31-BD78-8B267B00CEBA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3/9/2015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3/9/2015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3/9/2015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3/9/2015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3/9/2015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3/9/2015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3/9/2015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3/9/2015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3/9/2015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3/9/2015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3/9/2015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3/9/2015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ransition spd="slow">
    <p:wip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434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44</cp:revision>
  <dcterms:created xsi:type="dcterms:W3CDTF">2014-12-02T23:53:32Z</dcterms:created>
  <dcterms:modified xsi:type="dcterms:W3CDTF">2015-03-09T05:42:56Z</dcterms:modified>
</cp:coreProperties>
</file>