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19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661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333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222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321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615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93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8590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4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424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101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51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64371">
            <a:off x="445529" y="380971"/>
            <a:ext cx="1873606" cy="171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2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C 0.09505 -0.03079 0.22917 -0.15348 0.28516 -0.09213 C 0.36784 -0.00903 0.43998 0.09305 0.46042 0.28171 C 0.45547 0.43495 0.4168 0.52222 0.32852 0.52222 C 0.24258 0.49884 0.21237 0.40578 0.21328 0.32268 C 0.21576 -0.03912 0.40208 -0.00648 0.49649 -0.17084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18" y="17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</cp:revision>
  <dcterms:created xsi:type="dcterms:W3CDTF">2014-12-05T00:31:38Z</dcterms:created>
  <dcterms:modified xsi:type="dcterms:W3CDTF">2014-12-05T00:53:28Z</dcterms:modified>
</cp:coreProperties>
</file>