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4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A商品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217</c:v>
                </c:pt>
                <c:pt idx="1">
                  <c:v>230</c:v>
                </c:pt>
                <c:pt idx="2">
                  <c:v>195</c:v>
                </c:pt>
                <c:pt idx="3">
                  <c:v>245</c:v>
                </c:pt>
                <c:pt idx="4">
                  <c:v>269</c:v>
                </c:pt>
                <c:pt idx="5">
                  <c:v>273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B商品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245</c:v>
                </c:pt>
                <c:pt idx="1">
                  <c:v>213</c:v>
                </c:pt>
                <c:pt idx="2">
                  <c:v>279</c:v>
                </c:pt>
                <c:pt idx="3">
                  <c:v>260</c:v>
                </c:pt>
                <c:pt idx="4">
                  <c:v>248</c:v>
                </c:pt>
                <c:pt idx="5">
                  <c:v>201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C商品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Sheet1!$D$2:$D$7</c:f>
              <c:numCache>
                <c:formatCode>General</c:formatCode>
                <c:ptCount val="6"/>
                <c:pt idx="0">
                  <c:v>173</c:v>
                </c:pt>
                <c:pt idx="1">
                  <c:v>152</c:v>
                </c:pt>
                <c:pt idx="2">
                  <c:v>180</c:v>
                </c:pt>
                <c:pt idx="3">
                  <c:v>149</c:v>
                </c:pt>
                <c:pt idx="4">
                  <c:v>157</c:v>
                </c:pt>
                <c:pt idx="5">
                  <c:v>182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38797416"/>
        <c:axId val="438798592"/>
      </c:barChart>
      <c:catAx>
        <c:axId val="4387974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438798592"/>
        <c:crosses val="autoZero"/>
        <c:auto val="1"/>
        <c:lblAlgn val="ctr"/>
        <c:lblOffset val="100"/>
        <c:noMultiLvlLbl val="0"/>
      </c:catAx>
      <c:valAx>
        <c:axId val="4387985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4387974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73986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9296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0069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5011312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683229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94835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596564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07103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36031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31685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13401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02973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7050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6444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27154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30116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7151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214407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  <p:sldLayoutId id="2147483726" r:id="rId12"/>
    <p:sldLayoutId id="2147483727" r:id="rId13"/>
    <p:sldLayoutId id="2147483728" r:id="rId14"/>
    <p:sldLayoutId id="2147483729" r:id="rId15"/>
    <p:sldLayoutId id="2147483730" r:id="rId16"/>
    <p:sldLayoutId id="2147483731" r:id="rId17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上半期商品売上高</a:t>
            </a:r>
            <a:endParaRPr kumimoji="1" lang="ja-JP" altLang="en-US" dirty="0"/>
          </a:p>
        </p:txBody>
      </p:sp>
      <p:graphicFrame>
        <p:nvGraphicFramePr>
          <p:cNvPr id="8" name="コンテンツ プレースホルダー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23201483"/>
              </p:ext>
            </p:extLst>
          </p:nvPr>
        </p:nvGraphicFramePr>
        <p:xfrm>
          <a:off x="1120775" y="1825625"/>
          <a:ext cx="10233025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19246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8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8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8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8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8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8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8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8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8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8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8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8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8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8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8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8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8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8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8" grpId="0">
        <p:bldSub>
          <a:bldChart bld="category"/>
        </p:bldSub>
      </p:bldGraphic>
    </p:bldLst>
  </p:timing>
</p:sld>
</file>

<file path=ppt/theme/theme1.xml><?xml version="1.0" encoding="utf-8"?>
<a:theme xmlns:a="http://schemas.openxmlformats.org/drawingml/2006/main" name="奥行">
  <a:themeElements>
    <a:clrScheme name="奥行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奥行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奥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TM04033923[[fn=奥行]]</Template>
  <TotalTime>901</TotalTime>
  <Words>3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HGｺﾞｼｯｸM</vt:lpstr>
      <vt:lpstr>Arial</vt:lpstr>
      <vt:lpstr>Corbel</vt:lpstr>
      <vt:lpstr>奥行</vt:lpstr>
      <vt:lpstr>上半期商品売上高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上半期商品売上高</dc:title>
  <dc:creator>Ken Ishikawa</dc:creator>
  <cp:lastModifiedBy>Ken Ishikawa</cp:lastModifiedBy>
  <cp:revision>11</cp:revision>
  <dcterms:created xsi:type="dcterms:W3CDTF">2014-12-04T09:03:34Z</dcterms:created>
  <dcterms:modified xsi:type="dcterms:W3CDTF">2014-12-05T01:24:21Z</dcterms:modified>
</cp:coreProperties>
</file>

<file path=docProps/thumbnail.jpeg>
</file>