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68" d="100"/>
          <a:sy n="68" d="100"/>
        </p:scale>
        <p:origin x="774" y="60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mp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mp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ransition spd="slow">
    <p:wipe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ransition spd="slow">
    <p:wipe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ransition spd="slow">
    <p:wipe/>
    <p:sndAc>
      <p:stSnd>
        <p:snd r:embed="rId1" name="pu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  <p:transition spd="slow">
    <p:wipe/>
    <p:sndAc>
      <p:stSnd>
        <p:snd r:embed="rId1" name="pu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ransition spd="slow">
    <p:wipe/>
    <p:sndAc>
      <p:stSnd>
        <p:snd r:embed="rId13" name="push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p:transition spd="slow">
    <p:wip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ransition spd="slow">
    <p:wip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ransition spd="slow">
    <p:wip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ransition spd="slow">
    <p:wip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ransition spd="slow">
    <p:wip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ransition spd="slow">
    <p:wip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378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48</cp:revision>
  <dcterms:created xsi:type="dcterms:W3CDTF">2014-12-02T23:53:32Z</dcterms:created>
  <dcterms:modified xsi:type="dcterms:W3CDTF">2015-03-09T05:42:02Z</dcterms:modified>
</cp:coreProperties>
</file>