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9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6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333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22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32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61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93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59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24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101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D4716-C4ED-4EA8-9CB9-70960A3C4990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5AC97-E96C-486B-B5EC-3F82F6533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51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64371">
            <a:off x="445529" y="380971"/>
            <a:ext cx="1873606" cy="171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2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2014-12-05T00:31:38Z</dcterms:created>
  <dcterms:modified xsi:type="dcterms:W3CDTF">2014-12-05T00:32:17Z</dcterms:modified>
</cp:coreProperties>
</file>