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6_3">
  <dgm:title val=""/>
  <dgm:desc val=""/>
  <dgm:catLst>
    <dgm:cat type="accent6" pri="11300"/>
  </dgm:catLst>
  <dgm:styleLbl name="node0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6">
        <a:shade val="80000"/>
      </a:schemeClr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6">
        <a:shade val="80000"/>
      </a:schemeClr>
      <a:schemeClr val="accent6">
        <a:tint val="7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/>
    <dgm:txEffectClrLst/>
  </dgm:styleLbl>
  <dgm:styleLbl name="lnNode1">
    <dgm:fillClrLst>
      <a:schemeClr val="accent6">
        <a:shade val="80000"/>
      </a:schemeClr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6">
        <a:shade val="80000"/>
        <a:alpha val="50000"/>
      </a:schemeClr>
      <a:schemeClr val="accent6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/>
    <dgm:txEffectClrLst/>
  </dgm:styleLbl>
  <dgm:styleLbl name="fg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6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>
        <a:tint val="90000"/>
      </a:schemeClr>
    </dgm:fillClrLst>
    <dgm:linClrLst meth="repeat">
      <a:schemeClr val="accent6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6">
        <a:tint val="50000"/>
      </a:schemeClr>
    </dgm:fillClrLst>
    <dgm:linClrLst meth="repeat">
      <a:schemeClr val="accent6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6">
        <a:shade val="8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9000"/>
      </a:schemeClr>
    </dgm:fillClrLst>
    <dgm:linClrLst meth="repeat">
      <a:schemeClr val="accent6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80000"/>
      </a:schemeClr>
    </dgm:fillClrLst>
    <dgm:linClrLst meth="repeat">
      <a:schemeClr val="accent6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6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6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6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4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403405B-F4AB-4433-AC84-B62CC52AA71A}" type="doc">
      <dgm:prSet loTypeId="urn:microsoft.com/office/officeart/2005/8/layout/chevron1" loCatId="process" qsTypeId="urn:microsoft.com/office/officeart/2005/8/quickstyle/simple5" qsCatId="simple" csTypeId="urn:microsoft.com/office/officeart/2005/8/colors/accent6_3" csCatId="accent6" phldr="1"/>
      <dgm:spPr/>
    </dgm:pt>
    <dgm:pt modelId="{92F74847-0248-49E1-94C9-5C559D59E2DA}">
      <dgm:prSet phldrT="[テキスト]"/>
      <dgm:spPr/>
      <dgm:t>
        <a:bodyPr vert="horz"/>
        <a:lstStyle/>
        <a:p>
          <a:r>
            <a:rPr kumimoji="1" lang="ja-JP" altLang="en-US" dirty="0" smtClean="0"/>
            <a:t>企画</a:t>
          </a:r>
          <a:endParaRPr kumimoji="1" lang="ja-JP" altLang="en-US" dirty="0"/>
        </a:p>
      </dgm:t>
    </dgm:pt>
    <dgm:pt modelId="{315A6389-5D8C-4627-8EEC-07350DF18990}" type="parTrans" cxnId="{D8C9A425-CACD-4924-B3BB-6DF186B556D7}">
      <dgm:prSet/>
      <dgm:spPr/>
      <dgm:t>
        <a:bodyPr/>
        <a:lstStyle/>
        <a:p>
          <a:endParaRPr kumimoji="1" lang="ja-JP" altLang="en-US"/>
        </a:p>
      </dgm:t>
    </dgm:pt>
    <dgm:pt modelId="{FB09C842-7B2A-44BC-B597-757F1A887325}" type="sibTrans" cxnId="{D8C9A425-CACD-4924-B3BB-6DF186B556D7}">
      <dgm:prSet/>
      <dgm:spPr/>
      <dgm:t>
        <a:bodyPr/>
        <a:lstStyle/>
        <a:p>
          <a:endParaRPr kumimoji="1" lang="ja-JP" altLang="en-US"/>
        </a:p>
      </dgm:t>
    </dgm:pt>
    <dgm:pt modelId="{75C1D964-6779-4A3E-83E7-805A35B07F62}">
      <dgm:prSet phldrT="[テキスト]"/>
      <dgm:spPr/>
      <dgm:t>
        <a:bodyPr/>
        <a:lstStyle/>
        <a:p>
          <a:r>
            <a:rPr kumimoji="1" lang="ja-JP" altLang="en-US" dirty="0" smtClean="0"/>
            <a:t>設計</a:t>
          </a:r>
          <a:endParaRPr kumimoji="1" lang="ja-JP" altLang="en-US" dirty="0"/>
        </a:p>
      </dgm:t>
    </dgm:pt>
    <dgm:pt modelId="{35240CC9-2006-4265-B5E5-7D0CADF89F4F}" type="parTrans" cxnId="{CBC92C2B-58DB-4DF9-924A-CF4539721C0F}">
      <dgm:prSet/>
      <dgm:spPr/>
      <dgm:t>
        <a:bodyPr/>
        <a:lstStyle/>
        <a:p>
          <a:endParaRPr kumimoji="1" lang="ja-JP" altLang="en-US"/>
        </a:p>
      </dgm:t>
    </dgm:pt>
    <dgm:pt modelId="{A4226936-C6D9-4453-96F4-A266EC141BAA}" type="sibTrans" cxnId="{CBC92C2B-58DB-4DF9-924A-CF4539721C0F}">
      <dgm:prSet/>
      <dgm:spPr/>
      <dgm:t>
        <a:bodyPr/>
        <a:lstStyle/>
        <a:p>
          <a:endParaRPr kumimoji="1" lang="ja-JP" altLang="en-US"/>
        </a:p>
      </dgm:t>
    </dgm:pt>
    <dgm:pt modelId="{9FB37E24-9C1F-415A-B6CF-0740BEBAED00}">
      <dgm:prSet phldrT="[テキスト]"/>
      <dgm:spPr/>
      <dgm:t>
        <a:bodyPr/>
        <a:lstStyle/>
        <a:p>
          <a:r>
            <a:rPr kumimoji="1" lang="ja-JP" altLang="en-US" dirty="0" smtClean="0"/>
            <a:t>製造</a:t>
          </a:r>
          <a:endParaRPr kumimoji="1" lang="ja-JP" altLang="en-US" dirty="0"/>
        </a:p>
      </dgm:t>
    </dgm:pt>
    <dgm:pt modelId="{4B48F442-FE5E-40C0-9404-9D18E88AFE6A}" type="parTrans" cxnId="{B5678C1B-E6F6-44FB-A1DB-2F1782931F90}">
      <dgm:prSet/>
      <dgm:spPr/>
      <dgm:t>
        <a:bodyPr/>
        <a:lstStyle/>
        <a:p>
          <a:endParaRPr kumimoji="1" lang="ja-JP" altLang="en-US"/>
        </a:p>
      </dgm:t>
    </dgm:pt>
    <dgm:pt modelId="{8528F5CA-122D-4170-9479-D166F3824D29}" type="sibTrans" cxnId="{B5678C1B-E6F6-44FB-A1DB-2F1782931F90}">
      <dgm:prSet/>
      <dgm:spPr/>
      <dgm:t>
        <a:bodyPr/>
        <a:lstStyle/>
        <a:p>
          <a:endParaRPr kumimoji="1" lang="ja-JP" altLang="en-US"/>
        </a:p>
      </dgm:t>
    </dgm:pt>
    <dgm:pt modelId="{6141A336-F64E-41D4-B64D-B5132C2A8C51}">
      <dgm:prSet/>
      <dgm:spPr/>
      <dgm:t>
        <a:bodyPr/>
        <a:lstStyle/>
        <a:p>
          <a:r>
            <a:rPr kumimoji="1" lang="ja-JP" altLang="en-US" dirty="0" smtClean="0"/>
            <a:t>保守</a:t>
          </a:r>
          <a:endParaRPr kumimoji="1" lang="ja-JP" altLang="en-US" dirty="0"/>
        </a:p>
      </dgm:t>
    </dgm:pt>
    <dgm:pt modelId="{A2F76656-B629-469B-86DD-4DE8F75A2437}" type="parTrans" cxnId="{E95E4E1E-2BEC-47F9-8681-625162FF2C94}">
      <dgm:prSet/>
      <dgm:spPr/>
      <dgm:t>
        <a:bodyPr/>
        <a:lstStyle/>
        <a:p>
          <a:endParaRPr kumimoji="1" lang="ja-JP" altLang="en-US"/>
        </a:p>
      </dgm:t>
    </dgm:pt>
    <dgm:pt modelId="{62AFD38C-6F50-40F4-84E3-88DB40DC2772}" type="sibTrans" cxnId="{E95E4E1E-2BEC-47F9-8681-625162FF2C94}">
      <dgm:prSet/>
      <dgm:spPr/>
      <dgm:t>
        <a:bodyPr/>
        <a:lstStyle/>
        <a:p>
          <a:endParaRPr kumimoji="1" lang="ja-JP" altLang="en-US"/>
        </a:p>
      </dgm:t>
    </dgm:pt>
    <dgm:pt modelId="{6A4FCB07-0E96-47B7-8E4C-D743E81E7488}" type="pres">
      <dgm:prSet presAssocID="{E403405B-F4AB-4433-AC84-B62CC52AA71A}" presName="Name0" presStyleCnt="0">
        <dgm:presLayoutVars>
          <dgm:dir/>
          <dgm:animLvl val="lvl"/>
          <dgm:resizeHandles val="exact"/>
        </dgm:presLayoutVars>
      </dgm:prSet>
      <dgm:spPr/>
    </dgm:pt>
    <dgm:pt modelId="{F5D1E1D8-E226-4BF9-933E-1B28874D6E7E}" type="pres">
      <dgm:prSet presAssocID="{92F74847-0248-49E1-94C9-5C559D59E2DA}" presName="parTxOnly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07D1B08-14BF-4587-9930-0F2B2785AE13}" type="pres">
      <dgm:prSet presAssocID="{FB09C842-7B2A-44BC-B597-757F1A887325}" presName="parTxOnlySpace" presStyleCnt="0"/>
      <dgm:spPr/>
    </dgm:pt>
    <dgm:pt modelId="{7993ABDB-592E-4F4F-8A45-2BB14AFD473C}" type="pres">
      <dgm:prSet presAssocID="{75C1D964-6779-4A3E-83E7-805A35B07F62}" presName="parTxOnly" presStyleLbl="node1" presStyleIdx="1" presStyleCnt="4">
        <dgm:presLayoutVars>
          <dgm:chMax val="0"/>
          <dgm:chPref val="0"/>
          <dgm:bulletEnabled val="1"/>
        </dgm:presLayoutVars>
      </dgm:prSet>
      <dgm:spPr/>
    </dgm:pt>
    <dgm:pt modelId="{0C51F35A-376E-4FBD-AE20-2BE54CD6D8CC}" type="pres">
      <dgm:prSet presAssocID="{A4226936-C6D9-4453-96F4-A266EC141BAA}" presName="parTxOnlySpace" presStyleCnt="0"/>
      <dgm:spPr/>
    </dgm:pt>
    <dgm:pt modelId="{5FB84EF7-3EEE-4E40-A89A-F346423D3CBE}" type="pres">
      <dgm:prSet presAssocID="{9FB37E24-9C1F-415A-B6CF-0740BEBAED00}" presName="parTxOnly" presStyleLbl="node1" presStyleIdx="2" presStyleCnt="4">
        <dgm:presLayoutVars>
          <dgm:chMax val="0"/>
          <dgm:chPref val="0"/>
          <dgm:bulletEnabled val="1"/>
        </dgm:presLayoutVars>
      </dgm:prSet>
      <dgm:spPr/>
    </dgm:pt>
    <dgm:pt modelId="{55EF808F-8415-46EF-A23A-4D5662025EC9}" type="pres">
      <dgm:prSet presAssocID="{8528F5CA-122D-4170-9479-D166F3824D29}" presName="parTxOnlySpace" presStyleCnt="0"/>
      <dgm:spPr/>
    </dgm:pt>
    <dgm:pt modelId="{D4035A7D-4936-41C4-B0C6-519C27915AA0}" type="pres">
      <dgm:prSet presAssocID="{6141A336-F64E-41D4-B64D-B5132C2A8C51}" presName="parTxOnly" presStyleLbl="node1" presStyleIdx="3" presStyleCnt="4">
        <dgm:presLayoutVars>
          <dgm:chMax val="0"/>
          <dgm:chPref val="0"/>
          <dgm:bulletEnabled val="1"/>
        </dgm:presLayoutVars>
      </dgm:prSet>
      <dgm:spPr/>
    </dgm:pt>
  </dgm:ptLst>
  <dgm:cxnLst>
    <dgm:cxn modelId="{8F1E23DF-74DE-402C-A3EF-C12B678DC19E}" type="presOf" srcId="{92F74847-0248-49E1-94C9-5C559D59E2DA}" destId="{F5D1E1D8-E226-4BF9-933E-1B28874D6E7E}" srcOrd="0" destOrd="0" presId="urn:microsoft.com/office/officeart/2005/8/layout/chevron1"/>
    <dgm:cxn modelId="{CBC92C2B-58DB-4DF9-924A-CF4539721C0F}" srcId="{E403405B-F4AB-4433-AC84-B62CC52AA71A}" destId="{75C1D964-6779-4A3E-83E7-805A35B07F62}" srcOrd="1" destOrd="0" parTransId="{35240CC9-2006-4265-B5E5-7D0CADF89F4F}" sibTransId="{A4226936-C6D9-4453-96F4-A266EC141BAA}"/>
    <dgm:cxn modelId="{D8C9A425-CACD-4924-B3BB-6DF186B556D7}" srcId="{E403405B-F4AB-4433-AC84-B62CC52AA71A}" destId="{92F74847-0248-49E1-94C9-5C559D59E2DA}" srcOrd="0" destOrd="0" parTransId="{315A6389-5D8C-4627-8EEC-07350DF18990}" sibTransId="{FB09C842-7B2A-44BC-B597-757F1A887325}"/>
    <dgm:cxn modelId="{E95E4E1E-2BEC-47F9-8681-625162FF2C94}" srcId="{E403405B-F4AB-4433-AC84-B62CC52AA71A}" destId="{6141A336-F64E-41D4-B64D-B5132C2A8C51}" srcOrd="3" destOrd="0" parTransId="{A2F76656-B629-469B-86DD-4DE8F75A2437}" sibTransId="{62AFD38C-6F50-40F4-84E3-88DB40DC2772}"/>
    <dgm:cxn modelId="{B5678C1B-E6F6-44FB-A1DB-2F1782931F90}" srcId="{E403405B-F4AB-4433-AC84-B62CC52AA71A}" destId="{9FB37E24-9C1F-415A-B6CF-0740BEBAED00}" srcOrd="2" destOrd="0" parTransId="{4B48F442-FE5E-40C0-9404-9D18E88AFE6A}" sibTransId="{8528F5CA-122D-4170-9479-D166F3824D29}"/>
    <dgm:cxn modelId="{48573D26-79EE-4EC8-8C93-D0B9C7D96BB0}" type="presOf" srcId="{9FB37E24-9C1F-415A-B6CF-0740BEBAED00}" destId="{5FB84EF7-3EEE-4E40-A89A-F346423D3CBE}" srcOrd="0" destOrd="0" presId="urn:microsoft.com/office/officeart/2005/8/layout/chevron1"/>
    <dgm:cxn modelId="{9FA8757B-1BF1-483F-9C63-B98BD8007C48}" type="presOf" srcId="{75C1D964-6779-4A3E-83E7-805A35B07F62}" destId="{7993ABDB-592E-4F4F-8A45-2BB14AFD473C}" srcOrd="0" destOrd="0" presId="urn:microsoft.com/office/officeart/2005/8/layout/chevron1"/>
    <dgm:cxn modelId="{EB6C0CF5-E1DC-471B-B5CE-D88167E935A6}" type="presOf" srcId="{E403405B-F4AB-4433-AC84-B62CC52AA71A}" destId="{6A4FCB07-0E96-47B7-8E4C-D743E81E7488}" srcOrd="0" destOrd="0" presId="urn:microsoft.com/office/officeart/2005/8/layout/chevron1"/>
    <dgm:cxn modelId="{6361477B-0E64-4348-9E3B-A9F6E39B3C6A}" type="presOf" srcId="{6141A336-F64E-41D4-B64D-B5132C2A8C51}" destId="{D4035A7D-4936-41C4-B0C6-519C27915AA0}" srcOrd="0" destOrd="0" presId="urn:microsoft.com/office/officeart/2005/8/layout/chevron1"/>
    <dgm:cxn modelId="{C54639A7-933C-439C-A316-EB82E7BD9549}" type="presParOf" srcId="{6A4FCB07-0E96-47B7-8E4C-D743E81E7488}" destId="{F5D1E1D8-E226-4BF9-933E-1B28874D6E7E}" srcOrd="0" destOrd="0" presId="urn:microsoft.com/office/officeart/2005/8/layout/chevron1"/>
    <dgm:cxn modelId="{13282E13-AC7F-4E66-8E09-93DB52023BF8}" type="presParOf" srcId="{6A4FCB07-0E96-47B7-8E4C-D743E81E7488}" destId="{A07D1B08-14BF-4587-9930-0F2B2785AE13}" srcOrd="1" destOrd="0" presId="urn:microsoft.com/office/officeart/2005/8/layout/chevron1"/>
    <dgm:cxn modelId="{9F0C556F-3163-48AC-A237-91940DC356B7}" type="presParOf" srcId="{6A4FCB07-0E96-47B7-8E4C-D743E81E7488}" destId="{7993ABDB-592E-4F4F-8A45-2BB14AFD473C}" srcOrd="2" destOrd="0" presId="urn:microsoft.com/office/officeart/2005/8/layout/chevron1"/>
    <dgm:cxn modelId="{6332BF3A-7D9C-40BB-8252-38296BEC045E}" type="presParOf" srcId="{6A4FCB07-0E96-47B7-8E4C-D743E81E7488}" destId="{0C51F35A-376E-4FBD-AE20-2BE54CD6D8CC}" srcOrd="3" destOrd="0" presId="urn:microsoft.com/office/officeart/2005/8/layout/chevron1"/>
    <dgm:cxn modelId="{3D87A589-B7AC-4BB2-8FDE-E134FF7098AE}" type="presParOf" srcId="{6A4FCB07-0E96-47B7-8E4C-D743E81E7488}" destId="{5FB84EF7-3EEE-4E40-A89A-F346423D3CBE}" srcOrd="4" destOrd="0" presId="urn:microsoft.com/office/officeart/2005/8/layout/chevron1"/>
    <dgm:cxn modelId="{DC444A50-774B-45CD-9732-B3C7A76F1E1E}" type="presParOf" srcId="{6A4FCB07-0E96-47B7-8E4C-D743E81E7488}" destId="{55EF808F-8415-46EF-A23A-4D5662025EC9}" srcOrd="5" destOrd="0" presId="urn:microsoft.com/office/officeart/2005/8/layout/chevron1"/>
    <dgm:cxn modelId="{C8F22E85-207A-4344-B8BC-30EDC415BF81}" type="presParOf" srcId="{6A4FCB07-0E96-47B7-8E4C-D743E81E7488}" destId="{D4035A7D-4936-41C4-B0C6-519C27915AA0}" srcOrd="6" destOrd="0" presId="urn:microsoft.com/office/officeart/2005/8/layout/chevro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5D1E1D8-E226-4BF9-933E-1B28874D6E7E}">
      <dsp:nvSpPr>
        <dsp:cNvPr id="0" name=""/>
        <dsp:cNvSpPr/>
      </dsp:nvSpPr>
      <dsp:spPr>
        <a:xfrm>
          <a:off x="4877" y="408462"/>
          <a:ext cx="2839417" cy="1135766"/>
        </a:xfrm>
        <a:prstGeom prst="chevron">
          <a:avLst/>
        </a:prstGeom>
        <a:gradFill rotWithShape="0">
          <a:gsLst>
            <a:gs pos="0">
              <a:schemeClr val="accent6">
                <a:shade val="80000"/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shade val="80000"/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shade val="80000"/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20028" tIns="73343" rIns="73343" bIns="73343" numCol="1" spcCol="1270" anchor="ctr" anchorCtr="0">
          <a:noAutofit/>
        </a:bodyPr>
        <a:lstStyle/>
        <a:p>
          <a:pPr lvl="0" algn="ctr" defTabSz="2444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5500" kern="1200" dirty="0" smtClean="0"/>
            <a:t>企画</a:t>
          </a:r>
          <a:endParaRPr kumimoji="1" lang="ja-JP" altLang="en-US" sz="5500" kern="1200" dirty="0"/>
        </a:p>
      </dsp:txBody>
      <dsp:txXfrm>
        <a:off x="572760" y="408462"/>
        <a:ext cx="1703651" cy="1135766"/>
      </dsp:txXfrm>
    </dsp:sp>
    <dsp:sp modelId="{7993ABDB-592E-4F4F-8A45-2BB14AFD473C}">
      <dsp:nvSpPr>
        <dsp:cNvPr id="0" name=""/>
        <dsp:cNvSpPr/>
      </dsp:nvSpPr>
      <dsp:spPr>
        <a:xfrm>
          <a:off x="2560353" y="408462"/>
          <a:ext cx="2839417" cy="1135766"/>
        </a:xfrm>
        <a:prstGeom prst="chevron">
          <a:avLst/>
        </a:prstGeom>
        <a:gradFill rotWithShape="0">
          <a:gsLst>
            <a:gs pos="0">
              <a:schemeClr val="accent6">
                <a:shade val="80000"/>
                <a:hueOff val="107093"/>
                <a:satOff val="-4303"/>
                <a:lumOff val="9209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shade val="80000"/>
                <a:hueOff val="107093"/>
                <a:satOff val="-4303"/>
                <a:lumOff val="9209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shade val="80000"/>
                <a:hueOff val="107093"/>
                <a:satOff val="-4303"/>
                <a:lumOff val="9209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20028" tIns="73343" rIns="73343" bIns="73343" numCol="1" spcCol="1270" anchor="ctr" anchorCtr="0">
          <a:noAutofit/>
        </a:bodyPr>
        <a:lstStyle/>
        <a:p>
          <a:pPr lvl="0" algn="ctr" defTabSz="2444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5500" kern="1200" dirty="0" smtClean="0"/>
            <a:t>設計</a:t>
          </a:r>
          <a:endParaRPr kumimoji="1" lang="ja-JP" altLang="en-US" sz="5500" kern="1200" dirty="0"/>
        </a:p>
      </dsp:txBody>
      <dsp:txXfrm>
        <a:off x="3128236" y="408462"/>
        <a:ext cx="1703651" cy="1135766"/>
      </dsp:txXfrm>
    </dsp:sp>
    <dsp:sp modelId="{5FB84EF7-3EEE-4E40-A89A-F346423D3CBE}">
      <dsp:nvSpPr>
        <dsp:cNvPr id="0" name=""/>
        <dsp:cNvSpPr/>
      </dsp:nvSpPr>
      <dsp:spPr>
        <a:xfrm>
          <a:off x="5115829" y="408462"/>
          <a:ext cx="2839417" cy="1135766"/>
        </a:xfrm>
        <a:prstGeom prst="chevron">
          <a:avLst/>
        </a:prstGeom>
        <a:gradFill rotWithShape="0">
          <a:gsLst>
            <a:gs pos="0">
              <a:schemeClr val="accent6">
                <a:shade val="80000"/>
                <a:hueOff val="214187"/>
                <a:satOff val="-8606"/>
                <a:lumOff val="18419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shade val="80000"/>
                <a:hueOff val="214187"/>
                <a:satOff val="-8606"/>
                <a:lumOff val="18419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shade val="80000"/>
                <a:hueOff val="214187"/>
                <a:satOff val="-8606"/>
                <a:lumOff val="18419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20028" tIns="73343" rIns="73343" bIns="73343" numCol="1" spcCol="1270" anchor="ctr" anchorCtr="0">
          <a:noAutofit/>
        </a:bodyPr>
        <a:lstStyle/>
        <a:p>
          <a:pPr lvl="0" algn="ctr" defTabSz="2444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5500" kern="1200" dirty="0" smtClean="0"/>
            <a:t>製造</a:t>
          </a:r>
          <a:endParaRPr kumimoji="1" lang="ja-JP" altLang="en-US" sz="5500" kern="1200" dirty="0"/>
        </a:p>
      </dsp:txBody>
      <dsp:txXfrm>
        <a:off x="5683712" y="408462"/>
        <a:ext cx="1703651" cy="1135766"/>
      </dsp:txXfrm>
    </dsp:sp>
    <dsp:sp modelId="{D4035A7D-4936-41C4-B0C6-519C27915AA0}">
      <dsp:nvSpPr>
        <dsp:cNvPr id="0" name=""/>
        <dsp:cNvSpPr/>
      </dsp:nvSpPr>
      <dsp:spPr>
        <a:xfrm>
          <a:off x="7671304" y="408462"/>
          <a:ext cx="2839417" cy="1135766"/>
        </a:xfrm>
        <a:prstGeom prst="chevron">
          <a:avLst/>
        </a:prstGeom>
        <a:gradFill rotWithShape="0">
          <a:gsLst>
            <a:gs pos="0">
              <a:schemeClr val="accent6">
                <a:shade val="80000"/>
                <a:hueOff val="321280"/>
                <a:satOff val="-12909"/>
                <a:lumOff val="27628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shade val="80000"/>
                <a:hueOff val="321280"/>
                <a:satOff val="-12909"/>
                <a:lumOff val="27628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shade val="80000"/>
                <a:hueOff val="321280"/>
                <a:satOff val="-12909"/>
                <a:lumOff val="27628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20028" tIns="73343" rIns="73343" bIns="73343" numCol="1" spcCol="1270" anchor="ctr" anchorCtr="0">
          <a:noAutofit/>
        </a:bodyPr>
        <a:lstStyle/>
        <a:p>
          <a:pPr lvl="0" algn="ctr" defTabSz="2444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5500" kern="1200" dirty="0" smtClean="0"/>
            <a:t>保守</a:t>
          </a:r>
          <a:endParaRPr kumimoji="1" lang="ja-JP" altLang="en-US" sz="5500" kern="1200" dirty="0"/>
        </a:p>
      </dsp:txBody>
      <dsp:txXfrm>
        <a:off x="8239187" y="408462"/>
        <a:ext cx="1703651" cy="113576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03206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69429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54431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30541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01202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66260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99377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89213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65998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74423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6223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71761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30185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0156098"/>
              </p:ext>
            </p:extLst>
          </p:nvPr>
        </p:nvGraphicFramePr>
        <p:xfrm>
          <a:off x="735169" y="1146219"/>
          <a:ext cx="10515600" cy="195269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725497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F5D1E1D8-E226-4BF9-933E-1B28874D6E7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>
                                            <p:graphicEl>
                                              <a:dgm id="{F5D1E1D8-E226-4BF9-933E-1B28874D6E7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>
                                            <p:graphicEl>
                                              <a:dgm id="{F5D1E1D8-E226-4BF9-933E-1B28874D6E7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7993ABDB-592E-4F4F-8A45-2BB14AFD473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graphicEl>
                                              <a:dgm id="{7993ABDB-592E-4F4F-8A45-2BB14AFD473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graphicEl>
                                              <a:dgm id="{7993ABDB-592E-4F4F-8A45-2BB14AFD473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5FB84EF7-3EEE-4E40-A89A-F346423D3CB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>
                                            <p:graphicEl>
                                              <a:dgm id="{5FB84EF7-3EEE-4E40-A89A-F346423D3CB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>
                                            <p:graphicEl>
                                              <a:dgm id="{5FB84EF7-3EEE-4E40-A89A-F346423D3CB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D4035A7D-4936-41C4-B0C6-519C27915AA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">
                                            <p:graphicEl>
                                              <a:dgm id="{D4035A7D-4936-41C4-B0C6-519C27915AA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">
                                            <p:graphicEl>
                                              <a:dgm id="{D4035A7D-4936-41C4-B0C6-519C27915AA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Sub>
          <a:bldDgm bld="one"/>
        </p:bldSub>
      </p:bldGraphic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</Words>
  <Application>Microsoft Office PowerPoint</Application>
  <PresentationFormat>ワイド画面</PresentationFormat>
  <Paragraphs>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Ken Ishikawa</dc:creator>
  <cp:lastModifiedBy>Ken Ishikawa</cp:lastModifiedBy>
  <cp:revision>3</cp:revision>
  <dcterms:created xsi:type="dcterms:W3CDTF">2014-12-04T07:56:29Z</dcterms:created>
  <dcterms:modified xsi:type="dcterms:W3CDTF">2014-12-04T07:59:02Z</dcterms:modified>
</cp:coreProperties>
</file>

<file path=docProps/thumbnail.jpeg>
</file>