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19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661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3333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222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3321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615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932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8590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4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4247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101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513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64371">
            <a:off x="445529" y="380971"/>
            <a:ext cx="1873606" cy="1717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922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8.67362E-19 L 0.28515 -0.09213 L 0.46054 0.28171 L 0.32851 0.52222 L 0.21328 0.32291 L 0.49648 -0.17084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5</cp:revision>
  <dcterms:created xsi:type="dcterms:W3CDTF">2014-12-05T00:31:38Z</dcterms:created>
  <dcterms:modified xsi:type="dcterms:W3CDTF">2014-12-05T00:54:03Z</dcterms:modified>
</cp:coreProperties>
</file>