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10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660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6360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301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387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508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85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91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827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413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9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98187-B545-457B-9FB7-74476C1AC6E3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446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938" y="3414440"/>
            <a:ext cx="1489558" cy="1729130"/>
          </a:xfrm>
          <a:prstGeom prst="rect">
            <a:avLst/>
          </a:prstGeom>
        </p:spPr>
      </p:pic>
      <p:sp>
        <p:nvSpPr>
          <p:cNvPr id="5" name="雲形吹き出し 4"/>
          <p:cNvSpPr/>
          <p:nvPr/>
        </p:nvSpPr>
        <p:spPr>
          <a:xfrm>
            <a:off x="4610636" y="1365160"/>
            <a:ext cx="2949262" cy="1790163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/>
              <a:t>なぜ売り上げが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伸びないのか</a:t>
            </a:r>
            <a:r>
              <a:rPr lang="en-US" altLang="ja-JP" sz="20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4238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2014-12-04T07:33:32Z</dcterms:created>
  <dcterms:modified xsi:type="dcterms:W3CDTF">2014-12-04T07:36:12Z</dcterms:modified>
</cp:coreProperties>
</file>