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8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満足</c:v>
                </c:pt>
                <c:pt idx="1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49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74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2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06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9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49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3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65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36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34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70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65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26175" y="46363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お客様満足度</a:t>
            </a:r>
            <a:endParaRPr kumimoji="1" lang="ja-JP" altLang="en-US" sz="54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84294" y="1567273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dirty="0" smtClean="0">
                <a:solidFill>
                  <a:srgbClr val="CC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85%</a:t>
            </a:r>
            <a:endParaRPr kumimoji="1" lang="ja-JP" altLang="en-US" sz="5400" dirty="0">
              <a:solidFill>
                <a:srgbClr val="CC00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graphicFrame>
        <p:nvGraphicFramePr>
          <p:cNvPr id="10" name="グラフ 9"/>
          <p:cNvGraphicFramePr/>
          <p:nvPr>
            <p:extLst>
              <p:ext uri="{D42A27DB-BD31-4B8C-83A1-F6EECF244321}">
                <p14:modId xmlns:p14="http://schemas.microsoft.com/office/powerpoint/2010/main" val="4236661675"/>
              </p:ext>
            </p:extLst>
          </p:nvPr>
        </p:nvGraphicFramePr>
        <p:xfrm>
          <a:off x="2973589" y="2820474"/>
          <a:ext cx="6244823" cy="3330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095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2014-12-05T01:51:15Z</dcterms:created>
  <dcterms:modified xsi:type="dcterms:W3CDTF">2014-12-05T01:58:45Z</dcterms:modified>
</cp:coreProperties>
</file>