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</dgm:pt>
    <dgm:pt modelId="{92B38822-2505-4870-AB12-2B5D4BB2B039}" type="pres">
      <dgm:prSet presAssocID="{739F5890-8E57-4A63-BBF3-D870E8D993E9}" presName="sibTrans" presStyleLbl="sibTrans2D1" presStyleIdx="0" presStyleCnt="3"/>
      <dgm:spPr/>
    </dgm:pt>
    <dgm:pt modelId="{C710112A-2F5B-4C18-AD76-82CF4A1AE089}" type="pres">
      <dgm:prSet presAssocID="{739F5890-8E57-4A63-BBF3-D870E8D993E9}" presName="connectorText" presStyleLbl="sibTrans2D1" presStyleIdx="0" presStyleCnt="3"/>
      <dgm:spPr/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</dgm:pt>
    <dgm:pt modelId="{6E99EF80-EA0A-46F8-994A-5F3F06A480FD}" type="pres">
      <dgm:prSet presAssocID="{BA64F6F7-663A-4AE5-B010-1564291ACDA9}" presName="sibTrans" presStyleLbl="sibTrans2D1" presStyleIdx="1" presStyleCnt="3"/>
      <dgm:spPr/>
    </dgm:pt>
    <dgm:pt modelId="{5E93B4E1-D0F3-4395-A2AD-5293D21F108A}" type="pres">
      <dgm:prSet presAssocID="{BA64F6F7-663A-4AE5-B010-1564291ACDA9}" presName="connectorText" presStyleLbl="sibTrans2D1" presStyleIdx="1" presStyleCnt="3"/>
      <dgm:spPr/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</dgm:pt>
    <dgm:pt modelId="{65FC4664-349B-40AC-BB5F-88F4B8677D16}" type="pres">
      <dgm:prSet presAssocID="{3662F811-9396-4E31-BD78-8B267B00CEBA}" presName="connectorText" presStyleLbl="sibTrans2D1" presStyleIdx="2" presStyleCnt="3"/>
      <dgm:spPr/>
    </dgm:pt>
  </dgm:ptLst>
  <dgm:cxnLst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346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38</cp:revision>
  <dcterms:created xsi:type="dcterms:W3CDTF">2014-12-02T23:53:32Z</dcterms:created>
  <dcterms:modified xsi:type="dcterms:W3CDTF">2014-12-03T05:39:54Z</dcterms:modified>
</cp:coreProperties>
</file>