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4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587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01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8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88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87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80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40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469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88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38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7540">
            <a:off x="314332" y="368553"/>
            <a:ext cx="2115355" cy="211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5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2014-12-05T00:13:22Z</dcterms:created>
  <dcterms:modified xsi:type="dcterms:W3CDTF">2014-12-05T00:21:05Z</dcterms:modified>
</cp:coreProperties>
</file>