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68" d="100"/>
          <a:sy n="68" d="100"/>
        </p:scale>
        <p:origin x="774" y="60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3/9/2015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>
        <p:sndAc>
          <p:stSnd>
            <p:snd r:embed="rId2" name="push.wav"/>
          </p:stSnd>
        </p:sndAc>
      </p:transition>
    </mc:Choice>
    <mc:Fallback>
      <p:transition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374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46</cp:revision>
  <dcterms:created xsi:type="dcterms:W3CDTF">2014-12-02T23:53:32Z</dcterms:created>
  <dcterms:modified xsi:type="dcterms:W3CDTF">2015-03-09T05:41:29Z</dcterms:modified>
</cp:coreProperties>
</file>