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731</TotalTime>
  <Words>167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2014-12-15T13:57:50Z</dcterms:modified>
</cp:coreProperties>
</file>