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7559675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67" d="100"/>
          <a:sy n="67" d="100"/>
        </p:scale>
        <p:origin x="11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458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552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2175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6395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43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678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8450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5577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612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886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8997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26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56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2014-12-15T00:21:42Z</dcterms:created>
  <dcterms:modified xsi:type="dcterms:W3CDTF">2014-12-15T00:23:11Z</dcterms:modified>
</cp:coreProperties>
</file>