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sldIdLst>
    <p:sldId id="256" r:id="rId2"/>
    <p:sldId id="258" r:id="rId3"/>
    <p:sldId id="259" r:id="rId4"/>
    <p:sldId id="262" r:id="rId5"/>
    <p:sldId id="260" r:id="rId6"/>
    <p:sldId id="261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4838482" y="-1974465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ほとんどの電子書籍は紙の書籍よりも安い！</a:t>
          </a:r>
          <a:endParaRPr kumimoji="1" lang="ja-JP" altLang="en-US" sz="1600" kern="1200" dirty="0"/>
        </a:p>
      </dsp:txBody>
      <dsp:txXfrm rot="-5400000">
        <a:off x="2766006" y="135716"/>
        <a:ext cx="4879638" cy="696979"/>
      </dsp:txXfrm>
    </dsp:sp>
    <dsp:sp modelId="{42BEA526-95E2-4361-B89B-81362965A811}">
      <dsp:nvSpPr>
        <dsp:cNvPr id="0" name=""/>
        <dsp:cNvSpPr/>
      </dsp:nvSpPr>
      <dsp:spPr>
        <a:xfrm>
          <a:off x="0" y="1462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安い</a:t>
          </a:r>
          <a:endParaRPr kumimoji="1" lang="ja-JP" altLang="en-US" sz="3200" kern="1200" dirty="0"/>
        </a:p>
      </dsp:txBody>
      <dsp:txXfrm>
        <a:off x="47131" y="48593"/>
        <a:ext cx="2671743" cy="871224"/>
      </dsp:txXfrm>
    </dsp:sp>
    <dsp:sp modelId="{A01F20D0-0F05-48BF-8CDF-051756A79AFE}">
      <dsp:nvSpPr>
        <dsp:cNvPr id="0" name=""/>
        <dsp:cNvSpPr/>
      </dsp:nvSpPr>
      <dsp:spPr>
        <a:xfrm rot="5400000">
          <a:off x="4838482" y="-960704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冊でも</a:t>
          </a:r>
          <a:r>
            <a:rPr kumimoji="1" lang="en-US" altLang="ja-JP" sz="1600" kern="1200" dirty="0" smtClean="0"/>
            <a:t>100</a:t>
          </a:r>
          <a:r>
            <a:rPr kumimoji="1" lang="ja-JP" altLang="en-US" sz="1600" kern="1200" dirty="0" smtClean="0"/>
            <a:t>冊でも、電子書籍なら重さは同じ！</a:t>
          </a:r>
          <a:endParaRPr kumimoji="1" lang="ja-JP" altLang="en-US" sz="1600" kern="1200" dirty="0"/>
        </a:p>
      </dsp:txBody>
      <dsp:txXfrm rot="-5400000">
        <a:off x="2766006" y="1149477"/>
        <a:ext cx="4879638" cy="696979"/>
      </dsp:txXfrm>
    </dsp:sp>
    <dsp:sp modelId="{292A22BD-87AD-40E4-83F5-FC3BB5B7E440}">
      <dsp:nvSpPr>
        <dsp:cNvPr id="0" name=""/>
        <dsp:cNvSpPr/>
      </dsp:nvSpPr>
      <dsp:spPr>
        <a:xfrm>
          <a:off x="0" y="1015224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軽い</a:t>
          </a:r>
          <a:endParaRPr kumimoji="1" lang="ja-JP" altLang="en-US" sz="3200" kern="1200" dirty="0"/>
        </a:p>
      </dsp:txBody>
      <dsp:txXfrm>
        <a:off x="47131" y="1062355"/>
        <a:ext cx="2671743" cy="871224"/>
      </dsp:txXfrm>
    </dsp:sp>
    <dsp:sp modelId="{3B24C522-00A8-4161-9BF3-DB6AA9EF83D9}">
      <dsp:nvSpPr>
        <dsp:cNvPr id="0" name=""/>
        <dsp:cNvSpPr/>
      </dsp:nvSpPr>
      <dsp:spPr>
        <a:xfrm rot="5400000">
          <a:off x="4838482" y="53057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読みたいときすぐに読める！</a:t>
          </a:r>
          <a:endParaRPr kumimoji="1" lang="ja-JP" altLang="en-US" sz="1600" kern="1200" dirty="0"/>
        </a:p>
      </dsp:txBody>
      <dsp:txXfrm rot="-5400000">
        <a:off x="2766006" y="2163239"/>
        <a:ext cx="4879638" cy="696979"/>
      </dsp:txXfrm>
    </dsp:sp>
    <dsp:sp modelId="{C75E27DC-E76D-4F29-BD74-6C74BDAD6F7F}">
      <dsp:nvSpPr>
        <dsp:cNvPr id="0" name=""/>
        <dsp:cNvSpPr/>
      </dsp:nvSpPr>
      <dsp:spPr>
        <a:xfrm>
          <a:off x="0" y="2028985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早い</a:t>
          </a:r>
          <a:endParaRPr kumimoji="1" lang="ja-JP" altLang="en-US" sz="3200" kern="1200" dirty="0"/>
        </a:p>
      </dsp:txBody>
      <dsp:txXfrm>
        <a:off x="47131" y="2076116"/>
        <a:ext cx="2671743" cy="871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284749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317648" y="33213"/>
        <a:ext cx="1806267" cy="1057441"/>
      </dsp:txXfrm>
    </dsp:sp>
    <dsp:sp modelId="{FC961663-D9D6-4062-A57F-96616ECA509A}">
      <dsp:nvSpPr>
        <dsp:cNvPr id="0" name=""/>
        <dsp:cNvSpPr/>
      </dsp:nvSpPr>
      <dsp:spPr>
        <a:xfrm>
          <a:off x="2321556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2321556" y="422652"/>
        <a:ext cx="277814" cy="278564"/>
      </dsp:txXfrm>
    </dsp:sp>
    <dsp:sp modelId="{C2CA570F-9FE8-405F-97CF-5A6864112AEE}">
      <dsp:nvSpPr>
        <dsp:cNvPr id="0" name=""/>
        <dsp:cNvSpPr/>
      </dsp:nvSpPr>
      <dsp:spPr>
        <a:xfrm>
          <a:off x="2905641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33213"/>
        <a:ext cx="1806267" cy="1057441"/>
      </dsp:txXfrm>
    </dsp:sp>
    <dsp:sp modelId="{626E6A29-8486-490C-BE92-D47BDAE6C74B}">
      <dsp:nvSpPr>
        <dsp:cNvPr id="0" name=""/>
        <dsp:cNvSpPr/>
      </dsp:nvSpPr>
      <dsp:spPr>
        <a:xfrm>
          <a:off x="4942449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4942449" y="422652"/>
        <a:ext cx="277814" cy="278564"/>
      </dsp:txXfrm>
    </dsp:sp>
    <dsp:sp modelId="{3B7A591D-15B3-4B7A-88E1-6903B007AB0A}">
      <dsp:nvSpPr>
        <dsp:cNvPr id="0" name=""/>
        <dsp:cNvSpPr/>
      </dsp:nvSpPr>
      <dsp:spPr>
        <a:xfrm>
          <a:off x="5526533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33213"/>
        <a:ext cx="1806267" cy="1057441"/>
      </dsp:txXfrm>
    </dsp:sp>
    <dsp:sp modelId="{EAEED9A8-5502-4E14-8FE5-B01A43154ABF}">
      <dsp:nvSpPr>
        <dsp:cNvPr id="0" name=""/>
        <dsp:cNvSpPr/>
      </dsp:nvSpPr>
      <dsp:spPr>
        <a:xfrm rot="5400000">
          <a:off x="6264127" y="12545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-5400000">
        <a:off x="6323284" y="1288296"/>
        <a:ext cx="278564" cy="277814"/>
      </dsp:txXfrm>
    </dsp:sp>
    <dsp:sp modelId="{E9D68037-A576-4C69-AF9A-55557A7B0718}">
      <dsp:nvSpPr>
        <dsp:cNvPr id="0" name=""/>
        <dsp:cNvSpPr/>
      </dsp:nvSpPr>
      <dsp:spPr>
        <a:xfrm>
          <a:off x="5526533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1905279"/>
        <a:ext cx="1806267" cy="1057441"/>
      </dsp:txXfrm>
    </dsp:sp>
    <dsp:sp modelId="{079DFE50-5892-491B-9A8D-0279B49C99BB}">
      <dsp:nvSpPr>
        <dsp:cNvPr id="0" name=""/>
        <dsp:cNvSpPr/>
      </dsp:nvSpPr>
      <dsp:spPr>
        <a:xfrm rot="10800000">
          <a:off x="4964914" y="2201864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10800000">
        <a:off x="5083977" y="2294718"/>
        <a:ext cx="277814" cy="278564"/>
      </dsp:txXfrm>
    </dsp:sp>
    <dsp:sp modelId="{1AAC2525-97D0-4494-9E6F-3A39DEDD6E54}">
      <dsp:nvSpPr>
        <dsp:cNvPr id="0" name=""/>
        <dsp:cNvSpPr/>
      </dsp:nvSpPr>
      <dsp:spPr>
        <a:xfrm>
          <a:off x="2905641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1905279"/>
        <a:ext cx="1806267" cy="105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5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54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4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28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9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  <a:endParaRPr lang="ja-JP" altLang="en-US" sz="3508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86342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33945"/>
              </p:ext>
            </p:extLst>
          </p:nvPr>
        </p:nvGraphicFramePr>
        <p:xfrm>
          <a:off x="1330658" y="3055912"/>
          <a:ext cx="8030496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487069"/>
                <a:gridCol w="4543427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err="1" smtClean="0"/>
                        <a:t>、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699761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722</TotalTime>
  <Words>161</Words>
  <Application>Microsoft Office PowerPoint</Application>
  <PresentationFormat>ユーザー設定</PresentationFormat>
  <Paragraphs>41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Century Gothic</vt:lpstr>
      <vt:lpstr>Wingdings 3</vt:lpstr>
      <vt:lpstr>イオン ボードルーム</vt:lpstr>
      <vt:lpstr>電子書籍ストア 「ABC デジタルブック」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23</cp:revision>
  <dcterms:created xsi:type="dcterms:W3CDTF">2014-12-09T13:22:35Z</dcterms:created>
  <dcterms:modified xsi:type="dcterms:W3CDTF">2014-12-15T13:49:06Z</dcterms:modified>
</cp:coreProperties>
</file>