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10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1968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1428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5798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7583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475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6015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8566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3433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5721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5752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8211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25F2E-4675-4BFF-955E-E337E05684D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2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59837" y="397566"/>
            <a:ext cx="6840000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ja-JP" sz="2200" dirty="0">
                <a:solidFill>
                  <a:schemeClr val="accent2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ベトナム海外研修のご提案</a:t>
            </a:r>
            <a:endParaRPr kumimoji="1" lang="ja-JP" altLang="en-US" sz="2200" dirty="0">
              <a:solidFill>
                <a:schemeClr val="accent2">
                  <a:lumMod val="7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59837" y="914400"/>
            <a:ext cx="2107096" cy="252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600" b="1" dirty="0">
                <a:solidFill>
                  <a:schemeClr val="accent4">
                    <a:lumMod val="75000"/>
                  </a:schemeClr>
                </a:solidFill>
              </a:rPr>
              <a:t>研修の目的</a:t>
            </a:r>
            <a:endParaRPr kumimoji="1" lang="ja-JP" altLang="en-US" sz="1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59837" y="1218679"/>
            <a:ext cx="6840000" cy="1107996"/>
          </a:xfrm>
          <a:prstGeom prst="rect">
            <a:avLst/>
          </a:prstGeom>
          <a:noFill/>
        </p:spPr>
        <p:txBody>
          <a:bodyPr wrap="square" lIns="0" tIns="0" rIns="0" bIns="0" numCol="2" spcCol="28800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ja-JP" altLang="en-US" sz="1200" dirty="0" smtClean="0"/>
              <a:t>グローバル化が進む中、海外で活躍できる人材はどこの企業でも不足しています。特に目立つ悩みは、「英語はできるけど、海外でのビジネス経験に乏しい」というものです。日本と海外では、国民性やビジネス習慣、マナー、価値観などが大きく異なります。また、国によっても異なります。これらを素早く把握し、現地スタッフと十分なコミュニケーションをとり、柔軟な対応をすることが重要になります。</a:t>
            </a:r>
          </a:p>
          <a:p>
            <a:pPr algn="just">
              <a:lnSpc>
                <a:spcPct val="120000"/>
              </a:lnSpc>
            </a:pPr>
            <a:r>
              <a:rPr lang="ja-JP" altLang="en-US" sz="1200" dirty="0" smtClean="0"/>
              <a:t>この研修では、現地企業でインターンシップを行い、</a:t>
            </a:r>
            <a:r>
              <a:rPr lang="ja-JP" altLang="en-US" sz="1200" b="1" dirty="0" smtClean="0">
                <a:solidFill>
                  <a:schemeClr val="accent2"/>
                </a:solidFill>
              </a:rPr>
              <a:t>現場での実践力</a:t>
            </a:r>
            <a:r>
              <a:rPr lang="ja-JP" altLang="en-US" sz="1200" dirty="0" smtClean="0"/>
              <a:t>を身につけます。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59837" y="2487194"/>
            <a:ext cx="2107096" cy="252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600" b="1" dirty="0" smtClean="0">
                <a:solidFill>
                  <a:schemeClr val="accent4">
                    <a:lumMod val="75000"/>
                  </a:schemeClr>
                </a:solidFill>
              </a:rPr>
              <a:t>なぜベトナムか？</a:t>
            </a:r>
            <a:endParaRPr kumimoji="1" lang="ja-JP" altLang="en-US" sz="1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59837" y="2791473"/>
            <a:ext cx="6840000" cy="647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比較的治安が良い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近年日本企業の進出が多い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物価が安い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59837" y="3616790"/>
            <a:ext cx="2107096" cy="252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600" b="1" dirty="0" smtClean="0">
                <a:solidFill>
                  <a:schemeClr val="accent4">
                    <a:lumMod val="75000"/>
                  </a:schemeClr>
                </a:solidFill>
              </a:rPr>
              <a:t>おもなプログラム内容</a:t>
            </a:r>
            <a:endParaRPr kumimoji="1" lang="ja-JP" altLang="en-US" sz="1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59837" y="3921069"/>
            <a:ext cx="6840000" cy="1090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語学研修</a:t>
            </a:r>
            <a:r>
              <a:rPr lang="ja-JP" altLang="en-US" sz="1050" dirty="0" smtClean="0"/>
              <a:t>（</a:t>
            </a:r>
            <a:r>
              <a:rPr lang="en-US" altLang="ja-JP" sz="1050" dirty="0" smtClean="0"/>
              <a:t>※</a:t>
            </a:r>
            <a:r>
              <a:rPr lang="ja-JP" altLang="en-US" sz="1050" dirty="0" smtClean="0"/>
              <a:t>オプション）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日系企業でのインターンシップ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ローカル企業でのインターンシップ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現地店舗・工場見学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現地日本人ビジネスマンとの交流会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59837" y="5189584"/>
            <a:ext cx="2107096" cy="252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600" b="1" dirty="0" smtClean="0">
                <a:solidFill>
                  <a:schemeClr val="accent4">
                    <a:lumMod val="75000"/>
                  </a:schemeClr>
                </a:solidFill>
              </a:rPr>
              <a:t>弊社プログラムの特長</a:t>
            </a:r>
            <a:endParaRPr kumimoji="1" lang="ja-JP" altLang="en-US" sz="1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59837" y="5493863"/>
            <a:ext cx="6840000" cy="647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豊富なインターン受け入れ先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現地での充実したフォロー体制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寮の整備</a:t>
            </a:r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237" y="2791473"/>
            <a:ext cx="3657600" cy="2609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319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193</Words>
  <Application>Microsoft Office PowerPoint</Application>
  <PresentationFormat>ユーザー設定</PresentationFormat>
  <Paragraphs>18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HGPｺﾞｼｯｸE</vt:lpstr>
      <vt:lpstr>ＭＳ Ｐゴシック</vt:lpstr>
      <vt:lpstr>Arial</vt:lpstr>
      <vt:lpstr>Calibri</vt:lpstr>
      <vt:lpstr>Calibri Light</vt:lpstr>
      <vt:lpstr>Wingdings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8</cp:revision>
  <dcterms:created xsi:type="dcterms:W3CDTF">2014-12-15T13:23:11Z</dcterms:created>
  <dcterms:modified xsi:type="dcterms:W3CDTF">2014-12-15T13:41:41Z</dcterms:modified>
</cp:coreProperties>
</file>