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1" r:id="rId1"/>
  </p:sldMasterIdLst>
  <p:notesMasterIdLst>
    <p:notesMasterId r:id="rId8"/>
  </p:notesMasterIdLst>
  <p:sldIdLst>
    <p:sldId id="256" r:id="rId2"/>
    <p:sldId id="258" r:id="rId3"/>
    <p:sldId id="259" r:id="rId4"/>
    <p:sldId id="262" r:id="rId5"/>
    <p:sldId id="260" r:id="rId6"/>
    <p:sldId id="261" r:id="rId7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24" autoAdjust="0"/>
  </p:normalViewPr>
  <p:slideViewPr>
    <p:cSldViewPr snapToGrid="0">
      <p:cViewPr varScale="1">
        <p:scale>
          <a:sx n="67" d="100"/>
          <a:sy n="67" d="100"/>
        </p:scale>
        <p:origin x="1176" y="84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11EB7-8327-4CF6-AFD9-6964B6EC31D3}">
      <dsp:nvSpPr>
        <dsp:cNvPr id="0" name=""/>
        <dsp:cNvSpPr/>
      </dsp:nvSpPr>
      <dsp:spPr>
        <a:xfrm rot="5400000">
          <a:off x="4838482" y="-1974465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ほとんどの電子書籍は紙の書籍よりも安い！</a:t>
          </a:r>
          <a:endParaRPr kumimoji="1" lang="ja-JP" altLang="en-US" sz="1600" kern="1200" dirty="0"/>
        </a:p>
      </dsp:txBody>
      <dsp:txXfrm rot="-5400000">
        <a:off x="2766006" y="135716"/>
        <a:ext cx="4879638" cy="696979"/>
      </dsp:txXfrm>
    </dsp:sp>
    <dsp:sp modelId="{42BEA526-95E2-4361-B89B-81362965A811}">
      <dsp:nvSpPr>
        <dsp:cNvPr id="0" name=""/>
        <dsp:cNvSpPr/>
      </dsp:nvSpPr>
      <dsp:spPr>
        <a:xfrm>
          <a:off x="0" y="1462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安い</a:t>
          </a:r>
          <a:endParaRPr kumimoji="1" lang="ja-JP" altLang="en-US" sz="3200" kern="1200" dirty="0"/>
        </a:p>
      </dsp:txBody>
      <dsp:txXfrm>
        <a:off x="47131" y="48593"/>
        <a:ext cx="2671743" cy="871224"/>
      </dsp:txXfrm>
    </dsp:sp>
    <dsp:sp modelId="{A01F20D0-0F05-48BF-8CDF-051756A79AFE}">
      <dsp:nvSpPr>
        <dsp:cNvPr id="0" name=""/>
        <dsp:cNvSpPr/>
      </dsp:nvSpPr>
      <dsp:spPr>
        <a:xfrm rot="5400000">
          <a:off x="4838482" y="-960704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600" kern="1200" dirty="0" smtClean="0"/>
            <a:t>1</a:t>
          </a:r>
          <a:r>
            <a:rPr kumimoji="1" lang="ja-JP" altLang="en-US" sz="1600" kern="1200" dirty="0" smtClean="0"/>
            <a:t>冊でも</a:t>
          </a:r>
          <a:r>
            <a:rPr kumimoji="1" lang="en-US" altLang="ja-JP" sz="1600" kern="1200" dirty="0" smtClean="0"/>
            <a:t>100</a:t>
          </a:r>
          <a:r>
            <a:rPr kumimoji="1" lang="ja-JP" altLang="en-US" sz="1600" kern="1200" dirty="0" smtClean="0"/>
            <a:t>冊でも、電子書籍なら重さは同じ！</a:t>
          </a:r>
          <a:endParaRPr kumimoji="1" lang="ja-JP" altLang="en-US" sz="1600" kern="1200" dirty="0"/>
        </a:p>
      </dsp:txBody>
      <dsp:txXfrm rot="-5400000">
        <a:off x="2766006" y="1149477"/>
        <a:ext cx="4879638" cy="696979"/>
      </dsp:txXfrm>
    </dsp:sp>
    <dsp:sp modelId="{292A22BD-87AD-40E4-83F5-FC3BB5B7E440}">
      <dsp:nvSpPr>
        <dsp:cNvPr id="0" name=""/>
        <dsp:cNvSpPr/>
      </dsp:nvSpPr>
      <dsp:spPr>
        <a:xfrm>
          <a:off x="0" y="1015224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軽い</a:t>
          </a:r>
          <a:endParaRPr kumimoji="1" lang="ja-JP" altLang="en-US" sz="3200" kern="1200" dirty="0"/>
        </a:p>
      </dsp:txBody>
      <dsp:txXfrm>
        <a:off x="47131" y="1062355"/>
        <a:ext cx="2671743" cy="871224"/>
      </dsp:txXfrm>
    </dsp:sp>
    <dsp:sp modelId="{3B24C522-00A8-4161-9BF3-DB6AA9EF83D9}">
      <dsp:nvSpPr>
        <dsp:cNvPr id="0" name=""/>
        <dsp:cNvSpPr/>
      </dsp:nvSpPr>
      <dsp:spPr>
        <a:xfrm rot="5400000">
          <a:off x="4838482" y="53057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読みたいときすぐに読める！</a:t>
          </a:r>
          <a:endParaRPr kumimoji="1" lang="ja-JP" altLang="en-US" sz="1600" kern="1200" dirty="0"/>
        </a:p>
      </dsp:txBody>
      <dsp:txXfrm rot="-5400000">
        <a:off x="2766006" y="2163239"/>
        <a:ext cx="4879638" cy="696979"/>
      </dsp:txXfrm>
    </dsp:sp>
    <dsp:sp modelId="{C75E27DC-E76D-4F29-BD74-6C74BDAD6F7F}">
      <dsp:nvSpPr>
        <dsp:cNvPr id="0" name=""/>
        <dsp:cNvSpPr/>
      </dsp:nvSpPr>
      <dsp:spPr>
        <a:xfrm>
          <a:off x="0" y="2028985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早い</a:t>
          </a:r>
          <a:endParaRPr kumimoji="1" lang="ja-JP" altLang="en-US" sz="3200" kern="1200" dirty="0"/>
        </a:p>
      </dsp:txBody>
      <dsp:txXfrm>
        <a:off x="47131" y="2076116"/>
        <a:ext cx="2671743" cy="871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08F0D-EC78-490D-84D7-A938CE2B9D43}">
      <dsp:nvSpPr>
        <dsp:cNvPr id="0" name=""/>
        <dsp:cNvSpPr/>
      </dsp:nvSpPr>
      <dsp:spPr>
        <a:xfrm>
          <a:off x="284749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会員登録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317648" y="33213"/>
        <a:ext cx="1806267" cy="1057441"/>
      </dsp:txXfrm>
    </dsp:sp>
    <dsp:sp modelId="{FC961663-D9D6-4062-A57F-96616ECA509A}">
      <dsp:nvSpPr>
        <dsp:cNvPr id="0" name=""/>
        <dsp:cNvSpPr/>
      </dsp:nvSpPr>
      <dsp:spPr>
        <a:xfrm>
          <a:off x="2321556" y="3297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>
        <a:off x="2321556" y="422652"/>
        <a:ext cx="277814" cy="278564"/>
      </dsp:txXfrm>
    </dsp:sp>
    <dsp:sp modelId="{C2CA570F-9FE8-405F-97CF-5A6864112AEE}">
      <dsp:nvSpPr>
        <dsp:cNvPr id="0" name=""/>
        <dsp:cNvSpPr/>
      </dsp:nvSpPr>
      <dsp:spPr>
        <a:xfrm>
          <a:off x="2905641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2938540" y="33213"/>
        <a:ext cx="1806267" cy="1057441"/>
      </dsp:txXfrm>
    </dsp:sp>
    <dsp:sp modelId="{626E6A29-8486-490C-BE92-D47BDAE6C74B}">
      <dsp:nvSpPr>
        <dsp:cNvPr id="0" name=""/>
        <dsp:cNvSpPr/>
      </dsp:nvSpPr>
      <dsp:spPr>
        <a:xfrm>
          <a:off x="4942449" y="3297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>
        <a:off x="4942449" y="422652"/>
        <a:ext cx="277814" cy="278564"/>
      </dsp:txXfrm>
    </dsp:sp>
    <dsp:sp modelId="{3B7A591D-15B3-4B7A-88E1-6903B007AB0A}">
      <dsp:nvSpPr>
        <dsp:cNvPr id="0" name=""/>
        <dsp:cNvSpPr/>
      </dsp:nvSpPr>
      <dsp:spPr>
        <a:xfrm>
          <a:off x="5526533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ストアで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本を探す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5559432" y="33213"/>
        <a:ext cx="1806267" cy="1057441"/>
      </dsp:txXfrm>
    </dsp:sp>
    <dsp:sp modelId="{EAEED9A8-5502-4E14-8FE5-B01A43154ABF}">
      <dsp:nvSpPr>
        <dsp:cNvPr id="0" name=""/>
        <dsp:cNvSpPr/>
      </dsp:nvSpPr>
      <dsp:spPr>
        <a:xfrm rot="5400000">
          <a:off x="6264127" y="12545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 rot="-5400000">
        <a:off x="6323284" y="1288296"/>
        <a:ext cx="278564" cy="277814"/>
      </dsp:txXfrm>
    </dsp:sp>
    <dsp:sp modelId="{E9D68037-A576-4C69-AF9A-55557A7B0718}">
      <dsp:nvSpPr>
        <dsp:cNvPr id="0" name=""/>
        <dsp:cNvSpPr/>
      </dsp:nvSpPr>
      <dsp:spPr>
        <a:xfrm>
          <a:off x="5526533" y="1872380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本を購入する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5559432" y="1905279"/>
        <a:ext cx="1806267" cy="1057441"/>
      </dsp:txXfrm>
    </dsp:sp>
    <dsp:sp modelId="{079DFE50-5892-491B-9A8D-0279B49C99BB}">
      <dsp:nvSpPr>
        <dsp:cNvPr id="0" name=""/>
        <dsp:cNvSpPr/>
      </dsp:nvSpPr>
      <dsp:spPr>
        <a:xfrm rot="10800000">
          <a:off x="4964914" y="2201864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 rot="10800000">
        <a:off x="5083977" y="2294718"/>
        <a:ext cx="277814" cy="278564"/>
      </dsp:txXfrm>
    </dsp:sp>
    <dsp:sp modelId="{1AAC2525-97D0-4494-9E6F-3A39DEDD6E54}">
      <dsp:nvSpPr>
        <dsp:cNvPr id="0" name=""/>
        <dsp:cNvSpPr/>
      </dsp:nvSpPr>
      <dsp:spPr>
        <a:xfrm>
          <a:off x="2905641" y="1872380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本を読む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2938540" y="1905279"/>
        <a:ext cx="1806267" cy="10574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26C055-AD4D-4569-9770-AFEA1147163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866FA-1D91-4FFB-BF34-73C2A6D28B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688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866FA-1D91-4FFB-BF34-73C2A6D28BF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6041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3105" y="2450031"/>
            <a:ext cx="6919370" cy="2816396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013105" y="5266177"/>
            <a:ext cx="6919370" cy="949556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8775729" y="2008258"/>
            <a:ext cx="1091952" cy="267364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610D0F8-4292-48E7-A08B-6A0EDCA51278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7421038" y="3590750"/>
            <a:ext cx="4254709" cy="267364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656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9" y="5469083"/>
            <a:ext cx="7509060" cy="624724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13104" y="755967"/>
            <a:ext cx="7509062" cy="377983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13107" y="6093807"/>
            <a:ext cx="7509061" cy="544226"/>
          </a:xfrm>
        </p:spPr>
        <p:txBody>
          <a:bodyPr>
            <a:normAutofit/>
          </a:bodyPr>
          <a:lstStyle>
            <a:lvl1pPr marL="0" indent="0">
              <a:buNone/>
              <a:defRPr sz="132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0964F-1CBE-4A46-9ECA-85E5D1D80D38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199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21957"/>
            <a:ext cx="7509062" cy="1865910"/>
          </a:xfrm>
        </p:spPr>
        <p:txBody>
          <a:bodyPr anchor="ctr"/>
          <a:lstStyle>
            <a:lvl1pPr>
              <a:defRPr sz="39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3844900"/>
            <a:ext cx="7509063" cy="2796416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49676-5A97-4805-9D49-90203A4EEF87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354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223976" y="3195222"/>
            <a:ext cx="772362" cy="144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818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761994" y="650109"/>
            <a:ext cx="703423" cy="144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818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9006" y="995854"/>
            <a:ext cx="7203159" cy="3191927"/>
          </a:xfrm>
        </p:spPr>
        <p:txBody>
          <a:bodyPr/>
          <a:lstStyle>
            <a:lvl1pPr>
              <a:defRPr sz="39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622105" y="4199024"/>
            <a:ext cx="6601869" cy="367195"/>
          </a:xfrm>
        </p:spPr>
        <p:txBody>
          <a:bodyPr>
            <a:normAutofit/>
          </a:bodyPr>
          <a:lstStyle>
            <a:lvl1pPr marL="0" indent="0">
              <a:buNone/>
              <a:defRPr lang="en-US" sz="1543" b="0" i="0" kern="1200" cap="small" dirty="0">
                <a:solidFill>
                  <a:schemeClr val="accent1"/>
                </a:solidFill>
                <a:ea typeface="+mn-ea"/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5512473"/>
            <a:ext cx="7509063" cy="1128842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DDB5B-060C-4414-8A1E-48CA72F801F9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770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2267902"/>
            <a:ext cx="7509062" cy="2309901"/>
          </a:xfrm>
        </p:spPr>
        <p:txBody>
          <a:bodyPr anchor="b"/>
          <a:lstStyle>
            <a:lvl1pPr algn="l">
              <a:defRPr sz="3968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4" y="5539031"/>
            <a:ext cx="7509062" cy="1096683"/>
          </a:xfrm>
        </p:spPr>
        <p:txBody>
          <a:bodyPr anchor="t">
            <a:normAutofit/>
          </a:bodyPr>
          <a:lstStyle>
            <a:lvl1pPr marL="0" indent="0" algn="l">
              <a:buNone/>
              <a:defRPr sz="1984" cap="none">
                <a:solidFill>
                  <a:schemeClr val="accent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6ED9-2192-433B-ACDC-D76FA677FD41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8491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16671"/>
            <a:ext cx="7510919" cy="787780"/>
          </a:xfrm>
        </p:spPr>
        <p:txBody>
          <a:bodyPr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2743882"/>
            <a:ext cx="2705030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3103" y="3469166"/>
            <a:ext cx="2705029" cy="3172147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85427" y="2743882"/>
            <a:ext cx="2720601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85428" y="3469167"/>
            <a:ext cx="2720600" cy="3163509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73321" y="2743883"/>
            <a:ext cx="2705389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973322" y="3469165"/>
            <a:ext cx="2705389" cy="3183889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852198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839675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507D7-8609-499E-92C7-0BBDB266F4D0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1617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21957"/>
            <a:ext cx="7510919" cy="782494"/>
          </a:xfrm>
        </p:spPr>
        <p:txBody>
          <a:bodyPr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0667" y="4607781"/>
            <a:ext cx="2688203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84171" y="2740599"/>
            <a:ext cx="2363630" cy="15987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1030667" y="5332512"/>
            <a:ext cx="2687464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80570" y="4607231"/>
            <a:ext cx="2710124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4151639" y="2766208"/>
            <a:ext cx="2367986" cy="157310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80571" y="5332512"/>
            <a:ext cx="2725457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73322" y="4607230"/>
            <a:ext cx="2688729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7138336" y="2766208"/>
            <a:ext cx="2360570" cy="157310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973322" y="5332512"/>
            <a:ext cx="2688729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846923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839675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C6F0-55CC-4181-AC9C-69E7694FA624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328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CBD51-F8CE-4854-BEE9-80343ACDEB3B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428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198" y="1595931"/>
            <a:ext cx="1259710" cy="5039782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3103" y="1595930"/>
            <a:ext cx="5164943" cy="5039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352C9-F235-41A5-AA16-4D38EB4F0A49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706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ABA77-A51A-4B82-9833-08FA1A57095E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632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5" y="2488573"/>
            <a:ext cx="3626804" cy="3329369"/>
          </a:xfrm>
        </p:spPr>
        <p:txBody>
          <a:bodyPr anchor="ctr"/>
          <a:lstStyle>
            <a:lvl1pPr algn="l">
              <a:defRPr sz="3527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5803" y="2488572"/>
            <a:ext cx="3571717" cy="3329369"/>
          </a:xfrm>
        </p:spPr>
        <p:txBody>
          <a:bodyPr anchor="ctr"/>
          <a:lstStyle>
            <a:lvl1pPr marL="0" indent="0" algn="l">
              <a:buNone/>
              <a:defRPr sz="2205" cap="all">
                <a:solidFill>
                  <a:schemeClr val="accent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8C95F-9C62-4C8C-8ADC-9A47ECA47F86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47864" y="8383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706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3103" y="2743881"/>
            <a:ext cx="4252615" cy="38918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6096" y="2743881"/>
            <a:ext cx="4252616" cy="389183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E45AC-A8C3-47BF-81F9-78BE2AD08CA1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971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3" y="2749501"/>
            <a:ext cx="4252615" cy="836977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3102" y="3586479"/>
            <a:ext cx="4252616" cy="304923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6097" y="2743882"/>
            <a:ext cx="4252614" cy="836977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6096" y="3580859"/>
            <a:ext cx="4252615" cy="305485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549F3-294D-4BF5-9208-3F9750BFB9CD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137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C3EC-EAB4-41D9-BC59-B20C233D0DE5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701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0DAF2-DAE6-4120-90D2-26C581B3DB18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30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595931"/>
            <a:ext cx="3171751" cy="1648609"/>
          </a:xfrm>
        </p:spPr>
        <p:txBody>
          <a:bodyPr anchor="b"/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2313" y="1588636"/>
            <a:ext cx="4247786" cy="503978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13104" y="3402675"/>
            <a:ext cx="3171751" cy="3238641"/>
          </a:xfrm>
        </p:spPr>
        <p:txBody>
          <a:bodyPr/>
          <a:lstStyle>
            <a:lvl1pPr marL="0" indent="0">
              <a:buNone/>
              <a:defRPr sz="154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E7CB-E0E2-4743-99BA-EDD336B0D2A1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6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740" y="1477102"/>
            <a:ext cx="3510079" cy="1781559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2360" y="1455938"/>
            <a:ext cx="3263554" cy="46478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995740" y="3401854"/>
            <a:ext cx="3510079" cy="2701884"/>
          </a:xfrm>
        </p:spPr>
        <p:txBody>
          <a:bodyPr>
            <a:normAutofit/>
          </a:bodyPr>
          <a:lstStyle>
            <a:lvl1pPr marL="0" indent="0">
              <a:buNone/>
              <a:defRPr sz="154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36A43-4636-4D39-84FE-22EE04630CBC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619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013103" y="1021955"/>
            <a:ext cx="7416921" cy="7824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2743882"/>
            <a:ext cx="7416920" cy="38918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15880" y="7016785"/>
            <a:ext cx="1158279" cy="252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92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243C4668-F57D-4CA1-B502-390359B7BB70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0856" y="7016783"/>
            <a:ext cx="4513146" cy="252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92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295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</p:sldLayoutIdLst>
  <p:hf hdr="0" ftr="0" dt="0"/>
  <p:txStyles>
    <p:titleStyle>
      <a:lvl1pPr algn="l" defTabSz="503972" rtl="0" eaLnBrk="1" latinLnBrk="0" hangingPunct="1">
        <a:spcBef>
          <a:spcPct val="0"/>
        </a:spcBef>
        <a:buNone/>
        <a:defRPr kumimoji="1" sz="3527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77979" indent="-377979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984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55957" indent="-312462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764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058340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54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360723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63106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000234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83745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490096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740538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3508" dirty="0"/>
              <a:t>電子書籍ストア</a:t>
            </a:r>
            <a:r>
              <a:rPr lang="en-US" altLang="ja-JP" sz="3508" dirty="0"/>
              <a:t/>
            </a:r>
            <a:br>
              <a:rPr lang="en-US" altLang="ja-JP" sz="3508" dirty="0"/>
            </a:br>
            <a:r>
              <a:rPr lang="ja-JP" altLang="en-US" sz="3508" dirty="0"/>
              <a:t>「</a:t>
            </a:r>
            <a:r>
              <a:rPr lang="en-US" altLang="ja-JP" sz="3508" dirty="0"/>
              <a:t>ABC</a:t>
            </a:r>
            <a:r>
              <a:rPr lang="ja-JP" altLang="en-US" sz="3508" dirty="0"/>
              <a:t> デジタルブック」</a:t>
            </a:r>
            <a:endParaRPr lang="ja-JP" altLang="en-US" sz="3508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3486342"/>
              </p:ext>
            </p:extLst>
          </p:nvPr>
        </p:nvGraphicFramePr>
        <p:xfrm>
          <a:off x="1504232" y="3055912"/>
          <a:ext cx="7683349" cy="2995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6133945"/>
              </p:ext>
            </p:extLst>
          </p:nvPr>
        </p:nvGraphicFramePr>
        <p:xfrm>
          <a:off x="1330658" y="3055912"/>
          <a:ext cx="8030496" cy="3078716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3487069"/>
                <a:gridCol w="4543427"/>
              </a:tblGrid>
              <a:tr h="388834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アプリ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専用ビューアアプリ（無料）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95877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対応端末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PC</a:t>
                      </a:r>
                      <a:r>
                        <a:rPr kumimoji="1" lang="ja-JP" altLang="en-US" sz="1600" dirty="0" smtClean="0"/>
                        <a:t>（</a:t>
                      </a:r>
                      <a:r>
                        <a:rPr kumimoji="1" lang="en-US" altLang="ja-JP" sz="1600" dirty="0" smtClean="0"/>
                        <a:t>Windows</a:t>
                      </a:r>
                      <a:r>
                        <a:rPr kumimoji="1" lang="ja-JP" altLang="en-US" sz="1600" dirty="0" smtClean="0"/>
                        <a:t>）、</a:t>
                      </a:r>
                      <a:r>
                        <a:rPr kumimoji="1" lang="en-US" altLang="ja-JP" sz="1600" dirty="0" smtClean="0"/>
                        <a:t>iPhone</a:t>
                      </a:r>
                      <a:r>
                        <a:rPr kumimoji="1" lang="ja-JP" altLang="en-US" sz="1600" dirty="0" smtClean="0"/>
                        <a:t>、</a:t>
                      </a:r>
                      <a:r>
                        <a:rPr kumimoji="1" lang="en-US" altLang="ja-JP" sz="1600" dirty="0" smtClean="0"/>
                        <a:t>iPad</a:t>
                      </a:r>
                      <a:r>
                        <a:rPr kumimoji="1" lang="ja-JP" altLang="en-US" sz="1600" dirty="0" err="1" smtClean="0"/>
                        <a:t>、</a:t>
                      </a:r>
                      <a:r>
                        <a:rPr kumimoji="1" lang="en-US" altLang="ja-JP" sz="1600" dirty="0" smtClean="0"/>
                        <a:t/>
                      </a:r>
                      <a:br>
                        <a:rPr kumimoji="1" lang="en-US" altLang="ja-JP" sz="1600" dirty="0" smtClean="0"/>
                      </a:br>
                      <a:r>
                        <a:rPr kumimoji="1" lang="en-US" altLang="ja-JP" sz="1600" dirty="0" smtClean="0"/>
                        <a:t>Android</a:t>
                      </a:r>
                      <a:r>
                        <a:rPr kumimoji="1" lang="ja-JP" altLang="en-US" sz="1600" dirty="0" smtClean="0"/>
                        <a:t>スマートフォン、</a:t>
                      </a:r>
                      <a:r>
                        <a:rPr kumimoji="1" lang="en-US" altLang="ja-JP" sz="1600" dirty="0" smtClean="0"/>
                        <a:t>Android</a:t>
                      </a:r>
                      <a:r>
                        <a:rPr kumimoji="1" lang="ja-JP" altLang="en-US" sz="1600" dirty="0" smtClean="0"/>
                        <a:t>タブレット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67113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支払方法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クレジットカード</a:t>
                      </a:r>
                      <a:r>
                        <a:rPr kumimoji="1" lang="en-US" altLang="ja-JP" sz="1600" dirty="0" smtClean="0"/>
                        <a:t/>
                      </a:r>
                      <a:br>
                        <a:rPr kumimoji="1" lang="en-US" altLang="ja-JP" sz="1600" dirty="0" smtClean="0"/>
                      </a:br>
                      <a:r>
                        <a:rPr kumimoji="1" lang="ja-JP" altLang="en-US" sz="1600" dirty="0" smtClean="0"/>
                        <a:t>携帯電話会社決済サービス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67113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ポイントサービス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100</a:t>
                      </a:r>
                      <a:r>
                        <a:rPr kumimoji="1" lang="ja-JP" altLang="en-US" sz="1600" dirty="0" smtClean="0"/>
                        <a:t>円購入ごとに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ポイント付与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ポイント＝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円で使用可能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388834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「読書アドバイザー」サービス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月に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度利用可能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6699761"/>
              </p:ext>
            </p:extLst>
          </p:nvPr>
        </p:nvGraphicFramePr>
        <p:xfrm>
          <a:off x="1504232" y="3055912"/>
          <a:ext cx="7683349" cy="2995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730</TotalTime>
  <Words>168</Words>
  <Application>Microsoft Office PowerPoint</Application>
  <PresentationFormat>ユーザー設定</PresentationFormat>
  <Paragraphs>48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24</cp:revision>
  <dcterms:created xsi:type="dcterms:W3CDTF">2014-12-09T13:22:35Z</dcterms:created>
  <dcterms:modified xsi:type="dcterms:W3CDTF">2014-12-15T13:56:47Z</dcterms:modified>
</cp:coreProperties>
</file>