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Ishikawa" initials="KI" lastIdx="1" clrIdx="0">
    <p:extLst>
      <p:ext uri="{19B8F6BF-5375-455C-9EA6-DF929625EA0E}">
        <p15:presenceInfo xmlns:p15="http://schemas.microsoft.com/office/powerpoint/2012/main" userId="15c05865892c2eb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374" autoAdjust="0"/>
  </p:normalViewPr>
  <p:slideViewPr>
    <p:cSldViewPr snapToGrid="0">
      <p:cViewPr varScale="1">
        <p:scale>
          <a:sx n="55" d="100"/>
          <a:sy n="55" d="100"/>
        </p:scale>
        <p:origin x="1560" y="60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2-16T09:21:58.185" idx="1">
    <p:pos x="10" y="10"/>
    <p:text>サービス開始日要確認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11EB7-8327-4CF6-AFD9-6964B6EC31D3}">
      <dsp:nvSpPr>
        <dsp:cNvPr id="0" name=""/>
        <dsp:cNvSpPr/>
      </dsp:nvSpPr>
      <dsp:spPr>
        <a:xfrm rot="5400000">
          <a:off x="4838482" y="-1974465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ほとんどの電子書籍は紙の書籍よりも安い！</a:t>
          </a:r>
          <a:endParaRPr kumimoji="1" lang="ja-JP" altLang="en-US" sz="1600" kern="1200" dirty="0"/>
        </a:p>
      </dsp:txBody>
      <dsp:txXfrm rot="-5400000">
        <a:off x="2766006" y="135716"/>
        <a:ext cx="4879638" cy="696979"/>
      </dsp:txXfrm>
    </dsp:sp>
    <dsp:sp modelId="{42BEA526-95E2-4361-B89B-81362965A811}">
      <dsp:nvSpPr>
        <dsp:cNvPr id="0" name=""/>
        <dsp:cNvSpPr/>
      </dsp:nvSpPr>
      <dsp:spPr>
        <a:xfrm>
          <a:off x="0" y="1462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安い</a:t>
          </a:r>
          <a:endParaRPr kumimoji="1" lang="ja-JP" altLang="en-US" sz="3200" kern="1200" dirty="0"/>
        </a:p>
      </dsp:txBody>
      <dsp:txXfrm>
        <a:off x="47131" y="48593"/>
        <a:ext cx="2671743" cy="871224"/>
      </dsp:txXfrm>
    </dsp:sp>
    <dsp:sp modelId="{A01F20D0-0F05-48BF-8CDF-051756A79AFE}">
      <dsp:nvSpPr>
        <dsp:cNvPr id="0" name=""/>
        <dsp:cNvSpPr/>
      </dsp:nvSpPr>
      <dsp:spPr>
        <a:xfrm rot="5400000">
          <a:off x="4838482" y="-960704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600" kern="1200" dirty="0" smtClean="0"/>
            <a:t>1</a:t>
          </a:r>
          <a:r>
            <a:rPr kumimoji="1" lang="ja-JP" altLang="en-US" sz="1600" kern="1200" dirty="0" smtClean="0"/>
            <a:t>冊でも</a:t>
          </a:r>
          <a:r>
            <a:rPr kumimoji="1" lang="en-US" altLang="ja-JP" sz="1600" kern="1200" dirty="0" smtClean="0"/>
            <a:t>100</a:t>
          </a:r>
          <a:r>
            <a:rPr kumimoji="1" lang="ja-JP" altLang="en-US" sz="1600" kern="1200" dirty="0" smtClean="0"/>
            <a:t>冊でも、電子書籍なら重さは同じ！</a:t>
          </a:r>
          <a:endParaRPr kumimoji="1" lang="ja-JP" altLang="en-US" sz="1600" kern="1200" dirty="0"/>
        </a:p>
      </dsp:txBody>
      <dsp:txXfrm rot="-5400000">
        <a:off x="2766006" y="1149477"/>
        <a:ext cx="4879638" cy="696979"/>
      </dsp:txXfrm>
    </dsp:sp>
    <dsp:sp modelId="{292A22BD-87AD-40E4-83F5-FC3BB5B7E440}">
      <dsp:nvSpPr>
        <dsp:cNvPr id="0" name=""/>
        <dsp:cNvSpPr/>
      </dsp:nvSpPr>
      <dsp:spPr>
        <a:xfrm>
          <a:off x="0" y="1015224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軽い</a:t>
          </a:r>
          <a:endParaRPr kumimoji="1" lang="ja-JP" altLang="en-US" sz="3200" kern="1200" dirty="0"/>
        </a:p>
      </dsp:txBody>
      <dsp:txXfrm>
        <a:off x="47131" y="1062355"/>
        <a:ext cx="2671743" cy="871224"/>
      </dsp:txXfrm>
    </dsp:sp>
    <dsp:sp modelId="{3B24C522-00A8-4161-9BF3-DB6AA9EF83D9}">
      <dsp:nvSpPr>
        <dsp:cNvPr id="0" name=""/>
        <dsp:cNvSpPr/>
      </dsp:nvSpPr>
      <dsp:spPr>
        <a:xfrm rot="5400000">
          <a:off x="4838482" y="53057"/>
          <a:ext cx="772389" cy="4917343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 smtClean="0"/>
            <a:t>読みたいときすぐに読める！</a:t>
          </a:r>
          <a:endParaRPr kumimoji="1" lang="ja-JP" altLang="en-US" sz="1600" kern="1200" dirty="0"/>
        </a:p>
      </dsp:txBody>
      <dsp:txXfrm rot="-5400000">
        <a:off x="2766006" y="2163239"/>
        <a:ext cx="4879638" cy="696979"/>
      </dsp:txXfrm>
    </dsp:sp>
    <dsp:sp modelId="{C75E27DC-E76D-4F29-BD74-6C74BDAD6F7F}">
      <dsp:nvSpPr>
        <dsp:cNvPr id="0" name=""/>
        <dsp:cNvSpPr/>
      </dsp:nvSpPr>
      <dsp:spPr>
        <a:xfrm>
          <a:off x="0" y="2028985"/>
          <a:ext cx="2766005" cy="96548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早い</a:t>
          </a:r>
          <a:endParaRPr kumimoji="1" lang="ja-JP" altLang="en-US" sz="3200" kern="1200" dirty="0"/>
        </a:p>
      </dsp:txBody>
      <dsp:txXfrm>
        <a:off x="47131" y="2076116"/>
        <a:ext cx="2671743" cy="871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08F0D-EC78-490D-84D7-A938CE2B9D43}">
      <dsp:nvSpPr>
        <dsp:cNvPr id="0" name=""/>
        <dsp:cNvSpPr/>
      </dsp:nvSpPr>
      <dsp:spPr>
        <a:xfrm>
          <a:off x="284749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会員登録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317648" y="33213"/>
        <a:ext cx="1806267" cy="1057441"/>
      </dsp:txXfrm>
    </dsp:sp>
    <dsp:sp modelId="{FC961663-D9D6-4062-A57F-96616ECA509A}">
      <dsp:nvSpPr>
        <dsp:cNvPr id="0" name=""/>
        <dsp:cNvSpPr/>
      </dsp:nvSpPr>
      <dsp:spPr>
        <a:xfrm>
          <a:off x="2321556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2321556" y="422652"/>
        <a:ext cx="277814" cy="278564"/>
      </dsp:txXfrm>
    </dsp:sp>
    <dsp:sp modelId="{C2CA570F-9FE8-405F-97CF-5A6864112AEE}">
      <dsp:nvSpPr>
        <dsp:cNvPr id="0" name=""/>
        <dsp:cNvSpPr/>
      </dsp:nvSpPr>
      <dsp:spPr>
        <a:xfrm>
          <a:off x="2905641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（無料）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33213"/>
        <a:ext cx="1806267" cy="1057441"/>
      </dsp:txXfrm>
    </dsp:sp>
    <dsp:sp modelId="{626E6A29-8486-490C-BE92-D47BDAE6C74B}">
      <dsp:nvSpPr>
        <dsp:cNvPr id="0" name=""/>
        <dsp:cNvSpPr/>
      </dsp:nvSpPr>
      <dsp:spPr>
        <a:xfrm>
          <a:off x="4942449" y="3297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>
        <a:off x="4942449" y="422652"/>
        <a:ext cx="277814" cy="278564"/>
      </dsp:txXfrm>
    </dsp:sp>
    <dsp:sp modelId="{3B7A591D-15B3-4B7A-88E1-6903B007AB0A}">
      <dsp:nvSpPr>
        <dsp:cNvPr id="0" name=""/>
        <dsp:cNvSpPr/>
      </dsp:nvSpPr>
      <dsp:spPr>
        <a:xfrm>
          <a:off x="5526533" y="314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ストアで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本を探す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33213"/>
        <a:ext cx="1806267" cy="1057441"/>
      </dsp:txXfrm>
    </dsp:sp>
    <dsp:sp modelId="{EAEED9A8-5502-4E14-8FE5-B01A43154ABF}">
      <dsp:nvSpPr>
        <dsp:cNvPr id="0" name=""/>
        <dsp:cNvSpPr/>
      </dsp:nvSpPr>
      <dsp:spPr>
        <a:xfrm rot="5400000">
          <a:off x="6264127" y="1254598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-5400000">
        <a:off x="6323284" y="1288296"/>
        <a:ext cx="278564" cy="277814"/>
      </dsp:txXfrm>
    </dsp:sp>
    <dsp:sp modelId="{E9D68037-A576-4C69-AF9A-55557A7B0718}">
      <dsp:nvSpPr>
        <dsp:cNvPr id="0" name=""/>
        <dsp:cNvSpPr/>
      </dsp:nvSpPr>
      <dsp:spPr>
        <a:xfrm>
          <a:off x="5526533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本を購入する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5559432" y="1905279"/>
        <a:ext cx="1806267" cy="1057441"/>
      </dsp:txXfrm>
    </dsp:sp>
    <dsp:sp modelId="{079DFE50-5892-491B-9A8D-0279B49C99BB}">
      <dsp:nvSpPr>
        <dsp:cNvPr id="0" name=""/>
        <dsp:cNvSpPr/>
      </dsp:nvSpPr>
      <dsp:spPr>
        <a:xfrm rot="10800000">
          <a:off x="4964914" y="2201864"/>
          <a:ext cx="396877" cy="4642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100" kern="1200">
            <a:solidFill>
              <a:schemeClr val="tx1"/>
            </a:solidFill>
          </a:endParaRPr>
        </a:p>
      </dsp:txBody>
      <dsp:txXfrm rot="10800000">
        <a:off x="5083977" y="2294718"/>
        <a:ext cx="277814" cy="278564"/>
      </dsp:txXfrm>
    </dsp:sp>
    <dsp:sp modelId="{1AAC2525-97D0-4494-9E6F-3A39DEDD6E54}">
      <dsp:nvSpPr>
        <dsp:cNvPr id="0" name=""/>
        <dsp:cNvSpPr/>
      </dsp:nvSpPr>
      <dsp:spPr>
        <a:xfrm>
          <a:off x="2905641" y="1872380"/>
          <a:ext cx="1872065" cy="11232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sz="1400" kern="1200" dirty="0" smtClean="0">
              <a:solidFill>
                <a:schemeClr val="tx1"/>
              </a:solidFill>
            </a:rPr>
            <a:t/>
          </a:r>
          <a:br>
            <a:rPr kumimoji="1" lang="en-US" altLang="ja-JP" sz="1400" kern="1200" dirty="0" smtClean="0">
              <a:solidFill>
                <a:schemeClr val="tx1"/>
              </a:solidFill>
            </a:rPr>
          </a:br>
          <a:r>
            <a:rPr kumimoji="1" lang="ja-JP" altLang="en-US" sz="1400" kern="1200" dirty="0" smtClean="0">
              <a:solidFill>
                <a:schemeClr val="tx1"/>
              </a:solidFill>
            </a:rPr>
            <a:t>本を読む</a:t>
          </a:r>
          <a:endParaRPr kumimoji="1" lang="ja-JP" altLang="en-US" sz="1400" kern="1200" dirty="0">
            <a:solidFill>
              <a:schemeClr val="tx1"/>
            </a:solidFill>
          </a:endParaRPr>
        </a:p>
      </dsp:txBody>
      <dsp:txXfrm>
        <a:off x="2938540" y="1905279"/>
        <a:ext cx="1806267" cy="105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国内最大級の規模であることを強調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18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安い：交通費、送料もかからない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軽い：専用書籍リーダー端末を持つ必要もない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早い：宅配で待つ必要もない、深夜でも好きなだけ読める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34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読書アドバイザー：ジャンル別に詳しい担当者。おすすめの本を紹介。無料・月に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回まで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45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ストアで本を探す：無料で数ページ試し読み可能。サイトにはランキング、特集なども掲載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55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無料配信：通常は</a:t>
            </a:r>
            <a:r>
              <a:rPr kumimoji="1" lang="en-US" altLang="ja-JP" dirty="0" smtClean="0"/>
              <a:t>300</a:t>
            </a:r>
            <a:r>
              <a:rPr kumimoji="1" lang="ja-JP" altLang="en-US" dirty="0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2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93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935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12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91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241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776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709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2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6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07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04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96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40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32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05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52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  <a:endParaRPr lang="ja-JP" altLang="en-US" sz="3508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en-US" altLang="ja-JP" dirty="0" smtClean="0"/>
          </a:p>
          <a:p>
            <a:r>
              <a:rPr lang="ja-JP" altLang="en-US" dirty="0" smtClean="0"/>
              <a:t>「</a:t>
            </a:r>
            <a:r>
              <a:rPr lang="en-US" altLang="ja-JP" dirty="0" smtClean="0"/>
              <a:t>ABC</a:t>
            </a:r>
            <a:r>
              <a:rPr lang="ja-JP" altLang="en-US" dirty="0" smtClean="0"/>
              <a:t>デジタルブック」の特長</a:t>
            </a:r>
            <a:endParaRPr lang="en-US" altLang="ja-JP" dirty="0" smtClean="0"/>
          </a:p>
          <a:p>
            <a:r>
              <a:rPr kumimoji="1" lang="ja-JP" altLang="en-US" dirty="0" smtClean="0"/>
              <a:t>サービス概要</a:t>
            </a:r>
            <a:endParaRPr kumimoji="1" lang="en-US" altLang="ja-JP" dirty="0" smtClean="0"/>
          </a:p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en-US" altLang="ja-JP" dirty="0" smtClean="0"/>
          </a:p>
          <a:p>
            <a:r>
              <a:rPr lang="ja-JP" altLang="en-US" dirty="0" smtClean="0"/>
              <a:t>オープン</a:t>
            </a:r>
            <a:r>
              <a:rPr lang="ja-JP" altLang="en-US" dirty="0"/>
              <a:t>キャンペーン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073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554113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089366"/>
              </p:ext>
            </p:extLst>
          </p:nvPr>
        </p:nvGraphicFramePr>
        <p:xfrm>
          <a:off x="1504232" y="3055912"/>
          <a:ext cx="7683348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841674"/>
                <a:gridCol w="3841674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613503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dirty="0" smtClean="0"/>
              <a:t>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747</TotalTime>
  <Words>293</Words>
  <Application>Microsoft Office PowerPoint</Application>
  <PresentationFormat>ユーザー設定</PresentationFormat>
  <Paragraphs>61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目次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24</cp:revision>
  <dcterms:created xsi:type="dcterms:W3CDTF">2014-12-09T13:22:35Z</dcterms:created>
  <dcterms:modified xsi:type="dcterms:W3CDTF">2014-12-16T00:24:11Z</dcterms:modified>
</cp:coreProperties>
</file>