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732</TotalTime>
  <Words>167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26</cp:revision>
  <dcterms:created xsi:type="dcterms:W3CDTF">2014-12-09T13:22:35Z</dcterms:created>
  <dcterms:modified xsi:type="dcterms:W3CDTF">2014-12-15T13:58:50Z</dcterms:modified>
</cp:coreProperties>
</file>