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Ishikawa" initials="KI" lastIdx="1" clrIdx="0">
    <p:extLst>
      <p:ext uri="{19B8F6BF-5375-455C-9EA6-DF929625EA0E}">
        <p15:presenceInfo xmlns:p15="http://schemas.microsoft.com/office/powerpoint/2012/main" userId="15c05865892c2e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2374" autoAdjust="0"/>
  </p:normalViewPr>
  <p:slideViewPr>
    <p:cSldViewPr snapToGrid="0">
      <p:cViewPr varScale="1">
        <p:scale>
          <a:sx n="55" d="100"/>
          <a:sy n="55" d="100"/>
        </p:scale>
        <p:origin x="1560" y="60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2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3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3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12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9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241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776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09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2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6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0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96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0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2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05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2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55411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089366"/>
              </p:ext>
            </p:extLst>
          </p:nvPr>
        </p:nvGraphicFramePr>
        <p:xfrm>
          <a:off x="1504232" y="3055912"/>
          <a:ext cx="7683348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841674"/>
                <a:gridCol w="3841674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61350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747</TotalTime>
  <Words>293</Words>
  <Application>Microsoft Office PowerPoint</Application>
  <PresentationFormat>ユーザー設定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25</cp:revision>
  <dcterms:created xsi:type="dcterms:W3CDTF">2014-12-09T13:22:35Z</dcterms:created>
  <dcterms:modified xsi:type="dcterms:W3CDTF">2014-12-16T00:34:30Z</dcterms:modified>
</cp:coreProperties>
</file>