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48" d="100"/>
          <a:sy n="48" d="100"/>
        </p:scale>
        <p:origin x="22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5639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210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776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481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38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7100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556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078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5345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524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98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74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56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</cp:revision>
  <dcterms:created xsi:type="dcterms:W3CDTF">2014-12-15T00:21:42Z</dcterms:created>
  <dcterms:modified xsi:type="dcterms:W3CDTF">2014-12-15T00:26:29Z</dcterms:modified>
</cp:coreProperties>
</file>