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107996"/>
          </a:xfrm>
          <a:prstGeom prst="rect">
            <a:avLst/>
          </a:prstGeom>
          <a:noFill/>
        </p:spPr>
        <p:txBody>
          <a:bodyPr wrap="square" lIns="0" tIns="0" rIns="0" bIns="0" numCol="2" spcCol="288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7</cp:revision>
  <dcterms:created xsi:type="dcterms:W3CDTF">2014-12-15T13:23:11Z</dcterms:created>
  <dcterms:modified xsi:type="dcterms:W3CDTF">2014-12-15T13:40:14Z</dcterms:modified>
</cp:coreProperties>
</file>