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45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55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175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39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4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67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45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57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1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88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99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26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2014-12-15T00:21:42Z</dcterms:created>
  <dcterms:modified xsi:type="dcterms:W3CDTF">2014-12-15T00:23:40Z</dcterms:modified>
</cp:coreProperties>
</file>