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41" r:id="rId1"/>
  </p:sldMasterIdLst>
  <p:notesMasterIdLst>
    <p:notesMasterId r:id="rId8"/>
  </p:notesMasterIdLst>
  <p:sldIdLst>
    <p:sldId id="256" r:id="rId2"/>
    <p:sldId id="258" r:id="rId3"/>
    <p:sldId id="259" r:id="rId4"/>
    <p:sldId id="262" r:id="rId5"/>
    <p:sldId id="260" r:id="rId6"/>
    <p:sldId id="261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4838482" y="-1974465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ほとんどの電子書籍は紙の書籍よりも安い！</a:t>
          </a:r>
          <a:endParaRPr kumimoji="1" lang="ja-JP" altLang="en-US" sz="1600" kern="1200" dirty="0"/>
        </a:p>
      </dsp:txBody>
      <dsp:txXfrm rot="-5400000">
        <a:off x="2766006" y="135716"/>
        <a:ext cx="4879638" cy="696979"/>
      </dsp:txXfrm>
    </dsp:sp>
    <dsp:sp modelId="{42BEA526-95E2-4361-B89B-81362965A811}">
      <dsp:nvSpPr>
        <dsp:cNvPr id="0" name=""/>
        <dsp:cNvSpPr/>
      </dsp:nvSpPr>
      <dsp:spPr>
        <a:xfrm>
          <a:off x="0" y="1462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安い</a:t>
          </a:r>
          <a:endParaRPr kumimoji="1" lang="ja-JP" altLang="en-US" sz="3200" kern="1200" dirty="0"/>
        </a:p>
      </dsp:txBody>
      <dsp:txXfrm>
        <a:off x="47131" y="48593"/>
        <a:ext cx="2671743" cy="871224"/>
      </dsp:txXfrm>
    </dsp:sp>
    <dsp:sp modelId="{A01F20D0-0F05-48BF-8CDF-051756A79AFE}">
      <dsp:nvSpPr>
        <dsp:cNvPr id="0" name=""/>
        <dsp:cNvSpPr/>
      </dsp:nvSpPr>
      <dsp:spPr>
        <a:xfrm rot="5400000">
          <a:off x="4838482" y="-960704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冊でも</a:t>
          </a:r>
          <a:r>
            <a:rPr kumimoji="1" lang="en-US" altLang="ja-JP" sz="1600" kern="1200" dirty="0" smtClean="0"/>
            <a:t>100</a:t>
          </a:r>
          <a:r>
            <a:rPr kumimoji="1" lang="ja-JP" altLang="en-US" sz="1600" kern="1200" dirty="0" smtClean="0"/>
            <a:t>冊でも、電子書籍なら重さは同じ！</a:t>
          </a:r>
          <a:endParaRPr kumimoji="1" lang="ja-JP" altLang="en-US" sz="1600" kern="1200" dirty="0"/>
        </a:p>
      </dsp:txBody>
      <dsp:txXfrm rot="-5400000">
        <a:off x="2766006" y="1149477"/>
        <a:ext cx="4879638" cy="696979"/>
      </dsp:txXfrm>
    </dsp:sp>
    <dsp:sp modelId="{292A22BD-87AD-40E4-83F5-FC3BB5B7E440}">
      <dsp:nvSpPr>
        <dsp:cNvPr id="0" name=""/>
        <dsp:cNvSpPr/>
      </dsp:nvSpPr>
      <dsp:spPr>
        <a:xfrm>
          <a:off x="0" y="1015224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軽い</a:t>
          </a:r>
          <a:endParaRPr kumimoji="1" lang="ja-JP" altLang="en-US" sz="3200" kern="1200" dirty="0"/>
        </a:p>
      </dsp:txBody>
      <dsp:txXfrm>
        <a:off x="47131" y="1062355"/>
        <a:ext cx="2671743" cy="871224"/>
      </dsp:txXfrm>
    </dsp:sp>
    <dsp:sp modelId="{3B24C522-00A8-4161-9BF3-DB6AA9EF83D9}">
      <dsp:nvSpPr>
        <dsp:cNvPr id="0" name=""/>
        <dsp:cNvSpPr/>
      </dsp:nvSpPr>
      <dsp:spPr>
        <a:xfrm rot="5400000">
          <a:off x="4838482" y="53057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読みたいときすぐに読める！</a:t>
          </a:r>
          <a:endParaRPr kumimoji="1" lang="ja-JP" altLang="en-US" sz="1600" kern="1200" dirty="0"/>
        </a:p>
      </dsp:txBody>
      <dsp:txXfrm rot="-5400000">
        <a:off x="2766006" y="2163239"/>
        <a:ext cx="4879638" cy="696979"/>
      </dsp:txXfrm>
    </dsp:sp>
    <dsp:sp modelId="{C75E27DC-E76D-4F29-BD74-6C74BDAD6F7F}">
      <dsp:nvSpPr>
        <dsp:cNvPr id="0" name=""/>
        <dsp:cNvSpPr/>
      </dsp:nvSpPr>
      <dsp:spPr>
        <a:xfrm>
          <a:off x="0" y="2028985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早い</a:t>
          </a:r>
          <a:endParaRPr kumimoji="1" lang="ja-JP" altLang="en-US" sz="3200" kern="1200" dirty="0"/>
        </a:p>
      </dsp:txBody>
      <dsp:txXfrm>
        <a:off x="47131" y="2076116"/>
        <a:ext cx="2671743" cy="871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284749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317648" y="33213"/>
        <a:ext cx="1806267" cy="1057441"/>
      </dsp:txXfrm>
    </dsp:sp>
    <dsp:sp modelId="{FC961663-D9D6-4062-A57F-96616ECA509A}">
      <dsp:nvSpPr>
        <dsp:cNvPr id="0" name=""/>
        <dsp:cNvSpPr/>
      </dsp:nvSpPr>
      <dsp:spPr>
        <a:xfrm>
          <a:off x="2321556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2321556" y="422652"/>
        <a:ext cx="277814" cy="278564"/>
      </dsp:txXfrm>
    </dsp:sp>
    <dsp:sp modelId="{C2CA570F-9FE8-405F-97CF-5A6864112AEE}">
      <dsp:nvSpPr>
        <dsp:cNvPr id="0" name=""/>
        <dsp:cNvSpPr/>
      </dsp:nvSpPr>
      <dsp:spPr>
        <a:xfrm>
          <a:off x="2905641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33213"/>
        <a:ext cx="1806267" cy="1057441"/>
      </dsp:txXfrm>
    </dsp:sp>
    <dsp:sp modelId="{626E6A29-8486-490C-BE92-D47BDAE6C74B}">
      <dsp:nvSpPr>
        <dsp:cNvPr id="0" name=""/>
        <dsp:cNvSpPr/>
      </dsp:nvSpPr>
      <dsp:spPr>
        <a:xfrm>
          <a:off x="4942449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4942449" y="422652"/>
        <a:ext cx="277814" cy="278564"/>
      </dsp:txXfrm>
    </dsp:sp>
    <dsp:sp modelId="{3B7A591D-15B3-4B7A-88E1-6903B007AB0A}">
      <dsp:nvSpPr>
        <dsp:cNvPr id="0" name=""/>
        <dsp:cNvSpPr/>
      </dsp:nvSpPr>
      <dsp:spPr>
        <a:xfrm>
          <a:off x="5526533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33213"/>
        <a:ext cx="1806267" cy="1057441"/>
      </dsp:txXfrm>
    </dsp:sp>
    <dsp:sp modelId="{EAEED9A8-5502-4E14-8FE5-B01A43154ABF}">
      <dsp:nvSpPr>
        <dsp:cNvPr id="0" name=""/>
        <dsp:cNvSpPr/>
      </dsp:nvSpPr>
      <dsp:spPr>
        <a:xfrm rot="5400000">
          <a:off x="6264127" y="12545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-5400000">
        <a:off x="6323284" y="1288296"/>
        <a:ext cx="278564" cy="277814"/>
      </dsp:txXfrm>
    </dsp:sp>
    <dsp:sp modelId="{E9D68037-A576-4C69-AF9A-55557A7B0718}">
      <dsp:nvSpPr>
        <dsp:cNvPr id="0" name=""/>
        <dsp:cNvSpPr/>
      </dsp:nvSpPr>
      <dsp:spPr>
        <a:xfrm>
          <a:off x="5526533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1905279"/>
        <a:ext cx="1806267" cy="1057441"/>
      </dsp:txXfrm>
    </dsp:sp>
    <dsp:sp modelId="{079DFE50-5892-491B-9A8D-0279B49C99BB}">
      <dsp:nvSpPr>
        <dsp:cNvPr id="0" name=""/>
        <dsp:cNvSpPr/>
      </dsp:nvSpPr>
      <dsp:spPr>
        <a:xfrm rot="10800000">
          <a:off x="4964914" y="2201864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10800000">
        <a:off x="5083977" y="2294718"/>
        <a:ext cx="277814" cy="278564"/>
      </dsp:txXfrm>
    </dsp:sp>
    <dsp:sp modelId="{1AAC2525-97D0-4494-9E6F-3A39DEDD6E54}">
      <dsp:nvSpPr>
        <dsp:cNvPr id="0" name=""/>
        <dsp:cNvSpPr/>
      </dsp:nvSpPr>
      <dsp:spPr>
        <a:xfrm>
          <a:off x="2905641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1905279"/>
        <a:ext cx="1806267" cy="105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6C055-AD4D-4569-9770-AFEA1147163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866FA-1D91-4FFB-BF34-73C2A6D28B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8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866FA-1D91-4FFB-BF34-73C2A6D28BF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04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610D0F8-4292-48E7-A08B-6A0EDCA5127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5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0964F-1CBE-4A46-9ECA-85E5D1D80D3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9676-5A97-4805-9D49-90203A4EEF87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54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DB5B-060C-4414-8A1E-48CA72F801F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6ED9-2192-433B-ACDC-D76FA677FD4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49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07D7-8609-499E-92C7-0BBDB266F4D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61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C6F0-55CC-4181-AC9C-69E7694FA624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28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D51-F8CE-4854-BEE9-80343ACDEB3B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2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52C9-F235-41A5-AA16-4D38EB4F0A4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0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ABA77-A51A-4B82-9833-08FA1A57095E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3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8C95F-9C62-4C8C-8ADC-9A47ECA47F86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0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45AC-A8C3-47BF-81F9-78BE2AD08C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7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49F3-294D-4BF5-9208-3F9750BFB9CD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3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C3EC-EAB4-41D9-BC59-B20C233D0DE5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7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0DAF2-DAE6-4120-90D2-26C581B3DB1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0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E7CB-E0E2-4743-99BA-EDD336B0D2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6A43-4636-4D39-84FE-22EE04630CBC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243C4668-F57D-4CA1-B502-390359B7BB7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9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hf hdr="0" ftr="0" dt="0"/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  <a:endParaRPr lang="ja-JP" altLang="en-US" sz="3508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486342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133945"/>
              </p:ext>
            </p:extLst>
          </p:nvPr>
        </p:nvGraphicFramePr>
        <p:xfrm>
          <a:off x="1330658" y="3055912"/>
          <a:ext cx="8030496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487069"/>
                <a:gridCol w="4543427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err="1" smtClean="0"/>
                        <a:t>、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699761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730</TotalTime>
  <Words>167</Words>
  <Application>Microsoft Office PowerPoint</Application>
  <PresentationFormat>ユーザー設定</PresentationFormat>
  <Paragraphs>47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25</cp:revision>
  <dcterms:created xsi:type="dcterms:W3CDTF">2014-12-09T13:22:35Z</dcterms:created>
  <dcterms:modified xsi:type="dcterms:W3CDTF">2014-12-15T13:57:19Z</dcterms:modified>
</cp:coreProperties>
</file>