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3" indent="0" algn="ctr">
              <a:buNone/>
              <a:defRPr sz="2000"/>
            </a:lvl2pPr>
            <a:lvl3pPr marL="914406" indent="0" algn="ctr">
              <a:buNone/>
              <a:defRPr sz="1800"/>
            </a:lvl3pPr>
            <a:lvl4pPr marL="1371609" indent="0" algn="ctr">
              <a:buNone/>
              <a:defRPr sz="1600"/>
            </a:lvl4pPr>
            <a:lvl5pPr marL="1828812" indent="0" algn="ctr">
              <a:buNone/>
              <a:defRPr sz="1600"/>
            </a:lvl5pPr>
            <a:lvl6pPr marL="2286015" indent="0" algn="ctr">
              <a:buNone/>
              <a:defRPr sz="1600"/>
            </a:lvl6pPr>
            <a:lvl7pPr marL="2743218" indent="0" algn="ctr">
              <a:buNone/>
              <a:defRPr sz="1600"/>
            </a:lvl7pPr>
            <a:lvl8pPr marL="3200421" indent="0" algn="ctr">
              <a:buNone/>
              <a:defRPr sz="1600"/>
            </a:lvl8pPr>
            <a:lvl9pPr marL="3657624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72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189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651750" y="403226"/>
            <a:ext cx="2305050" cy="640556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35014" y="403226"/>
            <a:ext cx="6764337" cy="640556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504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91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22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35013" y="2012951"/>
            <a:ext cx="4533900" cy="47958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21314" y="2012951"/>
            <a:ext cx="4535487" cy="47958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338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6" indent="0">
              <a:buNone/>
              <a:defRPr sz="1800" b="1"/>
            </a:lvl3pPr>
            <a:lvl4pPr marL="1371609" indent="0">
              <a:buNone/>
              <a:defRPr sz="1600" b="1"/>
            </a:lvl4pPr>
            <a:lvl5pPr marL="1828812" indent="0">
              <a:buNone/>
              <a:defRPr sz="1600" b="1"/>
            </a:lvl5pPr>
            <a:lvl6pPr marL="2286015" indent="0">
              <a:buNone/>
              <a:defRPr sz="1600" b="1"/>
            </a:lvl6pPr>
            <a:lvl7pPr marL="2743218" indent="0">
              <a:buNone/>
              <a:defRPr sz="1600" b="1"/>
            </a:lvl7pPr>
            <a:lvl8pPr marL="3200421" indent="0">
              <a:buNone/>
              <a:defRPr sz="1600" b="1"/>
            </a:lvl8pPr>
            <a:lvl9pPr marL="3657624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6" indent="0">
              <a:buNone/>
              <a:defRPr sz="1800" b="1"/>
            </a:lvl3pPr>
            <a:lvl4pPr marL="1371609" indent="0">
              <a:buNone/>
              <a:defRPr sz="1600" b="1"/>
            </a:lvl4pPr>
            <a:lvl5pPr marL="1828812" indent="0">
              <a:buNone/>
              <a:defRPr sz="1600" b="1"/>
            </a:lvl5pPr>
            <a:lvl6pPr marL="2286015" indent="0">
              <a:buNone/>
              <a:defRPr sz="1600" b="1"/>
            </a:lvl6pPr>
            <a:lvl7pPr marL="2743218" indent="0">
              <a:buNone/>
              <a:defRPr sz="1600" b="1"/>
            </a:lvl7pPr>
            <a:lvl8pPr marL="3200421" indent="0">
              <a:buNone/>
              <a:defRPr sz="1600" b="1"/>
            </a:lvl8pPr>
            <a:lvl9pPr marL="3657624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90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5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5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6" indent="0">
              <a:buNone/>
              <a:defRPr sz="1200"/>
            </a:lvl3pPr>
            <a:lvl4pPr marL="1371609" indent="0">
              <a:buNone/>
              <a:defRPr sz="1000"/>
            </a:lvl4pPr>
            <a:lvl5pPr marL="1828812" indent="0">
              <a:buNone/>
              <a:defRPr sz="1000"/>
            </a:lvl5pPr>
            <a:lvl6pPr marL="2286015" indent="0">
              <a:buNone/>
              <a:defRPr sz="1000"/>
            </a:lvl6pPr>
            <a:lvl7pPr marL="2743218" indent="0">
              <a:buNone/>
              <a:defRPr sz="1000"/>
            </a:lvl7pPr>
            <a:lvl8pPr marL="3200421" indent="0">
              <a:buNone/>
              <a:defRPr sz="1000"/>
            </a:lvl8pPr>
            <a:lvl9pPr marL="36576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341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3" indent="0">
              <a:buNone/>
              <a:defRPr sz="2800"/>
            </a:lvl2pPr>
            <a:lvl3pPr marL="914406" indent="0">
              <a:buNone/>
              <a:defRPr sz="2400"/>
            </a:lvl3pPr>
            <a:lvl4pPr marL="1371609" indent="0">
              <a:buNone/>
              <a:defRPr sz="2000"/>
            </a:lvl4pPr>
            <a:lvl5pPr marL="1828812" indent="0">
              <a:buNone/>
              <a:defRPr sz="2000"/>
            </a:lvl5pPr>
            <a:lvl6pPr marL="2286015" indent="0">
              <a:buNone/>
              <a:defRPr sz="2000"/>
            </a:lvl6pPr>
            <a:lvl7pPr marL="2743218" indent="0">
              <a:buNone/>
              <a:defRPr sz="2000"/>
            </a:lvl7pPr>
            <a:lvl8pPr marL="3200421" indent="0">
              <a:buNone/>
              <a:defRPr sz="2000"/>
            </a:lvl8pPr>
            <a:lvl9pPr marL="3657624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6" indent="0">
              <a:buNone/>
              <a:defRPr sz="1200"/>
            </a:lvl3pPr>
            <a:lvl4pPr marL="1371609" indent="0">
              <a:buNone/>
              <a:defRPr sz="1000"/>
            </a:lvl4pPr>
            <a:lvl5pPr marL="1828812" indent="0">
              <a:buNone/>
              <a:defRPr sz="1000"/>
            </a:lvl5pPr>
            <a:lvl6pPr marL="2286015" indent="0">
              <a:buNone/>
              <a:defRPr sz="1000"/>
            </a:lvl6pPr>
            <a:lvl7pPr marL="2743218" indent="0">
              <a:buNone/>
              <a:defRPr sz="1000"/>
            </a:lvl7pPr>
            <a:lvl8pPr marL="3200421" indent="0">
              <a:buNone/>
              <a:defRPr sz="1000"/>
            </a:lvl8pPr>
            <a:lvl9pPr marL="3657624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527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A921-9082-4765-9487-07FEF394F6D7}" type="datetimeFigureOut">
              <a:rPr kumimoji="1" lang="ja-JP" altLang="en-US" smtClean="0"/>
              <a:t>2014/12/15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34905-DA54-4A91-B79E-3D1642781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6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2" indent="-228602" algn="l" defTabSz="91440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4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8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10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1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17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9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3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5" indent="-228602" algn="l" defTabSz="91440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6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9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2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5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8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21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4" algn="l" defTabSz="91440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2014-12-15T00:21:42Z</dcterms:created>
  <dcterms:modified xsi:type="dcterms:W3CDTF">2014-12-15T00:23:19Z</dcterms:modified>
</cp:coreProperties>
</file>