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41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55" d="100"/>
          <a:sy n="55" d="100"/>
        </p:scale>
        <p:origin x="1560" y="60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2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93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3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12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9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241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776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09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2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6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0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4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96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0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32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05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2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554113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089366"/>
              </p:ext>
            </p:extLst>
          </p:nvPr>
        </p:nvGraphicFramePr>
        <p:xfrm>
          <a:off x="1504232" y="3055912"/>
          <a:ext cx="7683348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841674"/>
                <a:gridCol w="3841674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613503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190</Words>
  <Application>Microsoft Office PowerPoint</Application>
  <PresentationFormat>ユーザー設定</PresentationFormat>
  <Paragraphs>53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2014-12-16T00:30:29Z</dcterms:created>
  <dcterms:modified xsi:type="dcterms:W3CDTF">2014-12-16T00:30:48Z</dcterms:modified>
</cp:coreProperties>
</file>