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7559675" cy="1069181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100" d="100"/>
          <a:sy n="100" d="100"/>
        </p:scale>
        <p:origin x="103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25F2E-4675-4BFF-955E-E337E05684D6}" type="datetimeFigureOut">
              <a:rPr kumimoji="1" lang="ja-JP" altLang="en-US" smtClean="0"/>
              <a:t>2014/12/16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E1174-A2AB-4EAD-BE67-2EA35BB51AB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119688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25F2E-4675-4BFF-955E-E337E05684D6}" type="datetimeFigureOut">
              <a:rPr kumimoji="1" lang="ja-JP" altLang="en-US" smtClean="0"/>
              <a:t>2014/12/16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E1174-A2AB-4EAD-BE67-2EA35BB51AB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14283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25F2E-4675-4BFF-955E-E337E05684D6}" type="datetimeFigureOut">
              <a:rPr kumimoji="1" lang="ja-JP" altLang="en-US" smtClean="0"/>
              <a:t>2014/12/16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E1174-A2AB-4EAD-BE67-2EA35BB51AB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557985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25F2E-4675-4BFF-955E-E337E05684D6}" type="datetimeFigureOut">
              <a:rPr kumimoji="1" lang="ja-JP" altLang="en-US" smtClean="0"/>
              <a:t>2014/12/16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E1174-A2AB-4EAD-BE67-2EA35BB51AB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575831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25F2E-4675-4BFF-955E-E337E05684D6}" type="datetimeFigureOut">
              <a:rPr kumimoji="1" lang="ja-JP" altLang="en-US" smtClean="0"/>
              <a:t>2014/12/16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E1174-A2AB-4EAD-BE67-2EA35BB51AB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24751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25F2E-4675-4BFF-955E-E337E05684D6}" type="datetimeFigureOut">
              <a:rPr kumimoji="1" lang="ja-JP" altLang="en-US" smtClean="0"/>
              <a:t>2014/12/16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E1174-A2AB-4EAD-BE67-2EA35BB51AB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660159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25F2E-4675-4BFF-955E-E337E05684D6}" type="datetimeFigureOut">
              <a:rPr kumimoji="1" lang="ja-JP" altLang="en-US" smtClean="0"/>
              <a:t>2014/12/16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E1174-A2AB-4EAD-BE67-2EA35BB51AB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85664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25F2E-4675-4BFF-955E-E337E05684D6}" type="datetimeFigureOut">
              <a:rPr kumimoji="1" lang="ja-JP" altLang="en-US" smtClean="0"/>
              <a:t>2014/12/16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E1174-A2AB-4EAD-BE67-2EA35BB51AB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834331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25F2E-4675-4BFF-955E-E337E05684D6}" type="datetimeFigureOut">
              <a:rPr kumimoji="1" lang="ja-JP" altLang="en-US" smtClean="0"/>
              <a:t>2014/12/16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E1174-A2AB-4EAD-BE67-2EA35BB51AB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657218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25F2E-4675-4BFF-955E-E337E05684D6}" type="datetimeFigureOut">
              <a:rPr kumimoji="1" lang="ja-JP" altLang="en-US" smtClean="0"/>
              <a:t>2014/12/16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E1174-A2AB-4EAD-BE67-2EA35BB51AB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457524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25F2E-4675-4BFF-955E-E337E05684D6}" type="datetimeFigureOut">
              <a:rPr kumimoji="1" lang="ja-JP" altLang="en-US" smtClean="0"/>
              <a:t>2014/12/16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E1174-A2AB-4EAD-BE67-2EA35BB51AB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482119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C25F2E-4675-4BFF-955E-E337E05684D6}" type="datetimeFigureOut">
              <a:rPr kumimoji="1" lang="ja-JP" altLang="en-US" smtClean="0"/>
              <a:t>2014/12/16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7E1174-A2AB-4EAD-BE67-2EA35BB51AB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0023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kumimoji="1"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359837" y="397566"/>
            <a:ext cx="6840000" cy="3385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ja-JP" altLang="ja-JP" sz="2200" dirty="0">
                <a:solidFill>
                  <a:schemeClr val="accent2">
                    <a:lumMod val="75000"/>
                  </a:schemeClr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ベトナム海外研修のご提案</a:t>
            </a:r>
            <a:endParaRPr kumimoji="1" lang="ja-JP" altLang="en-US" sz="2200" dirty="0">
              <a:solidFill>
                <a:schemeClr val="accent2">
                  <a:lumMod val="75000"/>
                </a:schemeClr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359837" y="914400"/>
            <a:ext cx="2107096" cy="25200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ja-JP" altLang="en-US" sz="1600" b="1" dirty="0">
                <a:solidFill>
                  <a:schemeClr val="accent4">
                    <a:lumMod val="75000"/>
                  </a:schemeClr>
                </a:solidFill>
              </a:rPr>
              <a:t>研修の目的</a:t>
            </a:r>
            <a:endParaRPr kumimoji="1" lang="ja-JP" altLang="en-US" sz="16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359837" y="1218679"/>
            <a:ext cx="6840000" cy="1107996"/>
          </a:xfrm>
          <a:prstGeom prst="rect">
            <a:avLst/>
          </a:prstGeom>
          <a:noFill/>
        </p:spPr>
        <p:txBody>
          <a:bodyPr wrap="square" lIns="0" tIns="0" rIns="0" bIns="0" numCol="2" spcCol="28800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1200" dirty="0" smtClean="0"/>
              <a:t>グローバル化が進む中、海外で活躍できる人材はどこの企業でも不足しています。特に目立つ悩みは、「英語はできるけど、海外でのビジネス経験に乏しい」というものです。日本と海外では、国民性やビジネス習慣、マナー、価値観などが大きく異なります。また、国によっても異なります。これらを素早く把握し、現地スタッフと十分なコミュニケーションをとり、柔軟な対応をすることが重要になります。</a:t>
            </a:r>
          </a:p>
          <a:p>
            <a:pPr>
              <a:lnSpc>
                <a:spcPct val="120000"/>
              </a:lnSpc>
            </a:pPr>
            <a:r>
              <a:rPr lang="ja-JP" altLang="en-US" sz="1200" dirty="0" smtClean="0"/>
              <a:t>この研修では、現地企業でインターンシップを行い、</a:t>
            </a:r>
            <a:r>
              <a:rPr lang="ja-JP" altLang="en-US" sz="1200" b="1" dirty="0" smtClean="0">
                <a:solidFill>
                  <a:schemeClr val="accent2"/>
                </a:solidFill>
              </a:rPr>
              <a:t>現場での実践力</a:t>
            </a:r>
            <a:r>
              <a:rPr lang="ja-JP" altLang="en-US" sz="1200" dirty="0" smtClean="0"/>
              <a:t>を身につけます。</a:t>
            </a: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359837" y="2487194"/>
            <a:ext cx="2107096" cy="25200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ja-JP" altLang="en-US" sz="1600" b="1" dirty="0" smtClean="0">
                <a:solidFill>
                  <a:schemeClr val="accent4">
                    <a:lumMod val="75000"/>
                  </a:schemeClr>
                </a:solidFill>
              </a:rPr>
              <a:t>なぜベトナムか？</a:t>
            </a:r>
            <a:endParaRPr kumimoji="1" lang="ja-JP" altLang="en-US" sz="16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359837" y="2791473"/>
            <a:ext cx="6840000" cy="64703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indent="-171450">
              <a:lnSpc>
                <a:spcPct val="120000"/>
              </a:lnSpc>
              <a:buFont typeface="Wingdings" panose="05000000000000000000" pitchFamily="2" charset="2"/>
              <a:buChar char="l"/>
            </a:pPr>
            <a:r>
              <a:rPr lang="ja-JP" altLang="en-US" sz="1200" dirty="0" smtClean="0"/>
              <a:t>比較的治安が良い</a:t>
            </a:r>
          </a:p>
          <a:p>
            <a:pPr marL="171450" indent="-171450">
              <a:lnSpc>
                <a:spcPct val="120000"/>
              </a:lnSpc>
              <a:buFont typeface="Wingdings" panose="05000000000000000000" pitchFamily="2" charset="2"/>
              <a:buChar char="l"/>
            </a:pPr>
            <a:r>
              <a:rPr lang="ja-JP" altLang="en-US" sz="1200" dirty="0" smtClean="0"/>
              <a:t>近年日本企業の進出が多い</a:t>
            </a:r>
          </a:p>
          <a:p>
            <a:pPr marL="171450" indent="-171450">
              <a:lnSpc>
                <a:spcPct val="120000"/>
              </a:lnSpc>
              <a:buFont typeface="Wingdings" panose="05000000000000000000" pitchFamily="2" charset="2"/>
              <a:buChar char="l"/>
            </a:pPr>
            <a:r>
              <a:rPr lang="ja-JP" altLang="en-US" sz="1200" dirty="0" smtClean="0"/>
              <a:t>物価が安い</a:t>
            </a: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359837" y="3616790"/>
            <a:ext cx="2107096" cy="25200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ja-JP" altLang="en-US" sz="1600" b="1" dirty="0" smtClean="0">
                <a:solidFill>
                  <a:schemeClr val="accent4">
                    <a:lumMod val="75000"/>
                  </a:schemeClr>
                </a:solidFill>
              </a:rPr>
              <a:t>おもなプログラム内容</a:t>
            </a:r>
            <a:endParaRPr kumimoji="1" lang="ja-JP" altLang="en-US" sz="16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359837" y="3921069"/>
            <a:ext cx="6840000" cy="109023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indent="-171450">
              <a:lnSpc>
                <a:spcPct val="120000"/>
              </a:lnSpc>
              <a:buFont typeface="Wingdings" panose="05000000000000000000" pitchFamily="2" charset="2"/>
              <a:buChar char="l"/>
            </a:pPr>
            <a:r>
              <a:rPr lang="ja-JP" altLang="en-US" sz="1200" dirty="0" smtClean="0"/>
              <a:t>語学研修</a:t>
            </a:r>
            <a:r>
              <a:rPr lang="ja-JP" altLang="en-US" sz="1050" dirty="0" smtClean="0"/>
              <a:t>（</a:t>
            </a:r>
            <a:r>
              <a:rPr lang="en-US" altLang="ja-JP" sz="1050" dirty="0" smtClean="0"/>
              <a:t>※</a:t>
            </a:r>
            <a:r>
              <a:rPr lang="ja-JP" altLang="en-US" sz="1050" dirty="0" smtClean="0"/>
              <a:t>オプション）</a:t>
            </a:r>
          </a:p>
          <a:p>
            <a:pPr marL="171450" indent="-171450">
              <a:lnSpc>
                <a:spcPct val="120000"/>
              </a:lnSpc>
              <a:buFont typeface="Wingdings" panose="05000000000000000000" pitchFamily="2" charset="2"/>
              <a:buChar char="l"/>
            </a:pPr>
            <a:r>
              <a:rPr lang="ja-JP" altLang="en-US" sz="1200" dirty="0" smtClean="0"/>
              <a:t>日系企業でのインターンシップ</a:t>
            </a:r>
          </a:p>
          <a:p>
            <a:pPr marL="171450" indent="-171450">
              <a:lnSpc>
                <a:spcPct val="120000"/>
              </a:lnSpc>
              <a:buFont typeface="Wingdings" panose="05000000000000000000" pitchFamily="2" charset="2"/>
              <a:buChar char="l"/>
            </a:pPr>
            <a:r>
              <a:rPr lang="ja-JP" altLang="en-US" sz="1200" dirty="0" smtClean="0"/>
              <a:t>ローカル企業でのインターンシップ</a:t>
            </a:r>
          </a:p>
          <a:p>
            <a:pPr marL="171450" indent="-171450">
              <a:lnSpc>
                <a:spcPct val="120000"/>
              </a:lnSpc>
              <a:buFont typeface="Wingdings" panose="05000000000000000000" pitchFamily="2" charset="2"/>
              <a:buChar char="l"/>
            </a:pPr>
            <a:r>
              <a:rPr lang="ja-JP" altLang="en-US" sz="1200" dirty="0" smtClean="0"/>
              <a:t>現地店舗・工場見学</a:t>
            </a:r>
          </a:p>
          <a:p>
            <a:pPr marL="171450" indent="-171450">
              <a:lnSpc>
                <a:spcPct val="120000"/>
              </a:lnSpc>
              <a:buFont typeface="Wingdings" panose="05000000000000000000" pitchFamily="2" charset="2"/>
              <a:buChar char="l"/>
            </a:pPr>
            <a:r>
              <a:rPr lang="ja-JP" altLang="en-US" sz="1200" dirty="0" smtClean="0"/>
              <a:t>現地日本人ビジネスマンとの交流会</a:t>
            </a: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359837" y="5189584"/>
            <a:ext cx="2107096" cy="25200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ja-JP" altLang="en-US" sz="1600" b="1" dirty="0" smtClean="0">
                <a:solidFill>
                  <a:schemeClr val="accent4">
                    <a:lumMod val="75000"/>
                  </a:schemeClr>
                </a:solidFill>
              </a:rPr>
              <a:t>弊社プログラムの特長</a:t>
            </a:r>
            <a:endParaRPr kumimoji="1" lang="ja-JP" altLang="en-US" sz="16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359837" y="5493863"/>
            <a:ext cx="6840000" cy="64703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indent="-171450">
              <a:lnSpc>
                <a:spcPct val="120000"/>
              </a:lnSpc>
              <a:buFont typeface="Wingdings" panose="05000000000000000000" pitchFamily="2" charset="2"/>
              <a:buChar char="l"/>
            </a:pPr>
            <a:r>
              <a:rPr lang="ja-JP" altLang="en-US" sz="1200" dirty="0" smtClean="0"/>
              <a:t>豊富なインターン受け入れ先</a:t>
            </a:r>
          </a:p>
          <a:p>
            <a:pPr marL="171450" indent="-171450">
              <a:lnSpc>
                <a:spcPct val="120000"/>
              </a:lnSpc>
              <a:buFont typeface="Wingdings" panose="05000000000000000000" pitchFamily="2" charset="2"/>
              <a:buChar char="l"/>
            </a:pPr>
            <a:r>
              <a:rPr lang="ja-JP" altLang="en-US" sz="1200" dirty="0" smtClean="0"/>
              <a:t>現地での充実したフォロー体制</a:t>
            </a:r>
          </a:p>
          <a:p>
            <a:pPr marL="171450" indent="-171450">
              <a:lnSpc>
                <a:spcPct val="120000"/>
              </a:lnSpc>
              <a:buFont typeface="Wingdings" panose="05000000000000000000" pitchFamily="2" charset="2"/>
              <a:buChar char="l"/>
            </a:pPr>
            <a:r>
              <a:rPr lang="ja-JP" altLang="en-US" sz="1200" dirty="0" smtClean="0"/>
              <a:t>寮の整備</a:t>
            </a:r>
          </a:p>
        </p:txBody>
      </p:sp>
      <p:pic>
        <p:nvPicPr>
          <p:cNvPr id="15" name="図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2237" y="2791473"/>
            <a:ext cx="3657600" cy="2609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3319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シック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</TotalTime>
  <Words>193</Words>
  <Application>Microsoft Office PowerPoint</Application>
  <PresentationFormat>ユーザー設定</PresentationFormat>
  <Paragraphs>18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HGPｺﾞｼｯｸE</vt:lpstr>
      <vt:lpstr>ＭＳ Ｐゴシック</vt:lpstr>
      <vt:lpstr>Arial</vt:lpstr>
      <vt:lpstr>Calibri</vt:lpstr>
      <vt:lpstr>Calibri Light</vt:lpstr>
      <vt:lpstr>Wingdings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Ken Ishikawa</dc:creator>
  <cp:lastModifiedBy>Ken Ishikawa</cp:lastModifiedBy>
  <cp:revision>7</cp:revision>
  <dcterms:created xsi:type="dcterms:W3CDTF">2014-12-15T13:23:11Z</dcterms:created>
  <dcterms:modified xsi:type="dcterms:W3CDTF">2014-12-16T00:13:54Z</dcterms:modified>
</cp:coreProperties>
</file>