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2374" autoAdjust="0"/>
  </p:normalViewPr>
  <p:slideViewPr>
    <p:cSldViewPr snapToGrid="0">
      <p:cViewPr varScale="1">
        <p:scale>
          <a:sx n="61" d="100"/>
          <a:sy n="61" d="100"/>
        </p:scale>
        <p:origin x="834" y="36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511EB7-8327-4CF6-AFD9-6964B6EC31D3}">
      <dsp:nvSpPr>
        <dsp:cNvPr id="0" name=""/>
        <dsp:cNvSpPr/>
      </dsp:nvSpPr>
      <dsp:spPr>
        <a:xfrm rot="5400000">
          <a:off x="5517378" y="-2251506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ほとんどの電子書籍は紙の書籍よりも安い！</a:t>
          </a:r>
          <a:endParaRPr kumimoji="1" lang="ja-JP" altLang="en-US" sz="1900" kern="1200" dirty="0"/>
        </a:p>
      </dsp:txBody>
      <dsp:txXfrm rot="-5400000">
        <a:off x="3154109" y="154758"/>
        <a:ext cx="5564309" cy="794774"/>
      </dsp:txXfrm>
    </dsp:sp>
    <dsp:sp modelId="{42BEA526-95E2-4361-B89B-81362965A811}">
      <dsp:nvSpPr>
        <dsp:cNvPr id="0" name=""/>
        <dsp:cNvSpPr/>
      </dsp:nvSpPr>
      <dsp:spPr>
        <a:xfrm>
          <a:off x="0" y="1668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安い</a:t>
          </a:r>
          <a:endParaRPr kumimoji="1" lang="ja-JP" altLang="en-US" sz="3700" kern="1200" dirty="0"/>
        </a:p>
      </dsp:txBody>
      <dsp:txXfrm>
        <a:off x="53744" y="55412"/>
        <a:ext cx="3046620" cy="993468"/>
      </dsp:txXfrm>
    </dsp:sp>
    <dsp:sp modelId="{A01F20D0-0F05-48BF-8CDF-051756A79AFE}">
      <dsp:nvSpPr>
        <dsp:cNvPr id="0" name=""/>
        <dsp:cNvSpPr/>
      </dsp:nvSpPr>
      <dsp:spPr>
        <a:xfrm rot="5400000">
          <a:off x="5517378" y="-1095502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1900" kern="1200" dirty="0" smtClean="0"/>
            <a:t>1</a:t>
          </a:r>
          <a:r>
            <a:rPr kumimoji="1" lang="ja-JP" altLang="en-US" sz="1900" kern="1200" dirty="0" smtClean="0"/>
            <a:t>冊でも</a:t>
          </a:r>
          <a:r>
            <a:rPr kumimoji="1" lang="en-US" altLang="ja-JP" sz="1900" kern="1200" dirty="0" smtClean="0"/>
            <a:t>100</a:t>
          </a:r>
          <a:r>
            <a:rPr kumimoji="1" lang="ja-JP" altLang="en-US" sz="1900" kern="1200" dirty="0" smtClean="0"/>
            <a:t>冊でも、電子書籍なら重さは同じ！</a:t>
          </a:r>
          <a:endParaRPr kumimoji="1" lang="ja-JP" altLang="en-US" sz="1900" kern="1200" dirty="0"/>
        </a:p>
      </dsp:txBody>
      <dsp:txXfrm rot="-5400000">
        <a:off x="3154109" y="1310762"/>
        <a:ext cx="5564309" cy="794774"/>
      </dsp:txXfrm>
    </dsp:sp>
    <dsp:sp modelId="{292A22BD-87AD-40E4-83F5-FC3BB5B7E440}">
      <dsp:nvSpPr>
        <dsp:cNvPr id="0" name=""/>
        <dsp:cNvSpPr/>
      </dsp:nvSpPr>
      <dsp:spPr>
        <a:xfrm>
          <a:off x="0" y="1157671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軽い</a:t>
          </a:r>
          <a:endParaRPr kumimoji="1" lang="ja-JP" altLang="en-US" sz="3700" kern="1200" dirty="0"/>
        </a:p>
      </dsp:txBody>
      <dsp:txXfrm>
        <a:off x="53744" y="1211415"/>
        <a:ext cx="3046620" cy="993468"/>
      </dsp:txXfrm>
    </dsp:sp>
    <dsp:sp modelId="{3B24C522-00A8-4161-9BF3-DB6AA9EF83D9}">
      <dsp:nvSpPr>
        <dsp:cNvPr id="0" name=""/>
        <dsp:cNvSpPr/>
      </dsp:nvSpPr>
      <dsp:spPr>
        <a:xfrm rot="5400000">
          <a:off x="5517378" y="60501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読みたいときすぐに読める！</a:t>
          </a:r>
          <a:endParaRPr kumimoji="1" lang="ja-JP" altLang="en-US" sz="1900" kern="1200" dirty="0"/>
        </a:p>
      </dsp:txBody>
      <dsp:txXfrm rot="-5400000">
        <a:off x="3154109" y="2466766"/>
        <a:ext cx="5564309" cy="794774"/>
      </dsp:txXfrm>
    </dsp:sp>
    <dsp:sp modelId="{C75E27DC-E76D-4F29-BD74-6C74BDAD6F7F}">
      <dsp:nvSpPr>
        <dsp:cNvPr id="0" name=""/>
        <dsp:cNvSpPr/>
      </dsp:nvSpPr>
      <dsp:spPr>
        <a:xfrm>
          <a:off x="0" y="2313675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早い</a:t>
          </a:r>
          <a:endParaRPr kumimoji="1" lang="ja-JP" altLang="en-US" sz="3700" kern="1200" dirty="0"/>
        </a:p>
      </dsp:txBody>
      <dsp:txXfrm>
        <a:off x="53744" y="2367419"/>
        <a:ext cx="3046620" cy="9934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908F0D-EC78-490D-84D7-A938CE2B9D43}">
      <dsp:nvSpPr>
        <dsp:cNvPr id="0" name=""/>
        <dsp:cNvSpPr/>
      </dsp:nvSpPr>
      <dsp:spPr>
        <a:xfrm>
          <a:off x="324702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会員登録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62217" y="37873"/>
        <a:ext cx="2059708" cy="1205813"/>
      </dsp:txXfrm>
    </dsp:sp>
    <dsp:sp modelId="{FC961663-D9D6-4062-A57F-96616ECA509A}">
      <dsp:nvSpPr>
        <dsp:cNvPr id="0" name=""/>
        <dsp:cNvSpPr/>
      </dsp:nvSpPr>
      <dsp:spPr>
        <a:xfrm>
          <a:off x="2647298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2647298" y="481955"/>
        <a:ext cx="316795" cy="317649"/>
      </dsp:txXfrm>
    </dsp:sp>
    <dsp:sp modelId="{C2CA570F-9FE8-405F-97CF-5A6864112AEE}">
      <dsp:nvSpPr>
        <dsp:cNvPr id="0" name=""/>
        <dsp:cNvSpPr/>
      </dsp:nvSpPr>
      <dsp:spPr>
        <a:xfrm>
          <a:off x="3313337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37873"/>
        <a:ext cx="2059708" cy="1205813"/>
      </dsp:txXfrm>
    </dsp:sp>
    <dsp:sp modelId="{626E6A29-8486-490C-BE92-D47BDAE6C74B}">
      <dsp:nvSpPr>
        <dsp:cNvPr id="0" name=""/>
        <dsp:cNvSpPr/>
      </dsp:nvSpPr>
      <dsp:spPr>
        <a:xfrm>
          <a:off x="5635932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5635932" y="481955"/>
        <a:ext cx="316795" cy="317649"/>
      </dsp:txXfrm>
    </dsp:sp>
    <dsp:sp modelId="{3B7A591D-15B3-4B7A-88E1-6903B007AB0A}">
      <dsp:nvSpPr>
        <dsp:cNvPr id="0" name=""/>
        <dsp:cNvSpPr/>
      </dsp:nvSpPr>
      <dsp:spPr>
        <a:xfrm>
          <a:off x="6301971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ストアで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本を探す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37873"/>
        <a:ext cx="2059708" cy="1205813"/>
      </dsp:txXfrm>
    </dsp:sp>
    <dsp:sp modelId="{EAEED9A8-5502-4E14-8FE5-B01A43154ABF}">
      <dsp:nvSpPr>
        <dsp:cNvPr id="0" name=""/>
        <dsp:cNvSpPr/>
      </dsp:nvSpPr>
      <dsp:spPr>
        <a:xfrm rot="5400000">
          <a:off x="7143058" y="1430633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-5400000">
        <a:off x="7210516" y="1469059"/>
        <a:ext cx="317649" cy="316795"/>
      </dsp:txXfrm>
    </dsp:sp>
    <dsp:sp modelId="{E9D68037-A576-4C69-AF9A-55557A7B0718}">
      <dsp:nvSpPr>
        <dsp:cNvPr id="0" name=""/>
        <dsp:cNvSpPr/>
      </dsp:nvSpPr>
      <dsp:spPr>
        <a:xfrm>
          <a:off x="6301971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本を購入する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2172612"/>
        <a:ext cx="2059708" cy="1205813"/>
      </dsp:txXfrm>
    </dsp:sp>
    <dsp:sp modelId="{079DFE50-5892-491B-9A8D-0279B49C99BB}">
      <dsp:nvSpPr>
        <dsp:cNvPr id="0" name=""/>
        <dsp:cNvSpPr/>
      </dsp:nvSpPr>
      <dsp:spPr>
        <a:xfrm rot="10800000">
          <a:off x="5661549" y="2510811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10800000">
        <a:off x="5797318" y="2616694"/>
        <a:ext cx="316795" cy="317649"/>
      </dsp:txXfrm>
    </dsp:sp>
    <dsp:sp modelId="{1AAC2525-97D0-4494-9E6F-3A39DEDD6E54}">
      <dsp:nvSpPr>
        <dsp:cNvPr id="0" name=""/>
        <dsp:cNvSpPr/>
      </dsp:nvSpPr>
      <dsp:spPr>
        <a:xfrm>
          <a:off x="3313337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本を読む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2172612"/>
        <a:ext cx="2059708" cy="12058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403F46-B601-4C9A-95A7-2B7CBC54B739}" type="datetimeFigureOut">
              <a:rPr kumimoji="1" lang="ja-JP" altLang="en-US" smtClean="0"/>
              <a:t>2014/12/10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744</TotalTime>
  <Words>293</Words>
  <Application>Microsoft Office PowerPoint</Application>
  <PresentationFormat>ワイド画面</PresentationFormat>
  <Paragraphs>61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22</cp:revision>
  <dcterms:created xsi:type="dcterms:W3CDTF">2014-12-09T13:22:35Z</dcterms:created>
  <dcterms:modified xsi:type="dcterms:W3CDTF">2014-12-10T03:11:45Z</dcterms:modified>
</cp:coreProperties>
</file>

<file path=docProps/thumbnail.jpeg>
</file>