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omments/comment1.xml" ContentType="application/vnd.openxmlformats-officedocument.presentationml.comments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6.xml" ContentType="application/vnd.openxmlformats-officedocument.presentationml.notesSlide+xml"/>
  <Override PartName="/ppt/comments/comment2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3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en Ishikawa" initials="KI" lastIdx="2" clrIdx="0">
    <p:extLst>
      <p:ext uri="{19B8F6BF-5375-455C-9EA6-DF929625EA0E}">
        <p15:presenceInfo xmlns:p15="http://schemas.microsoft.com/office/powerpoint/2012/main" userId="15c05865892c2ebe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82374" autoAdjust="0"/>
  </p:normalViewPr>
  <p:slideViewPr>
    <p:cSldViewPr snapToGrid="0">
      <p:cViewPr varScale="1">
        <p:scale>
          <a:sx n="59" d="100"/>
          <a:sy n="59" d="100"/>
        </p:scale>
        <p:origin x="300" y="72"/>
      </p:cViewPr>
      <p:guideLst/>
    </p:cSldViewPr>
  </p:slideViewPr>
  <p:outlineViewPr>
    <p:cViewPr>
      <p:scale>
        <a:sx n="33" d="100"/>
        <a:sy n="33" d="100"/>
      </p:scale>
      <p:origin x="0" y="-168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5-03-17T08:49:14.974" idx="1">
    <p:pos x="6287" y="3009"/>
    <p:text>サービス開始日要確認</p:text>
    <p:extLst>
      <p:ext uri="{C676402C-5697-4E1C-873F-D02D1690AC5C}">
        <p15:threadingInfo xmlns:p15="http://schemas.microsoft.com/office/powerpoint/2012/main" timeZoneBias="-540"/>
      </p:ext>
    </p:extLs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5-03-17T08:49:53.707" idx="2">
    <p:pos x="2541" y="1893"/>
    <p:text>期間要確認</p:text>
    <p:extLst>
      <p:ext uri="{C676402C-5697-4E1C-873F-D02D1690AC5C}">
        <p15:threadingInfo xmlns:p15="http://schemas.microsoft.com/office/powerpoint/2012/main" timeZoneBias="-540"/>
      </p:ext>
    </p:extLst>
  </p:cm>
</p:cmLst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70B2FF5-4739-4713-89FD-360DC1C53C9E}" type="doc">
      <dgm:prSet loTypeId="urn:microsoft.com/office/officeart/2005/8/layout/vList5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kumimoji="1" lang="ja-JP" altLang="en-US"/>
        </a:p>
      </dgm:t>
    </dgm:pt>
    <dgm:pt modelId="{D8C9C019-3C8F-4A44-8FEE-A0658923AA9D}">
      <dgm:prSet phldrT="[テキスト]"/>
      <dgm:spPr/>
      <dgm:t>
        <a:bodyPr/>
        <a:lstStyle/>
        <a:p>
          <a:r>
            <a:rPr kumimoji="1" lang="ja-JP" altLang="en-US" dirty="0" smtClean="0"/>
            <a:t>安い</a:t>
          </a:r>
          <a:endParaRPr kumimoji="1" lang="ja-JP" altLang="en-US" dirty="0"/>
        </a:p>
      </dgm:t>
    </dgm:pt>
    <dgm:pt modelId="{AF954242-5C24-445B-A7A5-12C5A887BF62}" type="par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5D9DBE71-2773-4989-804A-401FA1593CFF}" type="sib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BFD86CD2-5014-4F95-94E5-4B5DA21FA26F}">
      <dgm:prSet phldrT="[テキスト]"/>
      <dgm:spPr/>
      <dgm:t>
        <a:bodyPr/>
        <a:lstStyle/>
        <a:p>
          <a:r>
            <a:rPr kumimoji="1" lang="ja-JP" altLang="en-US" dirty="0" smtClean="0"/>
            <a:t>ほとんどの電子書籍は紙の書籍よりも安い！</a:t>
          </a:r>
          <a:endParaRPr kumimoji="1" lang="ja-JP" altLang="en-US" dirty="0"/>
        </a:p>
      </dgm:t>
    </dgm:pt>
    <dgm:pt modelId="{C7AFD69E-0631-4CBD-B9FD-1AE7685E84FA}" type="par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83FFB9B9-E90E-4385-9B99-D3C829688B9B}" type="sib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C66C2A54-0C60-43C0-A565-A0F0B1E27470}">
      <dgm:prSet phldrT="[テキスト]"/>
      <dgm:spPr/>
      <dgm:t>
        <a:bodyPr/>
        <a:lstStyle/>
        <a:p>
          <a:r>
            <a:rPr kumimoji="1" lang="ja-JP" altLang="en-US" dirty="0" smtClean="0"/>
            <a:t>軽い</a:t>
          </a:r>
          <a:endParaRPr kumimoji="1" lang="ja-JP" altLang="en-US" dirty="0"/>
        </a:p>
      </dgm:t>
    </dgm:pt>
    <dgm:pt modelId="{C26E2B58-834B-4B6E-A539-7D4D4BF1BA40}" type="par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F15B165-F305-4309-B9BE-2FE6E01657B8}" type="sib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5B9ADA6-B18D-43D0-BAA7-BD2574F38601}">
      <dgm:prSet/>
      <dgm:spPr/>
      <dgm:t>
        <a:bodyPr/>
        <a:lstStyle/>
        <a:p>
          <a:r>
            <a:rPr kumimoji="1" lang="en-US" altLang="ja-JP" dirty="0" smtClean="0"/>
            <a:t>1</a:t>
          </a:r>
          <a:r>
            <a:rPr kumimoji="1" lang="ja-JP" altLang="en-US" dirty="0" smtClean="0"/>
            <a:t>冊でも</a:t>
          </a:r>
          <a:r>
            <a:rPr kumimoji="1" lang="en-US" altLang="ja-JP" dirty="0" smtClean="0"/>
            <a:t>100</a:t>
          </a:r>
          <a:r>
            <a:rPr kumimoji="1" lang="ja-JP" altLang="en-US" dirty="0" smtClean="0"/>
            <a:t>冊でも、電子書籍なら重さは同じ！</a:t>
          </a:r>
          <a:endParaRPr kumimoji="1" lang="ja-JP" altLang="en-US" dirty="0"/>
        </a:p>
      </dgm:t>
    </dgm:pt>
    <dgm:pt modelId="{6166EC3B-55CC-4D42-80CD-CAF9FF4FB2B1}" type="par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B44E7636-4EC7-47F9-969C-0FCB23F1C04A}" type="sib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ED741384-098A-4F95-9E78-8ACE27D38671}">
      <dgm:prSet/>
      <dgm:spPr/>
      <dgm:t>
        <a:bodyPr/>
        <a:lstStyle/>
        <a:p>
          <a:r>
            <a:rPr kumimoji="1" lang="ja-JP" altLang="en-US" dirty="0" smtClean="0"/>
            <a:t>早い</a:t>
          </a:r>
          <a:endParaRPr kumimoji="1" lang="ja-JP" altLang="en-US" dirty="0"/>
        </a:p>
      </dgm:t>
    </dgm:pt>
    <dgm:pt modelId="{5F0A3617-942E-47A6-B7DC-2664A3CA783A}" type="par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F5E8F388-D5AE-42D8-B970-57C01F7EFB49}" type="sib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A8006A96-5740-4D7E-88CC-441ADA0EABC5}">
      <dgm:prSet/>
      <dgm:spPr/>
      <dgm:t>
        <a:bodyPr/>
        <a:lstStyle/>
        <a:p>
          <a:r>
            <a:rPr kumimoji="1" lang="ja-JP" altLang="en-US" dirty="0" smtClean="0"/>
            <a:t>読みたいときすぐに読める！</a:t>
          </a:r>
          <a:endParaRPr kumimoji="1" lang="ja-JP" altLang="en-US" dirty="0"/>
        </a:p>
      </dgm:t>
    </dgm:pt>
    <dgm:pt modelId="{17D73833-796F-4809-A987-4C3BD36B2C5F}" type="par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EDCD314F-7818-4E84-BAC1-865377AFF882}" type="sib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67B0DCD4-F7D8-43CA-871D-FC67EDBBB578}" type="pres">
      <dgm:prSet presAssocID="{F70B2FF5-4739-4713-89FD-360DC1C53C9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1AE1EA85-7CDA-4E7B-B7D1-8FB1BF602B19}" type="pres">
      <dgm:prSet presAssocID="{D8C9C019-3C8F-4A44-8FEE-A0658923AA9D}" presName="linNode" presStyleCnt="0"/>
      <dgm:spPr/>
    </dgm:pt>
    <dgm:pt modelId="{42BEA526-95E2-4361-B89B-81362965A811}" type="pres">
      <dgm:prSet presAssocID="{D8C9C019-3C8F-4A44-8FEE-A0658923AA9D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B511EB7-8327-4CF6-AFD9-6964B6EC31D3}" type="pres">
      <dgm:prSet presAssocID="{D8C9C019-3C8F-4A44-8FEE-A0658923AA9D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E929F45-FFEE-4371-B02B-23F2063CC7EB}" type="pres">
      <dgm:prSet presAssocID="{5D9DBE71-2773-4989-804A-401FA1593CFF}" presName="sp" presStyleCnt="0"/>
      <dgm:spPr/>
    </dgm:pt>
    <dgm:pt modelId="{4BDF155C-03A4-4BFC-AC76-67010D2B748A}" type="pres">
      <dgm:prSet presAssocID="{C66C2A54-0C60-43C0-A565-A0F0B1E27470}" presName="linNode" presStyleCnt="0"/>
      <dgm:spPr/>
    </dgm:pt>
    <dgm:pt modelId="{292A22BD-87AD-40E4-83F5-FC3BB5B7E440}" type="pres">
      <dgm:prSet presAssocID="{C66C2A54-0C60-43C0-A565-A0F0B1E27470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01F20D0-0F05-48BF-8CDF-051756A79AFE}" type="pres">
      <dgm:prSet presAssocID="{C66C2A54-0C60-43C0-A565-A0F0B1E27470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1188A0C-4762-4347-AA05-5B15FE3086AD}" type="pres">
      <dgm:prSet presAssocID="{4F15B165-F305-4309-B9BE-2FE6E01657B8}" presName="sp" presStyleCnt="0"/>
      <dgm:spPr/>
    </dgm:pt>
    <dgm:pt modelId="{BDF634C9-6F52-4B30-9E19-5EC01D628F5C}" type="pres">
      <dgm:prSet presAssocID="{ED741384-098A-4F95-9E78-8ACE27D38671}" presName="linNode" presStyleCnt="0"/>
      <dgm:spPr/>
    </dgm:pt>
    <dgm:pt modelId="{C75E27DC-E76D-4F29-BD74-6C74BDAD6F7F}" type="pres">
      <dgm:prSet presAssocID="{ED741384-098A-4F95-9E78-8ACE27D38671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B24C522-00A8-4161-9BF3-DB6AA9EF83D9}" type="pres">
      <dgm:prSet presAssocID="{ED741384-098A-4F95-9E78-8ACE27D38671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EFCF0513-C28C-4B26-91B0-6275B027D75F}" srcId="{C66C2A54-0C60-43C0-A565-A0F0B1E27470}" destId="{45B9ADA6-B18D-43D0-BAA7-BD2574F38601}" srcOrd="0" destOrd="0" parTransId="{6166EC3B-55CC-4D42-80CD-CAF9FF4FB2B1}" sibTransId="{B44E7636-4EC7-47F9-969C-0FCB23F1C04A}"/>
    <dgm:cxn modelId="{93458B6A-E90A-4C7E-94BB-0E7BD4EEA646}" type="presOf" srcId="{45B9ADA6-B18D-43D0-BAA7-BD2574F38601}" destId="{A01F20D0-0F05-48BF-8CDF-051756A79AFE}" srcOrd="0" destOrd="0" presId="urn:microsoft.com/office/officeart/2005/8/layout/vList5"/>
    <dgm:cxn modelId="{3A739DEF-4EE9-4A25-9644-DFCB0631633C}" srcId="{ED741384-098A-4F95-9E78-8ACE27D38671}" destId="{A8006A96-5740-4D7E-88CC-441ADA0EABC5}" srcOrd="0" destOrd="0" parTransId="{17D73833-796F-4809-A987-4C3BD36B2C5F}" sibTransId="{EDCD314F-7818-4E84-BAC1-865377AFF882}"/>
    <dgm:cxn modelId="{56C0F853-53C6-4763-841E-46C04821A141}" srcId="{D8C9C019-3C8F-4A44-8FEE-A0658923AA9D}" destId="{BFD86CD2-5014-4F95-94E5-4B5DA21FA26F}" srcOrd="0" destOrd="0" parTransId="{C7AFD69E-0631-4CBD-B9FD-1AE7685E84FA}" sibTransId="{83FFB9B9-E90E-4385-9B99-D3C829688B9B}"/>
    <dgm:cxn modelId="{6F7CEA8F-5299-4E0B-A9FE-6FCB56BB3F26}" type="presOf" srcId="{BFD86CD2-5014-4F95-94E5-4B5DA21FA26F}" destId="{FB511EB7-8327-4CF6-AFD9-6964B6EC31D3}" srcOrd="0" destOrd="0" presId="urn:microsoft.com/office/officeart/2005/8/layout/vList5"/>
    <dgm:cxn modelId="{419FE9EC-DA5A-49D8-A547-6A14891255C2}" type="presOf" srcId="{A8006A96-5740-4D7E-88CC-441ADA0EABC5}" destId="{3B24C522-00A8-4161-9BF3-DB6AA9EF83D9}" srcOrd="0" destOrd="0" presId="urn:microsoft.com/office/officeart/2005/8/layout/vList5"/>
    <dgm:cxn modelId="{1E5C6AE5-A6AE-47BF-9685-40B32E2AEFC5}" type="presOf" srcId="{C66C2A54-0C60-43C0-A565-A0F0B1E27470}" destId="{292A22BD-87AD-40E4-83F5-FC3BB5B7E440}" srcOrd="0" destOrd="0" presId="urn:microsoft.com/office/officeart/2005/8/layout/vList5"/>
    <dgm:cxn modelId="{DFA23B9A-9D26-411E-8A1E-96D0D3B1753F}" type="presOf" srcId="{F70B2FF5-4739-4713-89FD-360DC1C53C9E}" destId="{67B0DCD4-F7D8-43CA-871D-FC67EDBBB578}" srcOrd="0" destOrd="0" presId="urn:microsoft.com/office/officeart/2005/8/layout/vList5"/>
    <dgm:cxn modelId="{A34E6993-02BA-4F5B-BBA3-A46988E4B66C}" type="presOf" srcId="{D8C9C019-3C8F-4A44-8FEE-A0658923AA9D}" destId="{42BEA526-95E2-4361-B89B-81362965A811}" srcOrd="0" destOrd="0" presId="urn:microsoft.com/office/officeart/2005/8/layout/vList5"/>
    <dgm:cxn modelId="{F2C97132-325B-4477-80FB-0227C5E948DF}" srcId="{F70B2FF5-4739-4713-89FD-360DC1C53C9E}" destId="{D8C9C019-3C8F-4A44-8FEE-A0658923AA9D}" srcOrd="0" destOrd="0" parTransId="{AF954242-5C24-445B-A7A5-12C5A887BF62}" sibTransId="{5D9DBE71-2773-4989-804A-401FA1593CFF}"/>
    <dgm:cxn modelId="{02C2B4C1-4784-4BE4-9E1C-8161413B6E98}" srcId="{F70B2FF5-4739-4713-89FD-360DC1C53C9E}" destId="{C66C2A54-0C60-43C0-A565-A0F0B1E27470}" srcOrd="1" destOrd="0" parTransId="{C26E2B58-834B-4B6E-A539-7D4D4BF1BA40}" sibTransId="{4F15B165-F305-4309-B9BE-2FE6E01657B8}"/>
    <dgm:cxn modelId="{15788DB0-705C-4765-A85D-35196EB90822}" srcId="{F70B2FF5-4739-4713-89FD-360DC1C53C9E}" destId="{ED741384-098A-4F95-9E78-8ACE27D38671}" srcOrd="2" destOrd="0" parTransId="{5F0A3617-942E-47A6-B7DC-2664A3CA783A}" sibTransId="{F5E8F388-D5AE-42D8-B970-57C01F7EFB49}"/>
    <dgm:cxn modelId="{3A80C9DD-31CF-4F87-B35D-8DBA8ED6F037}" type="presOf" srcId="{ED741384-098A-4F95-9E78-8ACE27D38671}" destId="{C75E27DC-E76D-4F29-BD74-6C74BDAD6F7F}" srcOrd="0" destOrd="0" presId="urn:microsoft.com/office/officeart/2005/8/layout/vList5"/>
    <dgm:cxn modelId="{4CB1D236-62C5-40F0-8A8F-7D44B9AC957B}" type="presParOf" srcId="{67B0DCD4-F7D8-43CA-871D-FC67EDBBB578}" destId="{1AE1EA85-7CDA-4E7B-B7D1-8FB1BF602B19}" srcOrd="0" destOrd="0" presId="urn:microsoft.com/office/officeart/2005/8/layout/vList5"/>
    <dgm:cxn modelId="{F4E507E1-02BF-4FB2-A0F7-CEBFAA44EB72}" type="presParOf" srcId="{1AE1EA85-7CDA-4E7B-B7D1-8FB1BF602B19}" destId="{42BEA526-95E2-4361-B89B-81362965A811}" srcOrd="0" destOrd="0" presId="urn:microsoft.com/office/officeart/2005/8/layout/vList5"/>
    <dgm:cxn modelId="{0505A563-2690-42E7-96DB-4905D15AC1C1}" type="presParOf" srcId="{1AE1EA85-7CDA-4E7B-B7D1-8FB1BF602B19}" destId="{FB511EB7-8327-4CF6-AFD9-6964B6EC31D3}" srcOrd="1" destOrd="0" presId="urn:microsoft.com/office/officeart/2005/8/layout/vList5"/>
    <dgm:cxn modelId="{51981B13-C2D3-474B-BBA5-9DBE88563031}" type="presParOf" srcId="{67B0DCD4-F7D8-43CA-871D-FC67EDBBB578}" destId="{7E929F45-FFEE-4371-B02B-23F2063CC7EB}" srcOrd="1" destOrd="0" presId="urn:microsoft.com/office/officeart/2005/8/layout/vList5"/>
    <dgm:cxn modelId="{8A112A1F-32E5-44A5-8781-729B83F444BB}" type="presParOf" srcId="{67B0DCD4-F7D8-43CA-871D-FC67EDBBB578}" destId="{4BDF155C-03A4-4BFC-AC76-67010D2B748A}" srcOrd="2" destOrd="0" presId="urn:microsoft.com/office/officeart/2005/8/layout/vList5"/>
    <dgm:cxn modelId="{7189B4D7-2F82-42CA-9EA7-640A03D0766B}" type="presParOf" srcId="{4BDF155C-03A4-4BFC-AC76-67010D2B748A}" destId="{292A22BD-87AD-40E4-83F5-FC3BB5B7E440}" srcOrd="0" destOrd="0" presId="urn:microsoft.com/office/officeart/2005/8/layout/vList5"/>
    <dgm:cxn modelId="{D54D4693-1E96-4812-91AA-F251206372DE}" type="presParOf" srcId="{4BDF155C-03A4-4BFC-AC76-67010D2B748A}" destId="{A01F20D0-0F05-48BF-8CDF-051756A79AFE}" srcOrd="1" destOrd="0" presId="urn:microsoft.com/office/officeart/2005/8/layout/vList5"/>
    <dgm:cxn modelId="{F8021511-FBEA-4785-B662-776BA3CFD473}" type="presParOf" srcId="{67B0DCD4-F7D8-43CA-871D-FC67EDBBB578}" destId="{E1188A0C-4762-4347-AA05-5B15FE3086AD}" srcOrd="3" destOrd="0" presId="urn:microsoft.com/office/officeart/2005/8/layout/vList5"/>
    <dgm:cxn modelId="{A165D3D8-BA93-430C-97E5-C52E82606E9F}" type="presParOf" srcId="{67B0DCD4-F7D8-43CA-871D-FC67EDBBB578}" destId="{BDF634C9-6F52-4B30-9E19-5EC01D628F5C}" srcOrd="4" destOrd="0" presId="urn:microsoft.com/office/officeart/2005/8/layout/vList5"/>
    <dgm:cxn modelId="{D7D865B2-B637-4EC3-9F99-0D3398162A67}" type="presParOf" srcId="{BDF634C9-6F52-4B30-9E19-5EC01D628F5C}" destId="{C75E27DC-E76D-4F29-BD74-6C74BDAD6F7F}" srcOrd="0" destOrd="0" presId="urn:microsoft.com/office/officeart/2005/8/layout/vList5"/>
    <dgm:cxn modelId="{F3711183-7110-4D53-9520-F9BC123B9339}" type="presParOf" srcId="{BDF634C9-6F52-4B30-9E19-5EC01D628F5C}" destId="{3B24C522-00A8-4161-9BF3-DB6AA9EF83D9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02FAC2E-3CB8-4EAD-9ED8-46DED879B5F0}" type="doc">
      <dgm:prSet loTypeId="urn:microsoft.com/office/officeart/2005/8/layout/process5" loCatId="process" qsTypeId="urn:microsoft.com/office/officeart/2005/8/quickstyle/simple1" qsCatId="simple" csTypeId="urn:microsoft.com/office/officeart/2005/8/colors/accent1_2" csCatId="accent1" phldr="1"/>
      <dgm:spPr/>
    </dgm:pt>
    <dgm:pt modelId="{7F79BACA-0784-4CFF-BD79-F49F115C777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会員登録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9E5468AC-6D61-478E-8776-BC95FD594FFA}" type="par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97952E44-C2B2-44BE-8474-7D89CF086039}" type="sib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9B5AB9D-589B-4B9F-AAA7-E0F0DD9D9700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E5C99F2-3301-4894-B75F-51B0E5492F80}" type="par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DB5DA56-E55D-4FC2-AFE5-7965756E850F}" type="sib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67923D-C856-4A7B-8764-FAC2E3EE6903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ストアで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本を探す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22DBE4C-33EB-49CF-91DD-3DF55EDE7451}" type="par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DA854155-0949-4906-9E8A-09270A91DE63}" type="sib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4B9E9589-51D2-4EB1-BC70-8B6484155AC8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本を購入する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C1A98FE4-A637-4434-AE36-C3BB199B6111}" type="par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2C1B39-E91A-4134-A645-2BB1EF83D59A}" type="sib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71AD2508-C3A0-4DED-A0CF-3DB886A70E5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本を読む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A08EDE78-5CD1-4C10-9FE5-DC4187BD0093}" type="par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2DDE7F9-2F52-4B17-94E4-2CF8BD72D9BA}" type="sib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E42A1A92-1203-41A7-864C-F15060F4BC2B}" type="pres">
      <dgm:prSet presAssocID="{C02FAC2E-3CB8-4EAD-9ED8-46DED879B5F0}" presName="diagram" presStyleCnt="0">
        <dgm:presLayoutVars>
          <dgm:dir/>
          <dgm:resizeHandles val="exact"/>
        </dgm:presLayoutVars>
      </dgm:prSet>
      <dgm:spPr/>
    </dgm:pt>
    <dgm:pt modelId="{46908F0D-EC78-490D-84D7-A938CE2B9D43}" type="pres">
      <dgm:prSet presAssocID="{7F79BACA-0784-4CFF-BD79-F49F115C777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C961663-D9D6-4062-A57F-96616ECA509A}" type="pres">
      <dgm:prSet presAssocID="{97952E44-C2B2-44BE-8474-7D89CF086039}" presName="sibTrans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31C39D83-1F41-4277-A903-F72955C8C0F1}" type="pres">
      <dgm:prSet presAssocID="{97952E44-C2B2-44BE-8474-7D89CF086039}" presName="connectorText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C2CA570F-9FE8-405F-97CF-5A6864112AEE}" type="pres">
      <dgm:prSet presAssocID="{19B5AB9D-589B-4B9F-AAA7-E0F0DD9D9700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26E6A29-8486-490C-BE92-D47BDAE6C74B}" type="pres">
      <dgm:prSet presAssocID="{2DB5DA56-E55D-4FC2-AFE5-7965756E850F}" presName="sibTrans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B4AFB52E-7A1F-42E6-8752-7CE3D954AAD6}" type="pres">
      <dgm:prSet presAssocID="{2DB5DA56-E55D-4FC2-AFE5-7965756E850F}" presName="connectorText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3B7A591D-15B3-4B7A-88E1-6903B007AB0A}" type="pres">
      <dgm:prSet presAssocID="{2567923D-C856-4A7B-8764-FAC2E3EE6903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EED9A8-5502-4E14-8FE5-B01A43154ABF}" type="pres">
      <dgm:prSet presAssocID="{DA854155-0949-4906-9E8A-09270A91DE63}" presName="sibTrans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822E0727-56C6-41B9-AE97-ABDDA29AE74A}" type="pres">
      <dgm:prSet presAssocID="{DA854155-0949-4906-9E8A-09270A91DE63}" presName="connectorText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E9D68037-A576-4C69-AF9A-55557A7B0718}" type="pres">
      <dgm:prSet presAssocID="{4B9E9589-51D2-4EB1-BC70-8B6484155AC8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79DFE50-5892-491B-9A8D-0279B49C99BB}" type="pres">
      <dgm:prSet presAssocID="{252C1B39-E91A-4134-A645-2BB1EF83D59A}" presName="sibTrans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07F88952-45E4-4950-9ED0-2217C8357433}" type="pres">
      <dgm:prSet presAssocID="{252C1B39-E91A-4134-A645-2BB1EF83D59A}" presName="connectorText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1AAC2525-97D0-4494-9E6F-3A39DEDD6E54}" type="pres">
      <dgm:prSet presAssocID="{71AD2508-C3A0-4DED-A0CF-3DB886A70E5E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7C6ED660-B1EF-4862-8A61-A4394B737518}" type="presOf" srcId="{252C1B39-E91A-4134-A645-2BB1EF83D59A}" destId="{07F88952-45E4-4950-9ED0-2217C8357433}" srcOrd="1" destOrd="0" presId="urn:microsoft.com/office/officeart/2005/8/layout/process5"/>
    <dgm:cxn modelId="{14F18B1A-BB2E-4627-8BB1-5C1A22A38E7A}" type="presOf" srcId="{97952E44-C2B2-44BE-8474-7D89CF086039}" destId="{FC961663-D9D6-4062-A57F-96616ECA509A}" srcOrd="0" destOrd="0" presId="urn:microsoft.com/office/officeart/2005/8/layout/process5"/>
    <dgm:cxn modelId="{C6434DAE-5DB1-40F9-960F-F730D4F39FE2}" type="presOf" srcId="{2DB5DA56-E55D-4FC2-AFE5-7965756E850F}" destId="{626E6A29-8486-490C-BE92-D47BDAE6C74B}" srcOrd="0" destOrd="0" presId="urn:microsoft.com/office/officeart/2005/8/layout/process5"/>
    <dgm:cxn modelId="{4F045CE4-531F-45EE-AF40-73BA3B05FD31}" srcId="{C02FAC2E-3CB8-4EAD-9ED8-46DED879B5F0}" destId="{2567923D-C856-4A7B-8764-FAC2E3EE6903}" srcOrd="2" destOrd="0" parTransId="{822DBE4C-33EB-49CF-91DD-3DF55EDE7451}" sibTransId="{DA854155-0949-4906-9E8A-09270A91DE63}"/>
    <dgm:cxn modelId="{11A4AA0C-C80C-4BA1-95E8-1AF22A4B0D24}" type="presOf" srcId="{4B9E9589-51D2-4EB1-BC70-8B6484155AC8}" destId="{E9D68037-A576-4C69-AF9A-55557A7B0718}" srcOrd="0" destOrd="0" presId="urn:microsoft.com/office/officeart/2005/8/layout/process5"/>
    <dgm:cxn modelId="{6365E05E-867C-4F34-A5F9-D65CD6795D7D}" type="presOf" srcId="{DA854155-0949-4906-9E8A-09270A91DE63}" destId="{EAEED9A8-5502-4E14-8FE5-B01A43154ABF}" srcOrd="0" destOrd="0" presId="urn:microsoft.com/office/officeart/2005/8/layout/process5"/>
    <dgm:cxn modelId="{1B93194A-59C9-405F-9A95-10614585780D}" type="presOf" srcId="{2567923D-C856-4A7B-8764-FAC2E3EE6903}" destId="{3B7A591D-15B3-4B7A-88E1-6903B007AB0A}" srcOrd="0" destOrd="0" presId="urn:microsoft.com/office/officeart/2005/8/layout/process5"/>
    <dgm:cxn modelId="{6272908F-3432-4E21-B405-59F947D4D60C}" type="presOf" srcId="{C02FAC2E-3CB8-4EAD-9ED8-46DED879B5F0}" destId="{E42A1A92-1203-41A7-864C-F15060F4BC2B}" srcOrd="0" destOrd="0" presId="urn:microsoft.com/office/officeart/2005/8/layout/process5"/>
    <dgm:cxn modelId="{33758E46-A24E-4305-8174-A8C43BA74B36}" type="presOf" srcId="{71AD2508-C3A0-4DED-A0CF-3DB886A70E5E}" destId="{1AAC2525-97D0-4494-9E6F-3A39DEDD6E54}" srcOrd="0" destOrd="0" presId="urn:microsoft.com/office/officeart/2005/8/layout/process5"/>
    <dgm:cxn modelId="{D259C3DB-C691-4E3F-B919-61CB08EF7F20}" type="presOf" srcId="{DA854155-0949-4906-9E8A-09270A91DE63}" destId="{822E0727-56C6-41B9-AE97-ABDDA29AE74A}" srcOrd="1" destOrd="0" presId="urn:microsoft.com/office/officeart/2005/8/layout/process5"/>
    <dgm:cxn modelId="{5146DF53-E4C9-45FF-99AD-401E0CE61533}" srcId="{C02FAC2E-3CB8-4EAD-9ED8-46DED879B5F0}" destId="{7F79BACA-0784-4CFF-BD79-F49F115C777E}" srcOrd="0" destOrd="0" parTransId="{9E5468AC-6D61-478E-8776-BC95FD594FFA}" sibTransId="{97952E44-C2B2-44BE-8474-7D89CF086039}"/>
    <dgm:cxn modelId="{BFB1A545-A922-4B08-B1A9-48FCEC9C9C52}" type="presOf" srcId="{19B5AB9D-589B-4B9F-AAA7-E0F0DD9D9700}" destId="{C2CA570F-9FE8-405F-97CF-5A6864112AEE}" srcOrd="0" destOrd="0" presId="urn:microsoft.com/office/officeart/2005/8/layout/process5"/>
    <dgm:cxn modelId="{FAC7C313-E0B2-46B2-9A6A-E9EC370E526C}" srcId="{C02FAC2E-3CB8-4EAD-9ED8-46DED879B5F0}" destId="{4B9E9589-51D2-4EB1-BC70-8B6484155AC8}" srcOrd="3" destOrd="0" parTransId="{C1A98FE4-A637-4434-AE36-C3BB199B6111}" sibTransId="{252C1B39-E91A-4134-A645-2BB1EF83D59A}"/>
    <dgm:cxn modelId="{4FA1C80C-ABDD-4980-9E25-A9AE7FD3097A}" type="presOf" srcId="{252C1B39-E91A-4134-A645-2BB1EF83D59A}" destId="{079DFE50-5892-491B-9A8D-0279B49C99BB}" srcOrd="0" destOrd="0" presId="urn:microsoft.com/office/officeart/2005/8/layout/process5"/>
    <dgm:cxn modelId="{41939CF4-650B-407D-B379-1E8ED5371525}" type="presOf" srcId="{7F79BACA-0784-4CFF-BD79-F49F115C777E}" destId="{46908F0D-EC78-490D-84D7-A938CE2B9D43}" srcOrd="0" destOrd="0" presId="urn:microsoft.com/office/officeart/2005/8/layout/process5"/>
    <dgm:cxn modelId="{EC615324-CD9B-4A31-BDD9-E30077BA01AC}" type="presOf" srcId="{97952E44-C2B2-44BE-8474-7D89CF086039}" destId="{31C39D83-1F41-4277-A903-F72955C8C0F1}" srcOrd="1" destOrd="0" presId="urn:microsoft.com/office/officeart/2005/8/layout/process5"/>
    <dgm:cxn modelId="{ED268B3D-4C7A-40C6-A4A4-7CF25035DC41}" srcId="{C02FAC2E-3CB8-4EAD-9ED8-46DED879B5F0}" destId="{19B5AB9D-589B-4B9F-AAA7-E0F0DD9D9700}" srcOrd="1" destOrd="0" parTransId="{8E5C99F2-3301-4894-B75F-51B0E5492F80}" sibTransId="{2DB5DA56-E55D-4FC2-AFE5-7965756E850F}"/>
    <dgm:cxn modelId="{26301F80-A634-408F-8226-66A64808D276}" type="presOf" srcId="{2DB5DA56-E55D-4FC2-AFE5-7965756E850F}" destId="{B4AFB52E-7A1F-42E6-8752-7CE3D954AAD6}" srcOrd="1" destOrd="0" presId="urn:microsoft.com/office/officeart/2005/8/layout/process5"/>
    <dgm:cxn modelId="{49F24034-49D6-46D7-AEEA-D73571E8740B}" srcId="{C02FAC2E-3CB8-4EAD-9ED8-46DED879B5F0}" destId="{71AD2508-C3A0-4DED-A0CF-3DB886A70E5E}" srcOrd="4" destOrd="0" parTransId="{A08EDE78-5CD1-4C10-9FE5-DC4187BD0093}" sibTransId="{12DDE7F9-2F52-4B17-94E4-2CF8BD72D9BA}"/>
    <dgm:cxn modelId="{9210FF02-BE9F-42E2-A4A7-3C619132F122}" type="presParOf" srcId="{E42A1A92-1203-41A7-864C-F15060F4BC2B}" destId="{46908F0D-EC78-490D-84D7-A938CE2B9D43}" srcOrd="0" destOrd="0" presId="urn:microsoft.com/office/officeart/2005/8/layout/process5"/>
    <dgm:cxn modelId="{FB596F6F-6D25-4C9F-B650-06E7471A6DD4}" type="presParOf" srcId="{E42A1A92-1203-41A7-864C-F15060F4BC2B}" destId="{FC961663-D9D6-4062-A57F-96616ECA509A}" srcOrd="1" destOrd="0" presId="urn:microsoft.com/office/officeart/2005/8/layout/process5"/>
    <dgm:cxn modelId="{F8324533-6EFD-423D-B2DE-B29AD027CB28}" type="presParOf" srcId="{FC961663-D9D6-4062-A57F-96616ECA509A}" destId="{31C39D83-1F41-4277-A903-F72955C8C0F1}" srcOrd="0" destOrd="0" presId="urn:microsoft.com/office/officeart/2005/8/layout/process5"/>
    <dgm:cxn modelId="{03CF5315-99A3-4894-85BF-FD6A7A58DC41}" type="presParOf" srcId="{E42A1A92-1203-41A7-864C-F15060F4BC2B}" destId="{C2CA570F-9FE8-405F-97CF-5A6864112AEE}" srcOrd="2" destOrd="0" presId="urn:microsoft.com/office/officeart/2005/8/layout/process5"/>
    <dgm:cxn modelId="{A48D2A90-C8B1-443C-B875-403B0F9D6ABD}" type="presParOf" srcId="{E42A1A92-1203-41A7-864C-F15060F4BC2B}" destId="{626E6A29-8486-490C-BE92-D47BDAE6C74B}" srcOrd="3" destOrd="0" presId="urn:microsoft.com/office/officeart/2005/8/layout/process5"/>
    <dgm:cxn modelId="{AE836016-1D7F-46B7-AE8F-763F5362BF4B}" type="presParOf" srcId="{626E6A29-8486-490C-BE92-D47BDAE6C74B}" destId="{B4AFB52E-7A1F-42E6-8752-7CE3D954AAD6}" srcOrd="0" destOrd="0" presId="urn:microsoft.com/office/officeart/2005/8/layout/process5"/>
    <dgm:cxn modelId="{424A42BC-A9D0-473B-9644-0DD84A0B9FDF}" type="presParOf" srcId="{E42A1A92-1203-41A7-864C-F15060F4BC2B}" destId="{3B7A591D-15B3-4B7A-88E1-6903B007AB0A}" srcOrd="4" destOrd="0" presId="urn:microsoft.com/office/officeart/2005/8/layout/process5"/>
    <dgm:cxn modelId="{AC039F14-AAA2-464F-880B-A3EA78B3F832}" type="presParOf" srcId="{E42A1A92-1203-41A7-864C-F15060F4BC2B}" destId="{EAEED9A8-5502-4E14-8FE5-B01A43154ABF}" srcOrd="5" destOrd="0" presId="urn:microsoft.com/office/officeart/2005/8/layout/process5"/>
    <dgm:cxn modelId="{DD637753-3CD2-470F-8885-C54167EBDDBF}" type="presParOf" srcId="{EAEED9A8-5502-4E14-8FE5-B01A43154ABF}" destId="{822E0727-56C6-41B9-AE97-ABDDA29AE74A}" srcOrd="0" destOrd="0" presId="urn:microsoft.com/office/officeart/2005/8/layout/process5"/>
    <dgm:cxn modelId="{62D868C8-98C2-4B93-8752-8D78D6FC6FEC}" type="presParOf" srcId="{E42A1A92-1203-41A7-864C-F15060F4BC2B}" destId="{E9D68037-A576-4C69-AF9A-55557A7B0718}" srcOrd="6" destOrd="0" presId="urn:microsoft.com/office/officeart/2005/8/layout/process5"/>
    <dgm:cxn modelId="{35FAC9DC-D7D7-4242-A197-544ECF96940C}" type="presParOf" srcId="{E42A1A92-1203-41A7-864C-F15060F4BC2B}" destId="{079DFE50-5892-491B-9A8D-0279B49C99BB}" srcOrd="7" destOrd="0" presId="urn:microsoft.com/office/officeart/2005/8/layout/process5"/>
    <dgm:cxn modelId="{5D239427-04FE-4EF1-98DA-16AF231DB045}" type="presParOf" srcId="{079DFE50-5892-491B-9A8D-0279B49C99BB}" destId="{07F88952-45E4-4950-9ED0-2217C8357433}" srcOrd="0" destOrd="0" presId="urn:microsoft.com/office/officeart/2005/8/layout/process5"/>
    <dgm:cxn modelId="{1319F723-9FF6-4B40-ADD3-9D496C763B29}" type="presParOf" srcId="{E42A1A92-1203-41A7-864C-F15060F4BC2B}" destId="{1AAC2525-97D0-4494-9E6F-3A39DEDD6E54}" srcOrd="8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B511EB7-8327-4CF6-AFD9-6964B6EC31D3}">
      <dsp:nvSpPr>
        <dsp:cNvPr id="0" name=""/>
        <dsp:cNvSpPr/>
      </dsp:nvSpPr>
      <dsp:spPr>
        <a:xfrm rot="5400000">
          <a:off x="5517378" y="-2251506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ほとんどの電子書籍は紙の書籍よりも安い！</a:t>
          </a:r>
          <a:endParaRPr kumimoji="1" lang="ja-JP" altLang="en-US" sz="1900" kern="1200" dirty="0"/>
        </a:p>
      </dsp:txBody>
      <dsp:txXfrm rot="-5400000">
        <a:off x="3154109" y="154758"/>
        <a:ext cx="5564309" cy="794774"/>
      </dsp:txXfrm>
    </dsp:sp>
    <dsp:sp modelId="{42BEA526-95E2-4361-B89B-81362965A811}">
      <dsp:nvSpPr>
        <dsp:cNvPr id="0" name=""/>
        <dsp:cNvSpPr/>
      </dsp:nvSpPr>
      <dsp:spPr>
        <a:xfrm>
          <a:off x="0" y="1668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安い</a:t>
          </a:r>
          <a:endParaRPr kumimoji="1" lang="ja-JP" altLang="en-US" sz="3700" kern="1200" dirty="0"/>
        </a:p>
      </dsp:txBody>
      <dsp:txXfrm>
        <a:off x="53744" y="55412"/>
        <a:ext cx="3046620" cy="993468"/>
      </dsp:txXfrm>
    </dsp:sp>
    <dsp:sp modelId="{A01F20D0-0F05-48BF-8CDF-051756A79AFE}">
      <dsp:nvSpPr>
        <dsp:cNvPr id="0" name=""/>
        <dsp:cNvSpPr/>
      </dsp:nvSpPr>
      <dsp:spPr>
        <a:xfrm rot="5400000">
          <a:off x="5517378" y="-1095502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ja-JP" sz="1900" kern="1200" dirty="0" smtClean="0"/>
            <a:t>1</a:t>
          </a:r>
          <a:r>
            <a:rPr kumimoji="1" lang="ja-JP" altLang="en-US" sz="1900" kern="1200" dirty="0" smtClean="0"/>
            <a:t>冊でも</a:t>
          </a:r>
          <a:r>
            <a:rPr kumimoji="1" lang="en-US" altLang="ja-JP" sz="1900" kern="1200" dirty="0" smtClean="0"/>
            <a:t>100</a:t>
          </a:r>
          <a:r>
            <a:rPr kumimoji="1" lang="ja-JP" altLang="en-US" sz="1900" kern="1200" dirty="0" smtClean="0"/>
            <a:t>冊でも、電子書籍なら重さは同じ！</a:t>
          </a:r>
          <a:endParaRPr kumimoji="1" lang="ja-JP" altLang="en-US" sz="1900" kern="1200" dirty="0"/>
        </a:p>
      </dsp:txBody>
      <dsp:txXfrm rot="-5400000">
        <a:off x="3154109" y="1310762"/>
        <a:ext cx="5564309" cy="794774"/>
      </dsp:txXfrm>
    </dsp:sp>
    <dsp:sp modelId="{292A22BD-87AD-40E4-83F5-FC3BB5B7E440}">
      <dsp:nvSpPr>
        <dsp:cNvPr id="0" name=""/>
        <dsp:cNvSpPr/>
      </dsp:nvSpPr>
      <dsp:spPr>
        <a:xfrm>
          <a:off x="0" y="1157671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軽い</a:t>
          </a:r>
          <a:endParaRPr kumimoji="1" lang="ja-JP" altLang="en-US" sz="3700" kern="1200" dirty="0"/>
        </a:p>
      </dsp:txBody>
      <dsp:txXfrm>
        <a:off x="53744" y="1211415"/>
        <a:ext cx="3046620" cy="993468"/>
      </dsp:txXfrm>
    </dsp:sp>
    <dsp:sp modelId="{3B24C522-00A8-4161-9BF3-DB6AA9EF83D9}">
      <dsp:nvSpPr>
        <dsp:cNvPr id="0" name=""/>
        <dsp:cNvSpPr/>
      </dsp:nvSpPr>
      <dsp:spPr>
        <a:xfrm rot="5400000">
          <a:off x="5517378" y="60501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読みたいときすぐに読める！</a:t>
          </a:r>
          <a:endParaRPr kumimoji="1" lang="ja-JP" altLang="en-US" sz="1900" kern="1200" dirty="0"/>
        </a:p>
      </dsp:txBody>
      <dsp:txXfrm rot="-5400000">
        <a:off x="3154109" y="2466766"/>
        <a:ext cx="5564309" cy="794774"/>
      </dsp:txXfrm>
    </dsp:sp>
    <dsp:sp modelId="{C75E27DC-E76D-4F29-BD74-6C74BDAD6F7F}">
      <dsp:nvSpPr>
        <dsp:cNvPr id="0" name=""/>
        <dsp:cNvSpPr/>
      </dsp:nvSpPr>
      <dsp:spPr>
        <a:xfrm>
          <a:off x="0" y="2313675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早い</a:t>
          </a:r>
          <a:endParaRPr kumimoji="1" lang="ja-JP" altLang="en-US" sz="3700" kern="1200" dirty="0"/>
        </a:p>
      </dsp:txBody>
      <dsp:txXfrm>
        <a:off x="53744" y="2367419"/>
        <a:ext cx="3046620" cy="99346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6908F0D-EC78-490D-84D7-A938CE2B9D43}">
      <dsp:nvSpPr>
        <dsp:cNvPr id="0" name=""/>
        <dsp:cNvSpPr/>
      </dsp:nvSpPr>
      <dsp:spPr>
        <a:xfrm>
          <a:off x="324702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会員登録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（無料）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62217" y="37873"/>
        <a:ext cx="2059708" cy="1205813"/>
      </dsp:txXfrm>
    </dsp:sp>
    <dsp:sp modelId="{FC961663-D9D6-4062-A57F-96616ECA509A}">
      <dsp:nvSpPr>
        <dsp:cNvPr id="0" name=""/>
        <dsp:cNvSpPr/>
      </dsp:nvSpPr>
      <dsp:spPr>
        <a:xfrm>
          <a:off x="2647298" y="376072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>
        <a:off x="2647298" y="481955"/>
        <a:ext cx="316795" cy="317649"/>
      </dsp:txXfrm>
    </dsp:sp>
    <dsp:sp modelId="{C2CA570F-9FE8-405F-97CF-5A6864112AEE}">
      <dsp:nvSpPr>
        <dsp:cNvPr id="0" name=""/>
        <dsp:cNvSpPr/>
      </dsp:nvSpPr>
      <dsp:spPr>
        <a:xfrm>
          <a:off x="3313337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（無料）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350852" y="37873"/>
        <a:ext cx="2059708" cy="1205813"/>
      </dsp:txXfrm>
    </dsp:sp>
    <dsp:sp modelId="{626E6A29-8486-490C-BE92-D47BDAE6C74B}">
      <dsp:nvSpPr>
        <dsp:cNvPr id="0" name=""/>
        <dsp:cNvSpPr/>
      </dsp:nvSpPr>
      <dsp:spPr>
        <a:xfrm>
          <a:off x="5635932" y="376072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>
        <a:off x="5635932" y="481955"/>
        <a:ext cx="316795" cy="317649"/>
      </dsp:txXfrm>
    </dsp:sp>
    <dsp:sp modelId="{3B7A591D-15B3-4B7A-88E1-6903B007AB0A}">
      <dsp:nvSpPr>
        <dsp:cNvPr id="0" name=""/>
        <dsp:cNvSpPr/>
      </dsp:nvSpPr>
      <dsp:spPr>
        <a:xfrm>
          <a:off x="6301971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ストアで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本を探す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6339486" y="37873"/>
        <a:ext cx="2059708" cy="1205813"/>
      </dsp:txXfrm>
    </dsp:sp>
    <dsp:sp modelId="{EAEED9A8-5502-4E14-8FE5-B01A43154ABF}">
      <dsp:nvSpPr>
        <dsp:cNvPr id="0" name=""/>
        <dsp:cNvSpPr/>
      </dsp:nvSpPr>
      <dsp:spPr>
        <a:xfrm rot="5400000">
          <a:off x="7143058" y="1430633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 rot="-5400000">
        <a:off x="7210516" y="1469059"/>
        <a:ext cx="317649" cy="316795"/>
      </dsp:txXfrm>
    </dsp:sp>
    <dsp:sp modelId="{E9D68037-A576-4C69-AF9A-55557A7B0718}">
      <dsp:nvSpPr>
        <dsp:cNvPr id="0" name=""/>
        <dsp:cNvSpPr/>
      </dsp:nvSpPr>
      <dsp:spPr>
        <a:xfrm>
          <a:off x="6301971" y="2135097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本を購入する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6339486" y="2172612"/>
        <a:ext cx="2059708" cy="1205813"/>
      </dsp:txXfrm>
    </dsp:sp>
    <dsp:sp modelId="{079DFE50-5892-491B-9A8D-0279B49C99BB}">
      <dsp:nvSpPr>
        <dsp:cNvPr id="0" name=""/>
        <dsp:cNvSpPr/>
      </dsp:nvSpPr>
      <dsp:spPr>
        <a:xfrm rot="10800000">
          <a:off x="5661549" y="2510811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 rot="10800000">
        <a:off x="5797318" y="2616694"/>
        <a:ext cx="316795" cy="317649"/>
      </dsp:txXfrm>
    </dsp:sp>
    <dsp:sp modelId="{1AAC2525-97D0-4494-9E6F-3A39DEDD6E54}">
      <dsp:nvSpPr>
        <dsp:cNvPr id="0" name=""/>
        <dsp:cNvSpPr/>
      </dsp:nvSpPr>
      <dsp:spPr>
        <a:xfrm>
          <a:off x="3313337" y="2135097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本を読む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350852" y="2172612"/>
        <a:ext cx="2059708" cy="120581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403F46-B601-4C9A-95A7-2B7CBC54B739}" type="datetimeFigureOut">
              <a:rPr kumimoji="1" lang="ja-JP" altLang="en-US" smtClean="0"/>
              <a:t>2015/3/17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347E20-A871-447F-BE56-57124A4740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84774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国内最大級の規模であることを強調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1855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安い：交通費、送料もかからない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軽い：専用書籍リーダー端末を持つ必要もない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早い：宅配で待つ必要もない、深夜でも好きなだけ読める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934322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読書アドバイザー：ジャンル別に詳しい担当者。おすすめの本を紹介。無料・月に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回まで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04525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アプリの機能：本棚で整理、しおり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266057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ストアで本を探す：無料で数ページ試し読み可能。サイトにはランキング、特集なども掲載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355517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無料配信：通常は</a:t>
            </a:r>
            <a:r>
              <a:rPr kumimoji="1" lang="en-US" altLang="ja-JP" dirty="0" smtClean="0"/>
              <a:t>300</a:t>
            </a:r>
            <a:r>
              <a:rPr kumimoji="1" lang="ja-JP" altLang="en-US" dirty="0" smtClean="0"/>
              <a:t>タイトル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2078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8" name="Rectangle 7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5400000">
            <a:off x="10089390" y="1792223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5400000">
            <a:off x="8959592" y="3226820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1008" y="292608"/>
            <a:ext cx="838199" cy="767687"/>
          </a:xfrm>
        </p:spPr>
        <p:txBody>
          <a:bodyPr/>
          <a:lstStyle>
            <a:lvl1pPr>
              <a:defRPr sz="2800" b="0" i="0">
                <a:latin typeface="+mj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331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966674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6" y="553666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199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063416"/>
            <a:ext cx="8825659" cy="1379755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6577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5" name="Rectangle 14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3" name="TextBox 12"/>
          <p:cNvSpPr txBox="1"/>
          <p:nvPr/>
        </p:nvSpPr>
        <p:spPr>
          <a:xfrm>
            <a:off x="9719438" y="2631815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”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98295" y="591093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0517"/>
            <a:ext cx="8453906" cy="2698249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25772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496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33068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836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17299"/>
            <a:ext cx="312916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4" y="3193561"/>
            <a:ext cx="3129168" cy="283349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2"/>
            <a:ext cx="31453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93561"/>
            <a:ext cx="3145380" cy="283349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6700" y="2617299"/>
            <a:ext cx="3161029" cy="576261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6700" y="3193561"/>
            <a:ext cx="3164719" cy="28334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4558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2" y="4532845"/>
            <a:ext cx="30504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2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3" y="5109107"/>
            <a:ext cx="3050437" cy="91794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72537" y="4532846"/>
            <a:ext cx="3046766" cy="651156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3" y="2603500"/>
            <a:ext cx="2691241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8865" y="5184002"/>
            <a:ext cx="3050438" cy="84305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3434" y="4532847"/>
            <a:ext cx="3050438" cy="65115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3434" y="5184001"/>
            <a:ext cx="3050437" cy="843054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388153" y="2603500"/>
            <a:ext cx="0" cy="3517594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801905" y="2603500"/>
            <a:ext cx="0" cy="34925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7552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973668"/>
            <a:ext cx="8825660" cy="70696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smtClean="0"/>
              <a:t>3/17/2015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8541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76756" y="1278468"/>
            <a:ext cx="1413933" cy="4748589"/>
          </a:xfrm>
        </p:spPr>
        <p:txBody>
          <a:bodyPr vert="eaVert" anchor="b" anchorCtr="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8"/>
            <a:ext cx="6247546" cy="474859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388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3/17/2015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2374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677645"/>
            <a:ext cx="4351023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8" y="2677644"/>
            <a:ext cx="3755379" cy="2283823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887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3/17/2015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421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0" y="3179762"/>
            <a:ext cx="4825159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0301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02806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316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295400"/>
            <a:ext cx="2793159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5" cy="45720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2895600"/>
            <a:ext cx="2793158" cy="312927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3/17/2015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1110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693332"/>
            <a:ext cx="3860260" cy="173566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9852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26" name="Rectangle 25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0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3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2603500"/>
            <a:ext cx="8761412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 smtClean="0"/>
              <a:t>マスター テキストの書式設定</a:t>
            </a:r>
          </a:p>
          <a:p>
            <a:pPr lvl="1"/>
            <a:r>
              <a:rPr lang="ja-JP" altLang="en-US" dirty="0" smtClean="0"/>
              <a:t>第 </a:t>
            </a:r>
            <a:r>
              <a:rPr lang="en-US" altLang="ja-JP" dirty="0" smtClean="0"/>
              <a:t>2 </a:t>
            </a:r>
            <a:r>
              <a:rPr lang="ja-JP" altLang="en-US" dirty="0" smtClean="0"/>
              <a:t>レベル</a:t>
            </a:r>
          </a:p>
          <a:p>
            <a:pPr lvl="2"/>
            <a:r>
              <a:rPr lang="ja-JP" altLang="en-US" dirty="0" smtClean="0"/>
              <a:t>第 </a:t>
            </a:r>
            <a:r>
              <a:rPr lang="en-US" altLang="ja-JP" dirty="0" smtClean="0"/>
              <a:t>3 </a:t>
            </a:r>
            <a:r>
              <a:rPr lang="ja-JP" altLang="en-US" dirty="0" smtClean="0"/>
              <a:t>レベル</a:t>
            </a:r>
          </a:p>
          <a:p>
            <a:pPr lvl="3"/>
            <a:r>
              <a:rPr lang="ja-JP" altLang="en-US" dirty="0" smtClean="0"/>
              <a:t>第 </a:t>
            </a:r>
            <a:r>
              <a:rPr lang="en-US" altLang="ja-JP" dirty="0" smtClean="0"/>
              <a:t>4 </a:t>
            </a:r>
            <a:r>
              <a:rPr lang="ja-JP" altLang="en-US" dirty="0" smtClean="0"/>
              <a:t>レベル</a:t>
            </a:r>
          </a:p>
          <a:p>
            <a:pPr lvl="4"/>
            <a:r>
              <a:rPr lang="ja-JP" altLang="en-US" dirty="0" smtClean="0"/>
              <a:t>第 </a:t>
            </a:r>
            <a:r>
              <a:rPr lang="en-US" altLang="ja-JP" dirty="0" smtClean="0"/>
              <a:t>5 </a:t>
            </a:r>
            <a:r>
              <a:rPr lang="ja-JP" altLang="en-US" dirty="0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0938" y="639406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3/17/2015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28358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 b="1" i="0">
                <a:solidFill>
                  <a:schemeClr val="accent1"/>
                </a:solidFill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85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725" r:id="rId2"/>
    <p:sldLayoutId id="2147483726" r:id="rId3"/>
    <p:sldLayoutId id="2147483727" r:id="rId4"/>
    <p:sldLayoutId id="2147483728" r:id="rId5"/>
    <p:sldLayoutId id="2147483729" r:id="rId6"/>
    <p:sldLayoutId id="2147483730" r:id="rId7"/>
    <p:sldLayoutId id="2147483731" r:id="rId8"/>
    <p:sldLayoutId id="2147483732" r:id="rId9"/>
    <p:sldLayoutId id="2147483733" r:id="rId10"/>
    <p:sldLayoutId id="2147483734" r:id="rId11"/>
    <p:sldLayoutId id="2147483735" r:id="rId12"/>
    <p:sldLayoutId id="2147483736" r:id="rId13"/>
    <p:sldLayoutId id="2147483737" r:id="rId14"/>
    <p:sldLayoutId id="2147483738" r:id="rId15"/>
    <p:sldLayoutId id="2147483739" r:id="rId16"/>
    <p:sldLayoutId id="2147483740" r:id="rId17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kumimoji="1"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0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2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000" dirty="0" smtClean="0"/>
              <a:t>電子書籍ストア</a:t>
            </a:r>
            <a:r>
              <a:rPr kumimoji="1" lang="en-US" altLang="ja-JP" sz="4000" dirty="0" smtClean="0"/>
              <a:t/>
            </a:r>
            <a:br>
              <a:rPr kumimoji="1" lang="en-US" altLang="ja-JP" sz="4000" dirty="0" smtClean="0"/>
            </a:br>
            <a:r>
              <a:rPr lang="ja-JP" altLang="en-US" sz="4000" dirty="0" smtClean="0"/>
              <a:t>「</a:t>
            </a:r>
            <a:r>
              <a:rPr lang="en-US" altLang="ja-JP" sz="4000" dirty="0" smtClean="0"/>
              <a:t>ABC</a:t>
            </a:r>
            <a:r>
              <a:rPr lang="ja-JP" altLang="en-US" sz="4000" dirty="0" smtClean="0"/>
              <a:t> デジタルブック」</a:t>
            </a:r>
            <a:endParaRPr kumimoji="1" lang="ja-JP" altLang="en-US" sz="40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日サービス開始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80792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目次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en-US" altLang="ja-JP" dirty="0" smtClean="0"/>
          </a:p>
          <a:p>
            <a:r>
              <a:rPr lang="ja-JP" altLang="en-US" dirty="0" smtClean="0"/>
              <a:t>「</a:t>
            </a:r>
            <a:r>
              <a:rPr lang="en-US" altLang="ja-JP" dirty="0" smtClean="0"/>
              <a:t>ABC</a:t>
            </a:r>
            <a:r>
              <a:rPr lang="ja-JP" altLang="en-US" dirty="0" smtClean="0"/>
              <a:t>デジタルブック」の特長</a:t>
            </a:r>
            <a:endParaRPr lang="en-US" altLang="ja-JP" dirty="0" smtClean="0"/>
          </a:p>
          <a:p>
            <a:r>
              <a:rPr kumimoji="1" lang="ja-JP" altLang="en-US" dirty="0" smtClean="0"/>
              <a:t>サービス概要</a:t>
            </a:r>
            <a:endParaRPr kumimoji="1" lang="en-US" altLang="ja-JP" dirty="0" smtClean="0"/>
          </a:p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en-US" altLang="ja-JP" dirty="0" smtClean="0"/>
          </a:p>
          <a:p>
            <a:r>
              <a:rPr lang="ja-JP" altLang="en-US" dirty="0" smtClean="0"/>
              <a:t>オープン</a:t>
            </a:r>
            <a:r>
              <a:rPr lang="ja-JP" altLang="en-US" dirty="0"/>
              <a:t>キャンペーン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007393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278894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5751653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「</a:t>
            </a:r>
            <a:r>
              <a:rPr kumimoji="1" lang="en-US" altLang="ja-JP" dirty="0" smtClean="0"/>
              <a:t>ABC</a:t>
            </a:r>
            <a:r>
              <a:rPr kumimoji="1" lang="ja-JP" altLang="en-US" dirty="0" smtClean="0"/>
              <a:t>デジタルブック」の特長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専用リーダー端末不要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（</a:t>
            </a:r>
            <a:r>
              <a:rPr lang="en-US" altLang="ja-JP" dirty="0" smtClean="0"/>
              <a:t>PC</a:t>
            </a:r>
            <a:r>
              <a:rPr lang="ja-JP" altLang="en-US" dirty="0" smtClean="0"/>
              <a:t>、タブレット、スマートフォンで</a:t>
            </a:r>
            <a:r>
              <a:rPr lang="en-US" altLang="ja-JP" dirty="0" smtClean="0"/>
              <a:t>OK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r>
              <a:rPr lang="ja-JP" altLang="en-US" dirty="0" smtClean="0"/>
              <a:t>豊富なキャンペーン＆セール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無料配信キャンペーン（毎週更新）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期間限定半額セール　など</a:t>
            </a:r>
            <a:endParaRPr lang="en-US" altLang="ja-JP" dirty="0" smtClean="0"/>
          </a:p>
          <a:p>
            <a:r>
              <a:rPr kumimoji="1" lang="ja-JP" altLang="en-US" dirty="0" smtClean="0"/>
              <a:t>「読書アドバイザー」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「タイトルが思い出せない」「意外な結末のミステリーは？」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「感動できるマンガを読みたい」などの相談にメールで対応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268603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9896169"/>
              </p:ext>
            </p:extLst>
          </p:nvPr>
        </p:nvGraphicFramePr>
        <p:xfrm>
          <a:off x="1155700" y="2603500"/>
          <a:ext cx="8761412" cy="3510697"/>
        </p:xfrm>
        <a:graphic>
          <a:graphicData uri="http://schemas.openxmlformats.org/drawingml/2006/table">
            <a:tbl>
              <a:tblPr firstCol="1" bandRow="1">
                <a:tableStyleId>{F5AB1C69-6EDB-4FF4-983F-18BD219EF322}</a:tableStyleId>
              </a:tblPr>
              <a:tblGrid>
                <a:gridCol w="4380706"/>
                <a:gridCol w="4380706"/>
              </a:tblGrid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アプリ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専用ビューアアプリ（無料）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1093297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対応端末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PC</a:t>
                      </a:r>
                      <a:r>
                        <a:rPr kumimoji="1" lang="ja-JP" altLang="en-US" dirty="0" smtClean="0"/>
                        <a:t>（</a:t>
                      </a:r>
                      <a:r>
                        <a:rPr kumimoji="1" lang="en-US" altLang="ja-JP" dirty="0" smtClean="0"/>
                        <a:t>Windows</a:t>
                      </a:r>
                      <a:r>
                        <a:rPr kumimoji="1" lang="ja-JP" altLang="en-US" dirty="0" smtClean="0"/>
                        <a:t>）、</a:t>
                      </a:r>
                      <a:r>
                        <a:rPr kumimoji="1" lang="en-US" altLang="ja-JP" dirty="0" smtClean="0"/>
                        <a:t>iPhone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iPad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スマートフォン、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タブレット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支払方法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クレジットカード</a:t>
                      </a:r>
                      <a:r>
                        <a:rPr kumimoji="1" lang="en-US" altLang="ja-JP" dirty="0" smtClean="0"/>
                        <a:t/>
                      </a:r>
                      <a:br>
                        <a:rPr kumimoji="1" lang="en-US" altLang="ja-JP" dirty="0" smtClean="0"/>
                      </a:br>
                      <a:r>
                        <a:rPr kumimoji="1" lang="ja-JP" altLang="en-US" dirty="0" smtClean="0"/>
                        <a:t>携帯電話会社決済サービス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ポイントサービス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100</a:t>
                      </a:r>
                      <a:r>
                        <a:rPr kumimoji="1" lang="ja-JP" altLang="en-US" dirty="0" smtClean="0"/>
                        <a:t>円購入ごとに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ポイント付与</a:t>
                      </a:r>
                      <a:endParaRPr kumimoji="1" lang="en-US" altLang="ja-JP" dirty="0" smtClean="0"/>
                    </a:p>
                    <a:p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ポイント＝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円で使用可能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「読書アドバイザー」サービス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月に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度利用可能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8459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91145317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77067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オープンキャンペーン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期間</a:t>
            </a:r>
            <a:endParaRPr kumimoji="1" lang="en-US" altLang="ja-JP" dirty="0" smtClean="0"/>
          </a:p>
          <a:p>
            <a:pPr lvl="1"/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日～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31</a:t>
            </a:r>
            <a:r>
              <a:rPr kumimoji="1" lang="ja-JP" altLang="en-US" dirty="0" smtClean="0"/>
              <a:t>日</a:t>
            </a:r>
            <a:endParaRPr kumimoji="1" lang="en-US" altLang="ja-JP" dirty="0" smtClean="0"/>
          </a:p>
          <a:p>
            <a:r>
              <a:rPr lang="ja-JP" altLang="en-US" dirty="0" smtClean="0"/>
              <a:t>内容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期間中会員登録した方に</a:t>
            </a:r>
            <a:r>
              <a:rPr kumimoji="1" lang="en-US" altLang="ja-JP" dirty="0" smtClean="0"/>
              <a:t>500</a:t>
            </a:r>
            <a:r>
              <a:rPr kumimoji="1" lang="ja-JP" altLang="en-US" dirty="0" smtClean="0"/>
              <a:t>ポイントプレゼント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期間中合計</a:t>
            </a:r>
            <a:r>
              <a:rPr lang="en-US" altLang="ja-JP" dirty="0" smtClean="0"/>
              <a:t>3,000</a:t>
            </a:r>
            <a:r>
              <a:rPr lang="ja-JP" altLang="en-US" dirty="0" smtClean="0"/>
              <a:t>円以上購入した方に</a:t>
            </a:r>
            <a:r>
              <a:rPr lang="en-US" altLang="ja-JP" dirty="0" smtClean="0"/>
              <a:t>300</a:t>
            </a:r>
            <a:r>
              <a:rPr lang="ja-JP" altLang="en-US" dirty="0" smtClean="0"/>
              <a:t>ポイントプレゼント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期間中無料配信</a:t>
            </a:r>
            <a:r>
              <a:rPr lang="ja-JP" altLang="en-US" dirty="0" smtClean="0"/>
              <a:t>毎週</a:t>
            </a:r>
            <a:r>
              <a:rPr lang="en-US" altLang="ja-JP" dirty="0" smtClean="0"/>
              <a:t>500</a:t>
            </a:r>
            <a:r>
              <a:rPr lang="ja-JP" altLang="en-US" dirty="0" smtClean="0"/>
              <a:t>タイトル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33776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オン ボードルーム">
  <a:themeElements>
    <a:clrScheme name="イオン ボードルーム">
      <a:dk1>
        <a:sysClr val="windowText" lastClr="000000"/>
      </a:dk1>
      <a:lt1>
        <a:sysClr val="window" lastClr="FFFFFF"/>
      </a:lt1>
      <a:dk2>
        <a:srgbClr val="0E5580"/>
      </a:dk2>
      <a:lt2>
        <a:srgbClr val="EBEBEB"/>
      </a:lt2>
      <a:accent1>
        <a:srgbClr val="ACD433"/>
      </a:accent1>
      <a:accent2>
        <a:srgbClr val="E6C133"/>
      </a:accent2>
      <a:accent3>
        <a:srgbClr val="EF7A24"/>
      </a:accent3>
      <a:accent4>
        <a:srgbClr val="5AA0F5"/>
      </a:accent4>
      <a:accent5>
        <a:srgbClr val="75CEEC"/>
      </a:accent5>
      <a:accent6>
        <a:srgbClr val="65D6A0"/>
      </a:accent6>
      <a:hlink>
        <a:srgbClr val="C4E46E"/>
      </a:hlink>
      <a:folHlink>
        <a:srgbClr val="BDE0FB"/>
      </a:folHlink>
    </a:clrScheme>
    <a:fontScheme name="イオン ボードルーム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イオン ボードルーム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A3AB87EF-B655-4FFF-8D05-F333AD7F278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745</TotalTime>
  <Words>293</Words>
  <Application>Microsoft Office PowerPoint</Application>
  <PresentationFormat>ワイド画面</PresentationFormat>
  <Paragraphs>61</Paragraphs>
  <Slides>7</Slides>
  <Notes>6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ＭＳ Ｐゴシック</vt:lpstr>
      <vt:lpstr>メイリオ</vt:lpstr>
      <vt:lpstr>Arial</vt:lpstr>
      <vt:lpstr>Calibri</vt:lpstr>
      <vt:lpstr>Century Gothic</vt:lpstr>
      <vt:lpstr>Wingdings 3</vt:lpstr>
      <vt:lpstr>イオン ボードルーム</vt:lpstr>
      <vt:lpstr>電子書籍ストア 「ABC デジタルブック」</vt:lpstr>
      <vt:lpstr>目次</vt:lpstr>
      <vt:lpstr>電子書籍のメリット</vt:lpstr>
      <vt:lpstr>「ABCデジタルブック」の特長</vt:lpstr>
      <vt:lpstr>サービス概要</vt:lpstr>
      <vt:lpstr>利用の流れ</vt:lpstr>
      <vt:lpstr>オープンキャンペーン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電子書籍サイト 「ABC デジタルブック」</dc:title>
  <dc:creator>Ken Ishikawa</dc:creator>
  <cp:lastModifiedBy>Ken Ishikawa</cp:lastModifiedBy>
  <cp:revision>23</cp:revision>
  <dcterms:created xsi:type="dcterms:W3CDTF">2014-12-09T13:22:35Z</dcterms:created>
  <dcterms:modified xsi:type="dcterms:W3CDTF">2015-03-16T23:50:06Z</dcterms:modified>
</cp:coreProperties>
</file>

<file path=docProps/thumbnail.jpeg>
</file>