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88163" cy="100203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82374" autoAdjust="0"/>
  </p:normalViewPr>
  <p:slideViewPr>
    <p:cSldViewPr snapToGrid="0">
      <p:cViewPr varScale="1">
        <p:scale>
          <a:sx n="61" d="100"/>
          <a:sy n="61" d="100"/>
        </p:scale>
        <p:origin x="1056" y="48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511EB7-8327-4CF6-AFD9-6964B6EC31D3}">
      <dsp:nvSpPr>
        <dsp:cNvPr id="0" name=""/>
        <dsp:cNvSpPr/>
      </dsp:nvSpPr>
      <dsp:spPr>
        <a:xfrm rot="5400000">
          <a:off x="5517378" y="-2251506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ほとんどの電子書籍は紙の書籍よりも安い！</a:t>
          </a:r>
          <a:endParaRPr kumimoji="1" lang="ja-JP" altLang="en-US" sz="1900" kern="1200" dirty="0"/>
        </a:p>
      </dsp:txBody>
      <dsp:txXfrm rot="-5400000">
        <a:off x="3154109" y="154758"/>
        <a:ext cx="5564309" cy="794774"/>
      </dsp:txXfrm>
    </dsp:sp>
    <dsp:sp modelId="{42BEA526-95E2-4361-B89B-81362965A811}">
      <dsp:nvSpPr>
        <dsp:cNvPr id="0" name=""/>
        <dsp:cNvSpPr/>
      </dsp:nvSpPr>
      <dsp:spPr>
        <a:xfrm>
          <a:off x="0" y="1668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安い</a:t>
          </a:r>
          <a:endParaRPr kumimoji="1" lang="ja-JP" altLang="en-US" sz="3700" kern="1200" dirty="0"/>
        </a:p>
      </dsp:txBody>
      <dsp:txXfrm>
        <a:off x="53744" y="55412"/>
        <a:ext cx="3046620" cy="993468"/>
      </dsp:txXfrm>
    </dsp:sp>
    <dsp:sp modelId="{A01F20D0-0F05-48BF-8CDF-051756A79AFE}">
      <dsp:nvSpPr>
        <dsp:cNvPr id="0" name=""/>
        <dsp:cNvSpPr/>
      </dsp:nvSpPr>
      <dsp:spPr>
        <a:xfrm rot="5400000">
          <a:off x="5517378" y="-1095502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1900" kern="1200" dirty="0" smtClean="0"/>
            <a:t>1</a:t>
          </a:r>
          <a:r>
            <a:rPr kumimoji="1" lang="ja-JP" altLang="en-US" sz="1900" kern="1200" dirty="0" smtClean="0"/>
            <a:t>冊でも</a:t>
          </a:r>
          <a:r>
            <a:rPr kumimoji="1" lang="en-US" altLang="ja-JP" sz="1900" kern="1200" dirty="0" smtClean="0"/>
            <a:t>100</a:t>
          </a:r>
          <a:r>
            <a:rPr kumimoji="1" lang="ja-JP" altLang="en-US" sz="1900" kern="1200" dirty="0" smtClean="0"/>
            <a:t>冊でも、電子書籍なら重さは同じ！</a:t>
          </a:r>
          <a:endParaRPr kumimoji="1" lang="ja-JP" altLang="en-US" sz="1900" kern="1200" dirty="0"/>
        </a:p>
      </dsp:txBody>
      <dsp:txXfrm rot="-5400000">
        <a:off x="3154109" y="1310762"/>
        <a:ext cx="5564309" cy="794774"/>
      </dsp:txXfrm>
    </dsp:sp>
    <dsp:sp modelId="{292A22BD-87AD-40E4-83F5-FC3BB5B7E440}">
      <dsp:nvSpPr>
        <dsp:cNvPr id="0" name=""/>
        <dsp:cNvSpPr/>
      </dsp:nvSpPr>
      <dsp:spPr>
        <a:xfrm>
          <a:off x="0" y="1157671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軽い</a:t>
          </a:r>
          <a:endParaRPr kumimoji="1" lang="ja-JP" altLang="en-US" sz="3700" kern="1200" dirty="0"/>
        </a:p>
      </dsp:txBody>
      <dsp:txXfrm>
        <a:off x="53744" y="1211415"/>
        <a:ext cx="3046620" cy="993468"/>
      </dsp:txXfrm>
    </dsp:sp>
    <dsp:sp modelId="{3B24C522-00A8-4161-9BF3-DB6AA9EF83D9}">
      <dsp:nvSpPr>
        <dsp:cNvPr id="0" name=""/>
        <dsp:cNvSpPr/>
      </dsp:nvSpPr>
      <dsp:spPr>
        <a:xfrm rot="5400000">
          <a:off x="5517378" y="60501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読みたいときすぐに読める！</a:t>
          </a:r>
          <a:endParaRPr kumimoji="1" lang="ja-JP" altLang="en-US" sz="1900" kern="1200" dirty="0"/>
        </a:p>
      </dsp:txBody>
      <dsp:txXfrm rot="-5400000">
        <a:off x="3154109" y="2466766"/>
        <a:ext cx="5564309" cy="794774"/>
      </dsp:txXfrm>
    </dsp:sp>
    <dsp:sp modelId="{C75E27DC-E76D-4F29-BD74-6C74BDAD6F7F}">
      <dsp:nvSpPr>
        <dsp:cNvPr id="0" name=""/>
        <dsp:cNvSpPr/>
      </dsp:nvSpPr>
      <dsp:spPr>
        <a:xfrm>
          <a:off x="0" y="2313675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早い</a:t>
          </a:r>
          <a:endParaRPr kumimoji="1" lang="ja-JP" altLang="en-US" sz="3700" kern="1200" dirty="0"/>
        </a:p>
      </dsp:txBody>
      <dsp:txXfrm>
        <a:off x="53744" y="2367419"/>
        <a:ext cx="3046620" cy="9934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902075" y="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51865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902075" y="951865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C4A900C-607F-4AF4-A614-1499DD1C53D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0466549"/>
      </p:ext>
    </p:extLst>
  </p:cSld>
  <p:clrMap bg1="lt1" tx1="dk1" bg2="lt2" tx2="dk2" accent1="accent1" accent2="accent2" accent3="accent3" accent4="accent4" accent5="accent5" accent6="accent6" hlink="hlink" folHlink="folHlink"/>
  <p:hf hdr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871" cy="50275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901698" y="0"/>
            <a:ext cx="2984871" cy="50275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r">
              <a:defRPr sz="1300"/>
            </a:lvl1pPr>
          </a:lstStyle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39738" y="1252538"/>
            <a:ext cx="6008687" cy="3381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16" tIns="48308" rIns="96616" bIns="4830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8817" y="4822269"/>
            <a:ext cx="5510530" cy="3945493"/>
          </a:xfrm>
          <a:prstGeom prst="rect">
            <a:avLst/>
          </a:prstGeom>
        </p:spPr>
        <p:txBody>
          <a:bodyPr vert="horz" lIns="96616" tIns="48308" rIns="96616" bIns="4830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517547"/>
            <a:ext cx="2984871" cy="502754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l">
              <a:defRPr sz="1300"/>
            </a:lvl1pPr>
          </a:lstStyle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901698" y="9517547"/>
            <a:ext cx="2984871" cy="502754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r">
              <a:defRPr sz="13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hf hdr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2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187084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kumimoji="1" lang="en-US" altLang="ja-JP" smtClean="0"/>
              <a:t>2015/4/1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kumimoji="1" lang="ja-JP" altLang="en-US" smtClean="0"/>
              <a:t>電子書籍ストア　ノート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12/17/2014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12/17/2014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747</TotalTime>
  <Words>322</Words>
  <Application>Microsoft Office PowerPoint</Application>
  <PresentationFormat>ワイド画面</PresentationFormat>
  <Paragraphs>76</Paragraphs>
  <Slides>7</Slides>
  <Notes>7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23</cp:revision>
  <dcterms:created xsi:type="dcterms:W3CDTF">2014-12-09T13:22:35Z</dcterms:created>
  <dcterms:modified xsi:type="dcterms:W3CDTF">2014-12-17T06:51:13Z</dcterms:modified>
</cp:coreProperties>
</file>

<file path=docProps/thumbnail.jpeg>
</file>