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226</TotalTime>
  <Words>30</Words>
  <Application>Microsoft Office PowerPoint</Application>
  <PresentationFormat>ワイド画面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24</cp:revision>
  <dcterms:created xsi:type="dcterms:W3CDTF">2015-07-20T07:09:42Z</dcterms:created>
  <dcterms:modified xsi:type="dcterms:W3CDTF">2015-09-15T00:04:20Z</dcterms:modified>
</cp:coreProperties>
</file>