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76C775-952F-4BE6-B964-5C1B687AA8ED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C9221A-2DCA-4A5D-8BCB-680B06392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108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図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270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6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032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図プレースホルダー 6"/>
          <p:cNvSpPr>
            <a:spLocks noGrp="1"/>
          </p:cNvSpPr>
          <p:nvPr>
            <p:ph type="pic" sz="quarter" idx="13"/>
          </p:nvPr>
        </p:nvSpPr>
        <p:spPr>
          <a:xfrm>
            <a:off x="3089535" y="2292966"/>
            <a:ext cx="5549497" cy="30979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021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10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00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8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88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71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38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15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 cap="all" baseline="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9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会社概要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設立</a:t>
            </a:r>
            <a:r>
              <a:rPr lang="en-US" altLang="ja-JP" dirty="0" smtClean="0"/>
              <a:t>	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20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資本</a:t>
            </a:r>
            <a:r>
              <a:rPr lang="ja-JP" altLang="en-US" dirty="0" smtClean="0"/>
              <a:t>金</a:t>
            </a:r>
            <a:r>
              <a:rPr lang="en-US" altLang="ja-JP" dirty="0" smtClean="0"/>
              <a:t>	1,304,895</a:t>
            </a:r>
            <a:r>
              <a:rPr lang="ja-JP" altLang="en-US" dirty="0" smtClean="0"/>
              <a:t>千円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事業内容</a:t>
            </a:r>
            <a:r>
              <a:rPr lang="en-US" altLang="ja-JP" dirty="0" smtClean="0"/>
              <a:t>	</a:t>
            </a:r>
            <a:r>
              <a:rPr lang="ja-JP" altLang="en-US" dirty="0" smtClean="0"/>
              <a:t>菓子の製造および販売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従業</a:t>
            </a:r>
            <a:r>
              <a:rPr lang="ja-JP" altLang="en-US" dirty="0" smtClean="0"/>
              <a:t>員数</a:t>
            </a:r>
            <a:r>
              <a:rPr lang="en-US" altLang="ja-JP" dirty="0" smtClean="0"/>
              <a:t>	860</a:t>
            </a:r>
            <a:r>
              <a:rPr lang="ja-JP" altLang="en-US" dirty="0" smtClean="0"/>
              <a:t>名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</a:t>
            </a:r>
            <a:r>
              <a:rPr lang="en-US" altLang="ja-JP" sz="1600" dirty="0" smtClean="0"/>
              <a:t>31</a:t>
            </a:r>
            <a:r>
              <a:rPr lang="ja-JP" altLang="en-US" sz="1600" dirty="0" smtClean="0"/>
              <a:t>日現在）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売上高</a:t>
            </a:r>
            <a:r>
              <a:rPr lang="en-US" altLang="ja-JP" dirty="0" smtClean="0"/>
              <a:t>	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月期）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拠点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工場</a:t>
            </a:r>
            <a:r>
              <a:rPr lang="en-US" altLang="ja-JP" dirty="0" smtClean="0"/>
              <a:t>	6</a:t>
            </a:r>
            <a:r>
              <a:rPr lang="ja-JP" altLang="en-US" dirty="0"/>
              <a:t>ヶ</a:t>
            </a:r>
            <a:r>
              <a:rPr lang="ja-JP" altLang="en-US" dirty="0" smtClean="0"/>
              <a:t>所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営業所</a:t>
            </a:r>
            <a:r>
              <a:rPr lang="en-US" altLang="ja-JP" dirty="0" smtClean="0"/>
              <a:t>	15</a:t>
            </a:r>
            <a:r>
              <a:rPr lang="ja-JP" altLang="en-US" dirty="0" smtClean="0"/>
              <a:t>ヶ所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関連会社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会社ヤマムラ産業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会社ヤマムラフード</a:t>
            </a:r>
            <a:endParaRPr 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(c)2015 YAMAMURASEIKA CO., LTD.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922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レトロスペクト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226</TotalTime>
  <Words>30</Words>
  <Application>Microsoft Office PowerPoint</Application>
  <PresentationFormat>ワイド画面</PresentationFormat>
  <Paragraphs>21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HGP創英角ｺﾞｼｯｸUB</vt:lpstr>
      <vt:lpstr>ＭＳ Ｐゴシック</vt:lpstr>
      <vt:lpstr>游ゴシック</vt:lpstr>
      <vt:lpstr>Calibri</vt:lpstr>
      <vt:lpstr>Calibri Light</vt:lpstr>
      <vt:lpstr>レトロスペクト</vt:lpstr>
      <vt:lpstr>株式会社ヤマムラ製菓 会社案内</vt:lpstr>
      <vt:lpstr>会社概要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23</cp:revision>
  <dcterms:created xsi:type="dcterms:W3CDTF">2015-07-20T07:09:42Z</dcterms:created>
  <dcterms:modified xsi:type="dcterms:W3CDTF">2015-07-30T01:15:10Z</dcterms:modified>
</cp:coreProperties>
</file>