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EE87-EBD5-4F12-A48A-63ACA297AC8F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05C68B11-C5A8-448C-8CE9-B1A273C79CFC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会社概要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pPr marL="457200" indent="-457200"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pPr marL="457200" indent="-457200"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marL="457200" indent="-457200"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pPr marL="457200" indent="-457200"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pPr marL="457200" indent="-457200"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pPr marL="457200" indent="-457200"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pPr marL="457200" indent="-457200"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拠点</a:t>
            </a:r>
            <a:endParaRPr lang="en-US" altLang="ja-JP" dirty="0" smtClean="0"/>
          </a:p>
          <a:p>
            <a:pPr marL="1074738" lvl="1" indent="-182563"/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pPr marL="1074738" lvl="1" indent="-182563"/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pPr marL="457200" indent="-457200"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pPr marL="1074738" lvl="1" indent="-182563"/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pPr marL="1074738" lvl="1" indent="-182563"/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74</TotalTime>
  <Words>12</Words>
  <Application>Microsoft Office PowerPoint</Application>
  <PresentationFormat>ワイド画面</PresentationFormat>
  <Paragraphs>15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HGP創英角ｺﾞｼｯｸUB</vt:lpstr>
      <vt:lpstr>ＭＳ Ｐゴシック</vt:lpstr>
      <vt:lpstr>Calibri</vt:lpstr>
      <vt:lpstr>Calibri Light</vt:lpstr>
      <vt:lpstr>レトロスペクト</vt:lpstr>
      <vt:lpstr>株式会社ヤマムラ製菓 会社案内</vt:lpstr>
      <vt:lpstr>会社概要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15</cp:revision>
  <dcterms:created xsi:type="dcterms:W3CDTF">2015-07-20T07:09:42Z</dcterms:created>
  <dcterms:modified xsi:type="dcterms:W3CDTF">2015-07-22T07:17:29Z</dcterms:modified>
</cp:coreProperties>
</file>