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>
      <p:transition spd="slow" advClick="0" advTm="7000">
        <p:fade/>
        <p:sndAc>
          <p:stSnd>
            <p:snd r:embed="rId1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>
      <p:transition spd="slow" advClick="0" advTm="7000">
        <p:fade/>
        <p:sndAc>
          <p:stSnd>
            <p:snd r:embed="rId14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>
      <p:transition spd="slow" advClick="0" advTm="7000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>
      <p:transition spd="slow" advClick="0" advTm="7000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232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24</cp:revision>
  <dcterms:created xsi:type="dcterms:W3CDTF">2015-07-20T07:09:42Z</dcterms:created>
  <dcterms:modified xsi:type="dcterms:W3CDTF">2015-07-30T01:20:29Z</dcterms:modified>
</cp:coreProperties>
</file>