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</a:t>
            </a:r>
            <a:r>
              <a:rPr lang="ja-JP" altLang="en-US" dirty="0" smtClean="0"/>
              <a:t>の書式</a:t>
            </a:r>
            <a:r>
              <a:rPr lang="ja-JP" altLang="en-US" dirty="0" smtClean="0"/>
              <a:t>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1096963" y="2238375"/>
            <a:ext cx="3994150" cy="2606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20</cp:revision>
  <dcterms:created xsi:type="dcterms:W3CDTF">2015-07-20T07:09:42Z</dcterms:created>
  <dcterms:modified xsi:type="dcterms:W3CDTF">2015-07-23T01:20:28Z</dcterms:modified>
</cp:coreProperties>
</file>