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11348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860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36175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9334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55333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82197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344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49509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6963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6678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2547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536100-D05E-4216-ABD2-857C0F5C4562}" type="datetimeFigureOut">
              <a:rPr lang="en-US" smtClean="0"/>
              <a:t>9/15/2015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E24F6D-077C-42D5-8B51-98671F0C2F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86677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49439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2015-09-15T00:06:43Z</dcterms:created>
  <dcterms:modified xsi:type="dcterms:W3CDTF">2015-09-15T00:06:58Z</dcterms:modified>
</cp:coreProperties>
</file>

<file path=docProps/thumbnail.jpeg>
</file>