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25599" autoAdjust="0"/>
    <p:restoredTop sz="86398" autoAdjust="0"/>
  </p:normalViewPr>
  <p:slideViewPr>
    <p:cSldViewPr snapToGrid="0">
      <p:cViewPr varScale="1">
        <p:scale>
          <a:sx n="60" d="100"/>
          <a:sy n="60" d="100"/>
        </p:scale>
        <p:origin x="654" y="7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48066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78850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889945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と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13219-1AD1-4B47-8F74-420743B199B6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F9F7A3-B3A0-493E-A67E-9D4BD11714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66852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77464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19603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10715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34388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1348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9381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23943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9197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7F95D1-FE19-48C0-99BC-5712CCDD5917}" type="datetimeFigureOut">
              <a:rPr lang="en-US" smtClean="0"/>
              <a:t>8/5/2015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F205E-5F86-4576-85B8-552175A942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87398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7258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会社概要</a:t>
            </a:r>
            <a:endParaRPr lang="ja-JP" altLang="en-US" b="0" i="0" u="none" strike="noStrike" baseline="0" smtClean="0">
              <a:solidFill>
                <a:srgbClr val="2E74B5"/>
              </a:solidFill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85000" lnSpcReduction="20000"/>
          </a:bodyPr>
          <a:lstStyle/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名称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株式会社ヤマムラ製菓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設立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1978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年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4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月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20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日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資本金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1,304,895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千円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事業内容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菓子の製造および販売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従業員数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860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名（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2015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年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3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月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31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日現在）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売上高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182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億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46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百万円（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2015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年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3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月期）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拠点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工場</a:t>
            </a:r>
            <a:r>
              <a:rPr lang="ja-JP" altLang="en-US" b="0" i="0" u="none" strike="noStrike" baseline="0" smtClean="0">
                <a:solidFill>
                  <a:srgbClr val="1F4D78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en-US" altLang="ja-JP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6</a:t>
            </a:r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ヶ所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営業所</a:t>
            </a:r>
            <a:r>
              <a:rPr lang="ja-JP" altLang="en-US" b="0" i="0" u="none" strike="noStrike" baseline="0" smtClean="0">
                <a:solidFill>
                  <a:srgbClr val="1F4D78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en-US" altLang="ja-JP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15</a:t>
            </a:r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ヶ所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関連会社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株式会社ヤマムラ産業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株式会社ヤマムラフード</a:t>
            </a:r>
            <a:endParaRPr lang="ja-JP" altLang="en-US" b="0" i="0" u="none" strike="noStrike" baseline="0" smtClean="0">
              <a:solidFill>
                <a:srgbClr val="1F4D78"/>
              </a:solidFill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778409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ja-JP" altLang="en-US" b="0" i="0" u="none" strike="noStrike" baseline="0" dirty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沿革</a:t>
            </a:r>
            <a:endParaRPr lang="ja-JP" altLang="en-US" b="0" i="0" u="none" strike="noStrike" baseline="0" dirty="0" smtClean="0">
              <a:solidFill>
                <a:srgbClr val="2E74B5"/>
              </a:solidFill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 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1978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年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株式会社ヤマムラ製菓設立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/>
            </a:r>
            <a:b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</a:b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月岡工場建設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 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1982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年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三条工場建設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 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1994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年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村上工場建設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 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1998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年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株式会社ヤマムラ産業設立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 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2000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年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月岡第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2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工場建設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 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2003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年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株式会社ヤマムラフード設立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 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2007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年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東工場建設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 </a:t>
            </a:r>
            <a:r>
              <a:rPr lang="en-US" altLang="ja-JP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2012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年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zh-TW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安田工場建設</a:t>
            </a:r>
            <a:endParaRPr lang="zh-TW" altLang="en-US" b="0" i="0" u="none" strike="noStrike" baseline="0" smtClean="0">
              <a:solidFill>
                <a:srgbClr val="2E74B5"/>
              </a:solidFill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283780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ja-JP" altLang="en-US" b="0" i="0" u="none" strike="noStrike" baseline="0" dirty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ネットワーク</a:t>
            </a:r>
            <a:endParaRPr lang="ja-JP" altLang="en-US" b="0" i="0" u="none" strike="noStrike" baseline="0" dirty="0" smtClean="0">
              <a:solidFill>
                <a:srgbClr val="2E74B5"/>
              </a:solidFill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47500" lnSpcReduction="20000"/>
          </a:bodyPr>
          <a:lstStyle/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工場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月岡工場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月岡第</a:t>
            </a:r>
            <a:r>
              <a:rPr lang="en-US" altLang="ja-JP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2</a:t>
            </a:r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工場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三条工場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村上工場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東工場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安田工場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営業所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札幌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仙台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大宮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東京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横浜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新潟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松本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名古屋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京都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大阪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神戸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広島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松山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福岡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鹿児島</a:t>
            </a:r>
            <a:endParaRPr lang="ja-JP" altLang="en-US" b="0" i="0" u="none" strike="noStrike" baseline="0" smtClean="0">
              <a:solidFill>
                <a:srgbClr val="1F4D78"/>
              </a:solidFill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4671811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ja-JP" altLang="en-US" b="0" i="0" u="none" strike="noStrike" baseline="0" dirty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おもな商品</a:t>
            </a:r>
            <a:endParaRPr lang="ja-JP" altLang="en-US" b="0" i="0" u="none" strike="noStrike" baseline="0" dirty="0" smtClean="0">
              <a:solidFill>
                <a:srgbClr val="2E74B5"/>
              </a:solidFill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70000" lnSpcReduction="20000"/>
          </a:bodyPr>
          <a:lstStyle/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チョコレート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大人のほろにがチョコレート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チョコ＆ナッツシリーズ</a:t>
            </a:r>
          </a:p>
          <a:p>
            <a:pPr marR="0" lvl="2" rtl="0"/>
            <a:r>
              <a:rPr lang="ja-JP" altLang="en-US" b="0" i="1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アーモンド</a:t>
            </a:r>
          </a:p>
          <a:p>
            <a:pPr marR="0" lvl="2" rtl="0"/>
            <a:r>
              <a:rPr lang="ja-JP" altLang="en-US" b="0" i="1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マカデミアナッツ</a:t>
            </a:r>
          </a:p>
          <a:p>
            <a:pPr marR="0" lvl="2" rtl="0"/>
            <a:r>
              <a:rPr lang="ja-JP" altLang="en-US" b="0" i="1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カシューナッツ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チョコ＆フルーツシリーズ</a:t>
            </a:r>
          </a:p>
          <a:p>
            <a:pPr marR="0" lvl="2" rtl="0"/>
            <a:r>
              <a:rPr lang="ja-JP" altLang="en-US" b="0" i="1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オレンジ</a:t>
            </a:r>
          </a:p>
          <a:p>
            <a:pPr marR="0" lvl="2" rtl="0"/>
            <a:r>
              <a:rPr lang="ja-JP" altLang="en-US" b="0" i="1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ストロベリー</a:t>
            </a:r>
          </a:p>
          <a:p>
            <a:pPr marR="0" lvl="2" rtl="0"/>
            <a:r>
              <a:rPr lang="ja-JP" altLang="en-US" b="0" i="1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バナナ</a:t>
            </a:r>
          </a:p>
          <a:p>
            <a:pPr marR="0" lvl="0" rtl="0"/>
            <a:r>
              <a:rPr lang="ja-JP" altLang="en-US" b="0" i="0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スナック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ノンフライポテトチップス</a:t>
            </a:r>
          </a:p>
          <a:p>
            <a:pPr marR="0" lvl="2" rtl="0"/>
            <a:r>
              <a:rPr lang="ja-JP" altLang="en-US" b="0" i="1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うす塩</a:t>
            </a:r>
          </a:p>
          <a:p>
            <a:pPr marR="0" lvl="2" rtl="0"/>
            <a:r>
              <a:rPr lang="ja-JP" altLang="en-US" b="0" i="1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のり塩</a:t>
            </a:r>
          </a:p>
          <a:p>
            <a:pPr marR="0" lvl="2" rtl="0"/>
            <a:r>
              <a:rPr lang="ja-JP" altLang="en-US" b="0" i="1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柚子胡椒</a:t>
            </a:r>
          </a:p>
          <a:p>
            <a:pPr marR="0" lvl="1" rtl="0"/>
            <a:r>
              <a:rPr lang="ja-JP" altLang="en-US" b="0" i="0" u="none" strike="noStrike" baseline="0" smtClean="0">
                <a:solidFill>
                  <a:srgbClr val="1F4D78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野菜チップス</a:t>
            </a:r>
          </a:p>
          <a:p>
            <a:pPr marR="0" lvl="2" rtl="0"/>
            <a:r>
              <a:rPr lang="ja-JP" altLang="en-US" b="0" i="1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緑黄色野菜ミックス</a:t>
            </a:r>
          </a:p>
          <a:p>
            <a:pPr marR="0" lvl="2" rtl="0"/>
            <a:r>
              <a:rPr lang="ja-JP" altLang="en-US" b="0" i="1" u="none" strike="noStrike" baseline="0" smtClean="0">
                <a:solidFill>
                  <a:srgbClr val="2E74B5"/>
                </a:solidFill>
                <a:latin typeface="Calibri Light" panose="020F0302020204030204" pitchFamily="34" charset="0"/>
                <a:ea typeface="游ゴシック Light" panose="020B0300000000000000" pitchFamily="50" charset="-128"/>
              </a:rPr>
              <a:t>根菜ミックス</a:t>
            </a:r>
            <a:endParaRPr lang="ja-JP" altLang="en-US" b="0" i="1" u="none" strike="noStrike" baseline="0" smtClean="0">
              <a:solidFill>
                <a:srgbClr val="2E74B5"/>
              </a:solidFill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5236140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72</Words>
  <Application>Microsoft Office PowerPoint</Application>
  <PresentationFormat>ワイド画面</PresentationFormat>
  <Paragraphs>65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2" baseType="lpstr">
      <vt:lpstr>游ゴシック</vt:lpstr>
      <vt:lpstr>游ゴシック Light</vt:lpstr>
      <vt:lpstr>Arial</vt:lpstr>
      <vt:lpstr>Calibri</vt:lpstr>
      <vt:lpstr>Calibri Light</vt:lpstr>
      <vt:lpstr>Times New Roman</vt:lpstr>
      <vt:lpstr>Office テーマ</vt:lpstr>
      <vt:lpstr>PowerPoint プレゼンテーション</vt:lpstr>
      <vt:lpstr>会社概要</vt:lpstr>
      <vt:lpstr>沿革</vt:lpstr>
      <vt:lpstr>ネットワーク</vt:lpstr>
      <vt:lpstr>おもな商品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2015-08-05T12:52:33Z</dcterms:created>
  <dcterms:modified xsi:type="dcterms:W3CDTF">2015-08-05T12:52:48Z</dcterms:modified>
</cp:coreProperties>
</file>

<file path=docProps/thumbnail.jpeg>
</file>