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9881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9917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624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610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594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20797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43994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3863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0641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39423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69948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66731D-F939-4BA0-AAFC-636D829432E1}" type="datetimeFigureOut">
              <a:rPr lang="en-US" smtClean="0"/>
              <a:t>7/31/2015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5407F6-F9C7-41F5-BCC7-95A0C7A05A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19035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円形吹き出し 3"/>
          <p:cNvSpPr/>
          <p:nvPr/>
        </p:nvSpPr>
        <p:spPr>
          <a:xfrm>
            <a:off x="3985146" y="1978925"/>
            <a:ext cx="3643953" cy="2019869"/>
          </a:xfrm>
          <a:prstGeom prst="wedgeEllipseCallout">
            <a:avLst>
              <a:gd name="adj1" fmla="val -51919"/>
              <a:gd name="adj2" fmla="val 47635"/>
            </a:avLst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4000" dirty="0" smtClean="0">
                <a:solidFill>
                  <a:schemeClr val="tx1"/>
                </a:solidFill>
              </a:rPr>
              <a:t>原因は？</a:t>
            </a:r>
            <a:endParaRPr lang="en-US" sz="4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96131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2015-07-31T08:26:47Z</dcterms:created>
  <dcterms:modified xsi:type="dcterms:W3CDTF">2015-07-31T08:27:05Z</dcterms:modified>
</cp:coreProperties>
</file>

<file path=docProps/thumbnail.jpeg>
</file>