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CC3F006-D226-4B0D-A4D5-D5F579C5EC45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90FFC120-7308-45C3-B7F7-F98D2BD904A9}">
      <dgm:prSet/>
      <dgm:spPr/>
      <dgm:t>
        <a:bodyPr/>
        <a:lstStyle/>
        <a:p>
          <a:pPr rtl="0"/>
          <a:r>
            <a:rPr lang="ja-JP" smtClean="0"/>
            <a:t>仮登録</a:t>
          </a:r>
          <a:endParaRPr lang="en-US"/>
        </a:p>
      </dgm:t>
    </dgm:pt>
    <dgm:pt modelId="{576DEAEE-EB3E-4FE5-AF08-E3C19BB5F01D}" type="parTrans" cxnId="{E1134406-BC5F-426F-AECE-C694158F7F4D}">
      <dgm:prSet/>
      <dgm:spPr/>
      <dgm:t>
        <a:bodyPr/>
        <a:lstStyle/>
        <a:p>
          <a:endParaRPr kumimoji="1" lang="ja-JP" altLang="en-US"/>
        </a:p>
      </dgm:t>
    </dgm:pt>
    <dgm:pt modelId="{1933653D-284C-492E-B455-9CA3B6AE34F3}" type="sibTrans" cxnId="{E1134406-BC5F-426F-AECE-C694158F7F4D}">
      <dgm:prSet/>
      <dgm:spPr/>
      <dgm:t>
        <a:bodyPr/>
        <a:lstStyle/>
        <a:p>
          <a:endParaRPr kumimoji="1" lang="ja-JP" altLang="en-US"/>
        </a:p>
      </dgm:t>
    </dgm:pt>
    <dgm:pt modelId="{28606970-8C68-4FB5-8A8F-6904AC392370}">
      <dgm:prSet/>
      <dgm:spPr/>
      <dgm:t>
        <a:bodyPr/>
        <a:lstStyle/>
        <a:p>
          <a:pPr rtl="0"/>
          <a:r>
            <a:rPr lang="ja-JP" smtClean="0"/>
            <a:t>規約の確認</a:t>
          </a:r>
          <a:endParaRPr lang="en-US"/>
        </a:p>
      </dgm:t>
    </dgm:pt>
    <dgm:pt modelId="{6088E8C7-F158-4244-8EC0-0CEF56DB8BB5}" type="parTrans" cxnId="{2355893F-E213-425A-84BA-F087D8FA44B2}">
      <dgm:prSet/>
      <dgm:spPr/>
      <dgm:t>
        <a:bodyPr/>
        <a:lstStyle/>
        <a:p>
          <a:endParaRPr kumimoji="1" lang="ja-JP" altLang="en-US"/>
        </a:p>
      </dgm:t>
    </dgm:pt>
    <dgm:pt modelId="{487A7889-B494-4D5B-A26C-C3FFF9B8DB96}" type="sibTrans" cxnId="{2355893F-E213-425A-84BA-F087D8FA44B2}">
      <dgm:prSet/>
      <dgm:spPr/>
      <dgm:t>
        <a:bodyPr/>
        <a:lstStyle/>
        <a:p>
          <a:endParaRPr kumimoji="1" lang="ja-JP" altLang="en-US"/>
        </a:p>
      </dgm:t>
    </dgm:pt>
    <dgm:pt modelId="{42DC4168-267D-432B-952B-0806FF4C4CE5}">
      <dgm:prSet/>
      <dgm:spPr/>
      <dgm:t>
        <a:bodyPr/>
        <a:lstStyle/>
        <a:p>
          <a:pPr rtl="0"/>
          <a:r>
            <a:rPr lang="ja-JP" smtClean="0"/>
            <a:t>必要事項の入力</a:t>
          </a:r>
          <a:endParaRPr lang="en-US"/>
        </a:p>
      </dgm:t>
    </dgm:pt>
    <dgm:pt modelId="{C9BDA13B-8BE3-4CF6-ACF0-0C3458784C78}" type="parTrans" cxnId="{E675942C-EE86-46F0-A5AB-170E99170D51}">
      <dgm:prSet/>
      <dgm:spPr/>
      <dgm:t>
        <a:bodyPr/>
        <a:lstStyle/>
        <a:p>
          <a:endParaRPr kumimoji="1" lang="ja-JP" altLang="en-US"/>
        </a:p>
      </dgm:t>
    </dgm:pt>
    <dgm:pt modelId="{DFD9A719-42E8-4B01-AA96-B4B6560E80A2}" type="sibTrans" cxnId="{E675942C-EE86-46F0-A5AB-170E99170D51}">
      <dgm:prSet/>
      <dgm:spPr/>
      <dgm:t>
        <a:bodyPr/>
        <a:lstStyle/>
        <a:p>
          <a:endParaRPr kumimoji="1" lang="ja-JP" altLang="en-US"/>
        </a:p>
      </dgm:t>
    </dgm:pt>
    <dgm:pt modelId="{E66213A2-FB0D-4D2E-B909-28E9B97AA3FD}">
      <dgm:prSet/>
      <dgm:spPr/>
      <dgm:t>
        <a:bodyPr/>
        <a:lstStyle/>
        <a:p>
          <a:pPr rtl="0"/>
          <a:r>
            <a:rPr lang="ja-JP" smtClean="0"/>
            <a:t>本人確認</a:t>
          </a:r>
          <a:endParaRPr lang="en-US"/>
        </a:p>
      </dgm:t>
    </dgm:pt>
    <dgm:pt modelId="{27CA044E-E6C6-4A9B-B491-9DE70BE7E64E}" type="parTrans" cxnId="{CBECADAA-E639-48F2-A30C-D9394125160F}">
      <dgm:prSet/>
      <dgm:spPr/>
      <dgm:t>
        <a:bodyPr/>
        <a:lstStyle/>
        <a:p>
          <a:endParaRPr kumimoji="1" lang="ja-JP" altLang="en-US"/>
        </a:p>
      </dgm:t>
    </dgm:pt>
    <dgm:pt modelId="{2C8DE7AC-FEFD-48ED-AE3C-D1962EFA4663}" type="sibTrans" cxnId="{CBECADAA-E639-48F2-A30C-D9394125160F}">
      <dgm:prSet/>
      <dgm:spPr/>
      <dgm:t>
        <a:bodyPr/>
        <a:lstStyle/>
        <a:p>
          <a:endParaRPr kumimoji="1" lang="ja-JP" altLang="en-US"/>
        </a:p>
      </dgm:t>
    </dgm:pt>
    <dgm:pt modelId="{CA126F5C-E68A-45B9-A8A6-C2CACC53E66D}">
      <dgm:prSet/>
      <dgm:spPr/>
      <dgm:t>
        <a:bodyPr/>
        <a:lstStyle/>
        <a:p>
          <a:pPr rtl="0"/>
          <a:r>
            <a:rPr lang="ja-JP" smtClean="0"/>
            <a:t>本人確認メールの受信（なりすまし登録、誤登録防止のため）</a:t>
          </a:r>
          <a:endParaRPr lang="en-US"/>
        </a:p>
      </dgm:t>
    </dgm:pt>
    <dgm:pt modelId="{7026CA55-028E-4D89-B31C-271CD582A1DA}" type="parTrans" cxnId="{DCDF8708-5FAC-44E8-88C9-7F07E56777DB}">
      <dgm:prSet/>
      <dgm:spPr/>
      <dgm:t>
        <a:bodyPr/>
        <a:lstStyle/>
        <a:p>
          <a:endParaRPr kumimoji="1" lang="ja-JP" altLang="en-US"/>
        </a:p>
      </dgm:t>
    </dgm:pt>
    <dgm:pt modelId="{263BE7FD-8B18-43E7-B06A-4C6BCE9054F0}" type="sibTrans" cxnId="{DCDF8708-5FAC-44E8-88C9-7F07E56777DB}">
      <dgm:prSet/>
      <dgm:spPr/>
      <dgm:t>
        <a:bodyPr/>
        <a:lstStyle/>
        <a:p>
          <a:endParaRPr kumimoji="1" lang="ja-JP" altLang="en-US"/>
        </a:p>
      </dgm:t>
    </dgm:pt>
    <dgm:pt modelId="{36152330-F2B3-499A-9B22-031B5C890EB5}">
      <dgm:prSet/>
      <dgm:spPr/>
      <dgm:t>
        <a:bodyPr/>
        <a:lstStyle/>
        <a:p>
          <a:pPr rtl="0"/>
          <a:r>
            <a:rPr lang="ja-JP" smtClean="0"/>
            <a:t>本登録</a:t>
          </a:r>
          <a:endParaRPr lang="en-US"/>
        </a:p>
      </dgm:t>
    </dgm:pt>
    <dgm:pt modelId="{DC69375A-97AA-4B02-B09B-CC584123C384}" type="parTrans" cxnId="{04416DA8-24AF-462C-83D2-AC9ABE5A9618}">
      <dgm:prSet/>
      <dgm:spPr/>
      <dgm:t>
        <a:bodyPr/>
        <a:lstStyle/>
        <a:p>
          <a:endParaRPr kumimoji="1" lang="ja-JP" altLang="en-US"/>
        </a:p>
      </dgm:t>
    </dgm:pt>
    <dgm:pt modelId="{86BDED62-6A14-4781-BD3A-A3A4D620B9BA}" type="sibTrans" cxnId="{04416DA8-24AF-462C-83D2-AC9ABE5A9618}">
      <dgm:prSet/>
      <dgm:spPr/>
      <dgm:t>
        <a:bodyPr/>
        <a:lstStyle/>
        <a:p>
          <a:endParaRPr kumimoji="1" lang="ja-JP" altLang="en-US"/>
        </a:p>
      </dgm:t>
    </dgm:pt>
    <dgm:pt modelId="{D9786FD7-F57B-49F8-9557-797E6533FEBD}">
      <dgm:prSet/>
      <dgm:spPr/>
      <dgm:t>
        <a:bodyPr/>
        <a:lstStyle/>
        <a:p>
          <a:pPr rtl="0"/>
          <a:r>
            <a:rPr lang="ja-JP" smtClean="0"/>
            <a:t>本人確認メール記載の</a:t>
          </a:r>
          <a:r>
            <a:rPr lang="en-US" smtClean="0"/>
            <a:t>URL</a:t>
          </a:r>
          <a:r>
            <a:rPr lang="ja-JP" smtClean="0"/>
            <a:t>にアクセスし、本登録完了</a:t>
          </a:r>
          <a:endParaRPr lang="en-US"/>
        </a:p>
      </dgm:t>
    </dgm:pt>
    <dgm:pt modelId="{B49FC186-A7F7-4AB1-818E-8CFEDD790CB7}" type="parTrans" cxnId="{1BDF67C4-28FE-4D4C-874F-43432B2EB3B7}">
      <dgm:prSet/>
      <dgm:spPr/>
      <dgm:t>
        <a:bodyPr/>
        <a:lstStyle/>
        <a:p>
          <a:endParaRPr kumimoji="1" lang="ja-JP" altLang="en-US"/>
        </a:p>
      </dgm:t>
    </dgm:pt>
    <dgm:pt modelId="{4322D118-1F68-4B8D-BD3C-7648ED7A24A5}" type="sibTrans" cxnId="{1BDF67C4-28FE-4D4C-874F-43432B2EB3B7}">
      <dgm:prSet/>
      <dgm:spPr/>
      <dgm:t>
        <a:bodyPr/>
        <a:lstStyle/>
        <a:p>
          <a:endParaRPr kumimoji="1" lang="ja-JP" altLang="en-US"/>
        </a:p>
      </dgm:t>
    </dgm:pt>
    <dgm:pt modelId="{A6EF1B5A-C404-40B7-8E72-C7E762B2F026}">
      <dgm:prSet/>
      <dgm:spPr/>
      <dgm:t>
        <a:bodyPr/>
        <a:lstStyle/>
        <a:p>
          <a:pPr rtl="0"/>
          <a:r>
            <a:rPr lang="ja-JP" smtClean="0"/>
            <a:t>ログイン</a:t>
          </a:r>
          <a:endParaRPr lang="en-US"/>
        </a:p>
      </dgm:t>
    </dgm:pt>
    <dgm:pt modelId="{A634B967-91F6-47DE-990C-96CA9AD9D323}" type="parTrans" cxnId="{297D7D3F-E0CE-43A9-B48F-B1877E95A227}">
      <dgm:prSet/>
      <dgm:spPr/>
      <dgm:t>
        <a:bodyPr/>
        <a:lstStyle/>
        <a:p>
          <a:endParaRPr kumimoji="1" lang="ja-JP" altLang="en-US"/>
        </a:p>
      </dgm:t>
    </dgm:pt>
    <dgm:pt modelId="{D8736F80-72B4-43DE-B368-AE850A6FE6BC}" type="sibTrans" cxnId="{297D7D3F-E0CE-43A9-B48F-B1877E95A227}">
      <dgm:prSet/>
      <dgm:spPr/>
      <dgm:t>
        <a:bodyPr/>
        <a:lstStyle/>
        <a:p>
          <a:endParaRPr kumimoji="1" lang="ja-JP" altLang="en-US"/>
        </a:p>
      </dgm:t>
    </dgm:pt>
    <dgm:pt modelId="{A778F192-7517-4523-8D88-668F513E09C1}">
      <dgm:prSet/>
      <dgm:spPr/>
      <dgm:t>
        <a:bodyPr/>
        <a:lstStyle/>
        <a:p>
          <a:pPr rtl="0"/>
          <a:r>
            <a:rPr lang="ja-JP" smtClean="0"/>
            <a:t>設定した</a:t>
          </a:r>
          <a:r>
            <a:rPr lang="en-US" smtClean="0"/>
            <a:t>ID</a:t>
          </a:r>
          <a:r>
            <a:rPr lang="ja-JP" smtClean="0"/>
            <a:t>・パスワードでログイン</a:t>
          </a:r>
          <a:endParaRPr lang="en-US"/>
        </a:p>
      </dgm:t>
    </dgm:pt>
    <dgm:pt modelId="{273A7F82-A6FD-4ED9-B3F0-AC3B251BE360}" type="parTrans" cxnId="{8B92C374-A16D-4C9D-8D25-9C60A60D90D0}">
      <dgm:prSet/>
      <dgm:spPr/>
      <dgm:t>
        <a:bodyPr/>
        <a:lstStyle/>
        <a:p>
          <a:endParaRPr kumimoji="1" lang="ja-JP" altLang="en-US"/>
        </a:p>
      </dgm:t>
    </dgm:pt>
    <dgm:pt modelId="{E2B7E73D-349E-4E63-9353-9E46632755E2}" type="sibTrans" cxnId="{8B92C374-A16D-4C9D-8D25-9C60A60D90D0}">
      <dgm:prSet/>
      <dgm:spPr/>
      <dgm:t>
        <a:bodyPr/>
        <a:lstStyle/>
        <a:p>
          <a:endParaRPr kumimoji="1" lang="ja-JP" altLang="en-US"/>
        </a:p>
      </dgm:t>
    </dgm:pt>
    <dgm:pt modelId="{57B65043-F81D-4E54-8D2A-39F23F600BFD}" type="pres">
      <dgm:prSet presAssocID="{ACC3F006-D226-4B0D-A4D5-D5F579C5EC45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43BB34E4-E06C-4AB8-8153-40E9566370C2}" type="pres">
      <dgm:prSet presAssocID="{90FFC120-7308-45C3-B7F7-F98D2BD904A9}" presName="composite" presStyleCnt="0"/>
      <dgm:spPr/>
    </dgm:pt>
    <dgm:pt modelId="{9E65DB16-C99D-4362-BEB2-40747C31D315}" type="pres">
      <dgm:prSet presAssocID="{90FFC120-7308-45C3-B7F7-F98D2BD904A9}" presName="parentText" presStyleLbl="alignNode1" presStyleIdx="0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E549C65A-9DEB-4CFF-87DB-8E22E7C2A94D}" type="pres">
      <dgm:prSet presAssocID="{90FFC120-7308-45C3-B7F7-F98D2BD904A9}" presName="descendantText" presStyleLbl="alignAcc1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896A6C5-FB3E-4E10-917F-553D66A3A552}" type="pres">
      <dgm:prSet presAssocID="{1933653D-284C-492E-B455-9CA3B6AE34F3}" presName="sp" presStyleCnt="0"/>
      <dgm:spPr/>
    </dgm:pt>
    <dgm:pt modelId="{FBE900E6-4422-4CF5-8940-22AC96E1E378}" type="pres">
      <dgm:prSet presAssocID="{E66213A2-FB0D-4D2E-B909-28E9B97AA3FD}" presName="composite" presStyleCnt="0"/>
      <dgm:spPr/>
    </dgm:pt>
    <dgm:pt modelId="{6F5641AB-707D-4800-A35C-C3E4610E90E9}" type="pres">
      <dgm:prSet presAssocID="{E66213A2-FB0D-4D2E-B909-28E9B97AA3FD}" presName="parentText" presStyleLbl="alignNode1" presStyleIdx="1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249F51E-394B-43BA-831B-89F51FCA8D20}" type="pres">
      <dgm:prSet presAssocID="{E66213A2-FB0D-4D2E-B909-28E9B97AA3FD}" presName="descendantText" presStyleLbl="alignAcc1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CF3B45A-5A2A-49E3-8CC8-7BC34783D09D}" type="pres">
      <dgm:prSet presAssocID="{2C8DE7AC-FEFD-48ED-AE3C-D1962EFA4663}" presName="sp" presStyleCnt="0"/>
      <dgm:spPr/>
    </dgm:pt>
    <dgm:pt modelId="{83B21DF2-44AE-46F2-9C9E-7BA6FB767C19}" type="pres">
      <dgm:prSet presAssocID="{36152330-F2B3-499A-9B22-031B5C890EB5}" presName="composite" presStyleCnt="0"/>
      <dgm:spPr/>
    </dgm:pt>
    <dgm:pt modelId="{4FA51263-6D06-4161-9D69-914B65F2AF98}" type="pres">
      <dgm:prSet presAssocID="{36152330-F2B3-499A-9B22-031B5C890EB5}" presName="parentText" presStyleLbl="alignNode1" presStyleIdx="2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896C8863-E087-4244-92B0-F3ABC65E59E0}" type="pres">
      <dgm:prSet presAssocID="{36152330-F2B3-499A-9B22-031B5C890EB5}" presName="descendantText" presStyleLbl="alignAcc1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5903899-25A0-429E-9B6A-05A8F67A6EC9}" type="pres">
      <dgm:prSet presAssocID="{86BDED62-6A14-4781-BD3A-A3A4D620B9BA}" presName="sp" presStyleCnt="0"/>
      <dgm:spPr/>
    </dgm:pt>
    <dgm:pt modelId="{D8F4FFA2-D4CC-41CF-A49D-36C5D9FAB108}" type="pres">
      <dgm:prSet presAssocID="{A6EF1B5A-C404-40B7-8E72-C7E762B2F026}" presName="composite" presStyleCnt="0"/>
      <dgm:spPr/>
    </dgm:pt>
    <dgm:pt modelId="{7949A74A-CD24-4482-A316-2D52071D5977}" type="pres">
      <dgm:prSet presAssocID="{A6EF1B5A-C404-40B7-8E72-C7E762B2F026}" presName="parentText" presStyleLbl="alignNode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F30C657-CEDE-4EEB-9917-EB8CE80C6D7F}" type="pres">
      <dgm:prSet presAssocID="{A6EF1B5A-C404-40B7-8E72-C7E762B2F026}" presName="descendantText" presStyleLbl="alignAcc1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96E86FC4-5C4F-444E-9DA7-3F0F1C6F518A}" type="presOf" srcId="{E66213A2-FB0D-4D2E-B909-28E9B97AA3FD}" destId="{6F5641AB-707D-4800-A35C-C3E4610E90E9}" srcOrd="0" destOrd="0" presId="urn:microsoft.com/office/officeart/2005/8/layout/chevron2"/>
    <dgm:cxn modelId="{CBECADAA-E639-48F2-A30C-D9394125160F}" srcId="{ACC3F006-D226-4B0D-A4D5-D5F579C5EC45}" destId="{E66213A2-FB0D-4D2E-B909-28E9B97AA3FD}" srcOrd="1" destOrd="0" parTransId="{27CA044E-E6C6-4A9B-B491-9DE70BE7E64E}" sibTransId="{2C8DE7AC-FEFD-48ED-AE3C-D1962EFA4663}"/>
    <dgm:cxn modelId="{04416DA8-24AF-462C-83D2-AC9ABE5A9618}" srcId="{ACC3F006-D226-4B0D-A4D5-D5F579C5EC45}" destId="{36152330-F2B3-499A-9B22-031B5C890EB5}" srcOrd="2" destOrd="0" parTransId="{DC69375A-97AA-4B02-B09B-CC584123C384}" sibTransId="{86BDED62-6A14-4781-BD3A-A3A4D620B9BA}"/>
    <dgm:cxn modelId="{E675942C-EE86-46F0-A5AB-170E99170D51}" srcId="{90FFC120-7308-45C3-B7F7-F98D2BD904A9}" destId="{42DC4168-267D-432B-952B-0806FF4C4CE5}" srcOrd="1" destOrd="0" parTransId="{C9BDA13B-8BE3-4CF6-ACF0-0C3458784C78}" sibTransId="{DFD9A719-42E8-4B01-AA96-B4B6560E80A2}"/>
    <dgm:cxn modelId="{57A671B9-7D7C-4456-8C39-7BA6AD278F26}" type="presOf" srcId="{A778F192-7517-4523-8D88-668F513E09C1}" destId="{0F30C657-CEDE-4EEB-9917-EB8CE80C6D7F}" srcOrd="0" destOrd="0" presId="urn:microsoft.com/office/officeart/2005/8/layout/chevron2"/>
    <dgm:cxn modelId="{8B92C374-A16D-4C9D-8D25-9C60A60D90D0}" srcId="{A6EF1B5A-C404-40B7-8E72-C7E762B2F026}" destId="{A778F192-7517-4523-8D88-668F513E09C1}" srcOrd="0" destOrd="0" parTransId="{273A7F82-A6FD-4ED9-B3F0-AC3B251BE360}" sibTransId="{E2B7E73D-349E-4E63-9353-9E46632755E2}"/>
    <dgm:cxn modelId="{1BDF67C4-28FE-4D4C-874F-43432B2EB3B7}" srcId="{36152330-F2B3-499A-9B22-031B5C890EB5}" destId="{D9786FD7-F57B-49F8-9557-797E6533FEBD}" srcOrd="0" destOrd="0" parTransId="{B49FC186-A7F7-4AB1-818E-8CFEDD790CB7}" sibTransId="{4322D118-1F68-4B8D-BD3C-7648ED7A24A5}"/>
    <dgm:cxn modelId="{2355893F-E213-425A-84BA-F087D8FA44B2}" srcId="{90FFC120-7308-45C3-B7F7-F98D2BD904A9}" destId="{28606970-8C68-4FB5-8A8F-6904AC392370}" srcOrd="0" destOrd="0" parTransId="{6088E8C7-F158-4244-8EC0-0CEF56DB8BB5}" sibTransId="{487A7889-B494-4D5B-A26C-C3FFF9B8DB96}"/>
    <dgm:cxn modelId="{236C7568-6123-4274-90AB-E63ABA65AD28}" type="presOf" srcId="{A6EF1B5A-C404-40B7-8E72-C7E762B2F026}" destId="{7949A74A-CD24-4482-A316-2D52071D5977}" srcOrd="0" destOrd="0" presId="urn:microsoft.com/office/officeart/2005/8/layout/chevron2"/>
    <dgm:cxn modelId="{4024DF15-6EAF-4117-8152-C66F5379EDD3}" type="presOf" srcId="{28606970-8C68-4FB5-8A8F-6904AC392370}" destId="{E549C65A-9DEB-4CFF-87DB-8E22E7C2A94D}" srcOrd="0" destOrd="0" presId="urn:microsoft.com/office/officeart/2005/8/layout/chevron2"/>
    <dgm:cxn modelId="{6C2BF8B8-0C7D-4961-B5A3-8A6883373711}" type="presOf" srcId="{ACC3F006-D226-4B0D-A4D5-D5F579C5EC45}" destId="{57B65043-F81D-4E54-8D2A-39F23F600BFD}" srcOrd="0" destOrd="0" presId="urn:microsoft.com/office/officeart/2005/8/layout/chevron2"/>
    <dgm:cxn modelId="{297D7D3F-E0CE-43A9-B48F-B1877E95A227}" srcId="{ACC3F006-D226-4B0D-A4D5-D5F579C5EC45}" destId="{A6EF1B5A-C404-40B7-8E72-C7E762B2F026}" srcOrd="3" destOrd="0" parTransId="{A634B967-91F6-47DE-990C-96CA9AD9D323}" sibTransId="{D8736F80-72B4-43DE-B368-AE850A6FE6BC}"/>
    <dgm:cxn modelId="{F2D351A6-1282-4D61-BB1A-CE4CA547CD08}" type="presOf" srcId="{D9786FD7-F57B-49F8-9557-797E6533FEBD}" destId="{896C8863-E087-4244-92B0-F3ABC65E59E0}" srcOrd="0" destOrd="0" presId="urn:microsoft.com/office/officeart/2005/8/layout/chevron2"/>
    <dgm:cxn modelId="{6B1FC72B-C8D2-4A8C-80B1-C4248537C508}" type="presOf" srcId="{42DC4168-267D-432B-952B-0806FF4C4CE5}" destId="{E549C65A-9DEB-4CFF-87DB-8E22E7C2A94D}" srcOrd="0" destOrd="1" presId="urn:microsoft.com/office/officeart/2005/8/layout/chevron2"/>
    <dgm:cxn modelId="{DCDF8708-5FAC-44E8-88C9-7F07E56777DB}" srcId="{E66213A2-FB0D-4D2E-B909-28E9B97AA3FD}" destId="{CA126F5C-E68A-45B9-A8A6-C2CACC53E66D}" srcOrd="0" destOrd="0" parTransId="{7026CA55-028E-4D89-B31C-271CD582A1DA}" sibTransId="{263BE7FD-8B18-43E7-B06A-4C6BCE9054F0}"/>
    <dgm:cxn modelId="{3FAFA453-8BEB-4447-95AE-C00D2F7E9EAF}" type="presOf" srcId="{36152330-F2B3-499A-9B22-031B5C890EB5}" destId="{4FA51263-6D06-4161-9D69-914B65F2AF98}" srcOrd="0" destOrd="0" presId="urn:microsoft.com/office/officeart/2005/8/layout/chevron2"/>
    <dgm:cxn modelId="{E1134406-BC5F-426F-AECE-C694158F7F4D}" srcId="{ACC3F006-D226-4B0D-A4D5-D5F579C5EC45}" destId="{90FFC120-7308-45C3-B7F7-F98D2BD904A9}" srcOrd="0" destOrd="0" parTransId="{576DEAEE-EB3E-4FE5-AF08-E3C19BB5F01D}" sibTransId="{1933653D-284C-492E-B455-9CA3B6AE34F3}"/>
    <dgm:cxn modelId="{F118268C-209D-4DD9-8BCC-378DB7CDDA1C}" type="presOf" srcId="{90FFC120-7308-45C3-B7F7-F98D2BD904A9}" destId="{9E65DB16-C99D-4362-BEB2-40747C31D315}" srcOrd="0" destOrd="0" presId="urn:microsoft.com/office/officeart/2005/8/layout/chevron2"/>
    <dgm:cxn modelId="{2F238D2A-2E92-4526-A458-AE6867752346}" type="presOf" srcId="{CA126F5C-E68A-45B9-A8A6-C2CACC53E66D}" destId="{1249F51E-394B-43BA-831B-89F51FCA8D20}" srcOrd="0" destOrd="0" presId="urn:microsoft.com/office/officeart/2005/8/layout/chevron2"/>
    <dgm:cxn modelId="{466C63DF-BBE6-455C-B32A-FD471C57297E}" type="presParOf" srcId="{57B65043-F81D-4E54-8D2A-39F23F600BFD}" destId="{43BB34E4-E06C-4AB8-8153-40E9566370C2}" srcOrd="0" destOrd="0" presId="urn:microsoft.com/office/officeart/2005/8/layout/chevron2"/>
    <dgm:cxn modelId="{3E870544-D931-4449-9DEE-8B07F859C98A}" type="presParOf" srcId="{43BB34E4-E06C-4AB8-8153-40E9566370C2}" destId="{9E65DB16-C99D-4362-BEB2-40747C31D315}" srcOrd="0" destOrd="0" presId="urn:microsoft.com/office/officeart/2005/8/layout/chevron2"/>
    <dgm:cxn modelId="{89885A4D-F4CB-4829-A1AB-55D1E16DFB20}" type="presParOf" srcId="{43BB34E4-E06C-4AB8-8153-40E9566370C2}" destId="{E549C65A-9DEB-4CFF-87DB-8E22E7C2A94D}" srcOrd="1" destOrd="0" presId="urn:microsoft.com/office/officeart/2005/8/layout/chevron2"/>
    <dgm:cxn modelId="{62580C64-E351-4DA2-8367-09B2AEBC95CC}" type="presParOf" srcId="{57B65043-F81D-4E54-8D2A-39F23F600BFD}" destId="{C896A6C5-FB3E-4E10-917F-553D66A3A552}" srcOrd="1" destOrd="0" presId="urn:microsoft.com/office/officeart/2005/8/layout/chevron2"/>
    <dgm:cxn modelId="{29C8166F-521E-4A12-9FC9-7122AA3DB714}" type="presParOf" srcId="{57B65043-F81D-4E54-8D2A-39F23F600BFD}" destId="{FBE900E6-4422-4CF5-8940-22AC96E1E378}" srcOrd="2" destOrd="0" presId="urn:microsoft.com/office/officeart/2005/8/layout/chevron2"/>
    <dgm:cxn modelId="{81ADD645-D521-4800-BD8D-6A0128E9A190}" type="presParOf" srcId="{FBE900E6-4422-4CF5-8940-22AC96E1E378}" destId="{6F5641AB-707D-4800-A35C-C3E4610E90E9}" srcOrd="0" destOrd="0" presId="urn:microsoft.com/office/officeart/2005/8/layout/chevron2"/>
    <dgm:cxn modelId="{588DAF6C-2206-4A17-9243-F0D606EA48BB}" type="presParOf" srcId="{FBE900E6-4422-4CF5-8940-22AC96E1E378}" destId="{1249F51E-394B-43BA-831B-89F51FCA8D20}" srcOrd="1" destOrd="0" presId="urn:microsoft.com/office/officeart/2005/8/layout/chevron2"/>
    <dgm:cxn modelId="{1145929B-8D96-4D89-B1E5-61AD2D04BFCB}" type="presParOf" srcId="{57B65043-F81D-4E54-8D2A-39F23F600BFD}" destId="{0CF3B45A-5A2A-49E3-8CC8-7BC34783D09D}" srcOrd="3" destOrd="0" presId="urn:microsoft.com/office/officeart/2005/8/layout/chevron2"/>
    <dgm:cxn modelId="{01B3C565-81A9-4D6C-90EC-30A732610DE4}" type="presParOf" srcId="{57B65043-F81D-4E54-8D2A-39F23F600BFD}" destId="{83B21DF2-44AE-46F2-9C9E-7BA6FB767C19}" srcOrd="4" destOrd="0" presId="urn:microsoft.com/office/officeart/2005/8/layout/chevron2"/>
    <dgm:cxn modelId="{3600F34B-F705-4130-ACB0-7861DA0F8766}" type="presParOf" srcId="{83B21DF2-44AE-46F2-9C9E-7BA6FB767C19}" destId="{4FA51263-6D06-4161-9D69-914B65F2AF98}" srcOrd="0" destOrd="0" presId="urn:microsoft.com/office/officeart/2005/8/layout/chevron2"/>
    <dgm:cxn modelId="{FFE33CF4-4944-45E6-95E7-67F21496C9E5}" type="presParOf" srcId="{83B21DF2-44AE-46F2-9C9E-7BA6FB767C19}" destId="{896C8863-E087-4244-92B0-F3ABC65E59E0}" srcOrd="1" destOrd="0" presId="urn:microsoft.com/office/officeart/2005/8/layout/chevron2"/>
    <dgm:cxn modelId="{6227B4B8-527E-4CC6-A9FD-6041261B4DC7}" type="presParOf" srcId="{57B65043-F81D-4E54-8D2A-39F23F600BFD}" destId="{75903899-25A0-429E-9B6A-05A8F67A6EC9}" srcOrd="5" destOrd="0" presId="urn:microsoft.com/office/officeart/2005/8/layout/chevron2"/>
    <dgm:cxn modelId="{57DBED5E-A239-4C88-9ED9-676FF93CD588}" type="presParOf" srcId="{57B65043-F81D-4E54-8D2A-39F23F600BFD}" destId="{D8F4FFA2-D4CC-41CF-A49D-36C5D9FAB108}" srcOrd="6" destOrd="0" presId="urn:microsoft.com/office/officeart/2005/8/layout/chevron2"/>
    <dgm:cxn modelId="{B0A9F9E0-2E20-4C6B-A377-0E157D7DC6D9}" type="presParOf" srcId="{D8F4FFA2-D4CC-41CF-A49D-36C5D9FAB108}" destId="{7949A74A-CD24-4482-A316-2D52071D5977}" srcOrd="0" destOrd="0" presId="urn:microsoft.com/office/officeart/2005/8/layout/chevron2"/>
    <dgm:cxn modelId="{54F512D7-6A59-456F-9F8C-177BC368CBFB}" type="presParOf" srcId="{D8F4FFA2-D4CC-41CF-A49D-36C5D9FAB108}" destId="{0F30C657-CEDE-4EEB-9917-EB8CE80C6D7F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E65DB16-C99D-4362-BEB2-40747C31D315}">
      <dsp:nvSpPr>
        <dsp:cNvPr id="0" name=""/>
        <dsp:cNvSpPr/>
      </dsp:nvSpPr>
      <dsp:spPr>
        <a:xfrm rot="5400000">
          <a:off x="-167378" y="170201"/>
          <a:ext cx="1115853" cy="78109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sz="1500" kern="1200" smtClean="0"/>
            <a:t>仮登録</a:t>
          </a:r>
          <a:endParaRPr lang="en-US" sz="1500" kern="1200"/>
        </a:p>
      </dsp:txBody>
      <dsp:txXfrm rot="-5400000">
        <a:off x="1" y="393372"/>
        <a:ext cx="781097" cy="334756"/>
      </dsp:txXfrm>
    </dsp:sp>
    <dsp:sp modelId="{E549C65A-9DEB-4CFF-87DB-8E22E7C2A94D}">
      <dsp:nvSpPr>
        <dsp:cNvPr id="0" name=""/>
        <dsp:cNvSpPr/>
      </dsp:nvSpPr>
      <dsp:spPr>
        <a:xfrm rot="5400000">
          <a:off x="5057096" y="-4273174"/>
          <a:ext cx="725304" cy="92773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2065" rIns="12065" bIns="12065" numCol="1" spcCol="1270" anchor="ctr" anchorCtr="0">
          <a:noAutofit/>
        </a:bodyPr>
        <a:lstStyle/>
        <a:p>
          <a:pPr marL="171450" lvl="1" indent="-171450" algn="l" defTabSz="8445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sz="1900" kern="1200" smtClean="0"/>
            <a:t>規約の確認</a:t>
          </a:r>
          <a:endParaRPr lang="en-US" sz="1900" kern="1200"/>
        </a:p>
        <a:p>
          <a:pPr marL="171450" lvl="1" indent="-171450" algn="l" defTabSz="8445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sz="1900" kern="1200" smtClean="0"/>
            <a:t>必要事項の入力</a:t>
          </a:r>
          <a:endParaRPr lang="en-US" sz="1900" kern="1200"/>
        </a:p>
      </dsp:txBody>
      <dsp:txXfrm rot="-5400000">
        <a:off x="781097" y="38231"/>
        <a:ext cx="9241896" cy="654492"/>
      </dsp:txXfrm>
    </dsp:sp>
    <dsp:sp modelId="{6F5641AB-707D-4800-A35C-C3E4610E90E9}">
      <dsp:nvSpPr>
        <dsp:cNvPr id="0" name=""/>
        <dsp:cNvSpPr/>
      </dsp:nvSpPr>
      <dsp:spPr>
        <a:xfrm rot="5400000">
          <a:off x="-167378" y="1137488"/>
          <a:ext cx="1115853" cy="78109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sz="1500" kern="1200" smtClean="0"/>
            <a:t>本人確認</a:t>
          </a:r>
          <a:endParaRPr lang="en-US" sz="1500" kern="1200"/>
        </a:p>
      </dsp:txBody>
      <dsp:txXfrm rot="-5400000">
        <a:off x="1" y="1360659"/>
        <a:ext cx="781097" cy="334756"/>
      </dsp:txXfrm>
    </dsp:sp>
    <dsp:sp modelId="{1249F51E-394B-43BA-831B-89F51FCA8D20}">
      <dsp:nvSpPr>
        <dsp:cNvPr id="0" name=""/>
        <dsp:cNvSpPr/>
      </dsp:nvSpPr>
      <dsp:spPr>
        <a:xfrm rot="5400000">
          <a:off x="5057096" y="-3305888"/>
          <a:ext cx="725304" cy="92773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2065" rIns="12065" bIns="12065" numCol="1" spcCol="1270" anchor="ctr" anchorCtr="0">
          <a:noAutofit/>
        </a:bodyPr>
        <a:lstStyle/>
        <a:p>
          <a:pPr marL="171450" lvl="1" indent="-171450" algn="l" defTabSz="8445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sz="1900" kern="1200" smtClean="0"/>
            <a:t>本人確認メールの受信（なりすまし登録、誤登録防止のため）</a:t>
          </a:r>
          <a:endParaRPr lang="en-US" sz="1900" kern="1200"/>
        </a:p>
      </dsp:txBody>
      <dsp:txXfrm rot="-5400000">
        <a:off x="781097" y="1005517"/>
        <a:ext cx="9241896" cy="654492"/>
      </dsp:txXfrm>
    </dsp:sp>
    <dsp:sp modelId="{4FA51263-6D06-4161-9D69-914B65F2AF98}">
      <dsp:nvSpPr>
        <dsp:cNvPr id="0" name=""/>
        <dsp:cNvSpPr/>
      </dsp:nvSpPr>
      <dsp:spPr>
        <a:xfrm rot="5400000">
          <a:off x="-167378" y="2104774"/>
          <a:ext cx="1115853" cy="78109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sz="1500" kern="1200" smtClean="0"/>
            <a:t>本登録</a:t>
          </a:r>
          <a:endParaRPr lang="en-US" sz="1500" kern="1200"/>
        </a:p>
      </dsp:txBody>
      <dsp:txXfrm rot="-5400000">
        <a:off x="1" y="2327945"/>
        <a:ext cx="781097" cy="334756"/>
      </dsp:txXfrm>
    </dsp:sp>
    <dsp:sp modelId="{896C8863-E087-4244-92B0-F3ABC65E59E0}">
      <dsp:nvSpPr>
        <dsp:cNvPr id="0" name=""/>
        <dsp:cNvSpPr/>
      </dsp:nvSpPr>
      <dsp:spPr>
        <a:xfrm rot="5400000">
          <a:off x="5057096" y="-2338602"/>
          <a:ext cx="725304" cy="92773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2065" rIns="12065" bIns="12065" numCol="1" spcCol="1270" anchor="ctr" anchorCtr="0">
          <a:noAutofit/>
        </a:bodyPr>
        <a:lstStyle/>
        <a:p>
          <a:pPr marL="171450" lvl="1" indent="-171450" algn="l" defTabSz="8445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sz="1900" kern="1200" smtClean="0"/>
            <a:t>本人確認メール記載の</a:t>
          </a:r>
          <a:r>
            <a:rPr lang="en-US" sz="1900" kern="1200" smtClean="0"/>
            <a:t>URL</a:t>
          </a:r>
          <a:r>
            <a:rPr lang="ja-JP" sz="1900" kern="1200" smtClean="0"/>
            <a:t>にアクセスし、本登録完了</a:t>
          </a:r>
          <a:endParaRPr lang="en-US" sz="1900" kern="1200"/>
        </a:p>
      </dsp:txBody>
      <dsp:txXfrm rot="-5400000">
        <a:off x="781097" y="1972803"/>
        <a:ext cx="9241896" cy="654492"/>
      </dsp:txXfrm>
    </dsp:sp>
    <dsp:sp modelId="{7949A74A-CD24-4482-A316-2D52071D5977}">
      <dsp:nvSpPr>
        <dsp:cNvPr id="0" name=""/>
        <dsp:cNvSpPr/>
      </dsp:nvSpPr>
      <dsp:spPr>
        <a:xfrm rot="5400000">
          <a:off x="-167378" y="3072060"/>
          <a:ext cx="1115853" cy="78109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sz="1500" kern="1200" smtClean="0"/>
            <a:t>ログイン</a:t>
          </a:r>
          <a:endParaRPr lang="en-US" sz="1500" kern="1200"/>
        </a:p>
      </dsp:txBody>
      <dsp:txXfrm rot="-5400000">
        <a:off x="1" y="3295231"/>
        <a:ext cx="781097" cy="334756"/>
      </dsp:txXfrm>
    </dsp:sp>
    <dsp:sp modelId="{0F30C657-CEDE-4EEB-9917-EB8CE80C6D7F}">
      <dsp:nvSpPr>
        <dsp:cNvPr id="0" name=""/>
        <dsp:cNvSpPr/>
      </dsp:nvSpPr>
      <dsp:spPr>
        <a:xfrm rot="5400000">
          <a:off x="5057096" y="-1371316"/>
          <a:ext cx="725304" cy="92773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2065" rIns="12065" bIns="12065" numCol="1" spcCol="1270" anchor="ctr" anchorCtr="0">
          <a:noAutofit/>
        </a:bodyPr>
        <a:lstStyle/>
        <a:p>
          <a:pPr marL="171450" lvl="1" indent="-171450" algn="l" defTabSz="8445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ja-JP" sz="1900" kern="1200" smtClean="0"/>
            <a:t>設定した</a:t>
          </a:r>
          <a:r>
            <a:rPr lang="en-US" sz="1900" kern="1200" smtClean="0"/>
            <a:t>ID</a:t>
          </a:r>
          <a:r>
            <a:rPr lang="ja-JP" sz="1900" kern="1200" smtClean="0"/>
            <a:t>・パスワードでログイン</a:t>
          </a:r>
          <a:endParaRPr lang="en-US" sz="1900" kern="1200"/>
        </a:p>
      </dsp:txBody>
      <dsp:txXfrm rot="-5400000">
        <a:off x="781097" y="2940089"/>
        <a:ext cx="9241896" cy="65449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680725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26000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72121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2341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46158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98060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5926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8197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58562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01010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6112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503FB8F7-BAD1-4C1C-9773-9EABD2A768C3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115014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新規会員登録の流れ</a:t>
            </a:r>
            <a:endParaRPr 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66340621"/>
              </p:ext>
            </p:extLst>
          </p:nvPr>
        </p:nvGraphicFramePr>
        <p:xfrm>
          <a:off x="1097280" y="1845734"/>
          <a:ext cx="10058400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9817673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9E65DB16-C99D-4362-BEB2-40747C31D315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6">
                                            <p:graphicEl>
                                              <a:dgm id="{9E65DB16-C99D-4362-BEB2-40747C31D315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6">
                                            <p:graphicEl>
                                              <a:dgm id="{9E65DB16-C99D-4362-BEB2-40747C31D315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6">
                                            <p:graphicEl>
                                              <a:dgm id="{9E65DB16-C99D-4362-BEB2-40747C31D315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6F5641AB-707D-4800-A35C-C3E4610E90E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6">
                                            <p:graphicEl>
                                              <a:dgm id="{6F5641AB-707D-4800-A35C-C3E4610E90E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6">
                                            <p:graphicEl>
                                              <a:dgm id="{6F5641AB-707D-4800-A35C-C3E4610E90E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">
                                            <p:graphicEl>
                                              <a:dgm id="{6F5641AB-707D-4800-A35C-C3E4610E90E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4FA51263-6D06-4161-9D69-914B65F2AF9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6">
                                            <p:graphicEl>
                                              <a:dgm id="{4FA51263-6D06-4161-9D69-914B65F2AF98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6">
                                            <p:graphicEl>
                                              <a:dgm id="{4FA51263-6D06-4161-9D69-914B65F2AF9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6">
                                            <p:graphicEl>
                                              <a:dgm id="{4FA51263-6D06-4161-9D69-914B65F2AF9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7949A74A-CD24-4482-A316-2D52071D597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6">
                                            <p:graphicEl>
                                              <a:dgm id="{7949A74A-CD24-4482-A316-2D52071D5977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>
                                            <p:graphicEl>
                                              <a:dgm id="{7949A74A-CD24-4482-A316-2D52071D597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6">
                                            <p:graphicEl>
                                              <a:dgm id="{7949A74A-CD24-4482-A316-2D52071D597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E549C65A-9DEB-4CFF-87DB-8E22E7C2A94D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6">
                                            <p:graphicEl>
                                              <a:dgm id="{E549C65A-9DEB-4CFF-87DB-8E22E7C2A94D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6">
                                            <p:graphicEl>
                                              <a:dgm id="{E549C65A-9DEB-4CFF-87DB-8E22E7C2A94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6">
                                            <p:graphicEl>
                                              <a:dgm id="{E549C65A-9DEB-4CFF-87DB-8E22E7C2A94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1249F51E-394B-43BA-831B-89F51FCA8D2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6">
                                            <p:graphicEl>
                                              <a:dgm id="{1249F51E-394B-43BA-831B-89F51FCA8D2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6">
                                            <p:graphicEl>
                                              <a:dgm id="{1249F51E-394B-43BA-831B-89F51FCA8D2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6">
                                            <p:graphicEl>
                                              <a:dgm id="{1249F51E-394B-43BA-831B-89F51FCA8D2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896C8863-E087-4244-92B0-F3ABC65E59E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6">
                                            <p:graphicEl>
                                              <a:dgm id="{896C8863-E087-4244-92B0-F3ABC65E59E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6">
                                            <p:graphicEl>
                                              <a:dgm id="{896C8863-E087-4244-92B0-F3ABC65E59E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6">
                                            <p:graphicEl>
                                              <a:dgm id="{896C8863-E087-4244-92B0-F3ABC65E59E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0F30C657-CEDE-4EEB-9917-EB8CE80C6D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6">
                                            <p:graphicEl>
                                              <a:dgm id="{0F30C657-CEDE-4EEB-9917-EB8CE80C6D7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6">
                                            <p:graphicEl>
                                              <a:dgm id="{0F30C657-CEDE-4EEB-9917-EB8CE80C6D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6">
                                            <p:graphicEl>
                                              <a:dgm id="{0F30C657-CEDE-4EEB-9917-EB8CE80C6D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Dgm bld="lvlAtOnce"/>
        </p:bldSub>
      </p:bldGraphic>
    </p:bldLst>
  </p:timing>
</p:sld>
</file>

<file path=ppt/theme/theme1.xml><?xml version="1.0" encoding="utf-8"?>
<a:theme xmlns:a="http://schemas.openxmlformats.org/drawingml/2006/main" name="レトロスペクト">
  <a:themeElements>
    <a:clrScheme name="レトロスペクト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7</TotalTime>
  <Words>51</Words>
  <Application>Microsoft Office PowerPoint</Application>
  <PresentationFormat>ワイド画面</PresentationFormat>
  <Paragraphs>10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ＭＳ Ｐゴシック</vt:lpstr>
      <vt:lpstr>Calibri</vt:lpstr>
      <vt:lpstr>Calibri Light</vt:lpstr>
      <vt:lpstr>レトロスペクト</vt:lpstr>
      <vt:lpstr>新規会員登録の流れ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新規会員登録の流れ</dc:title>
  <dc:creator>Taro Gihyo</dc:creator>
  <cp:lastModifiedBy>Taro Gihyo</cp:lastModifiedBy>
  <cp:revision>3</cp:revision>
  <dcterms:created xsi:type="dcterms:W3CDTF">2015-07-06T07:25:56Z</dcterms:created>
  <dcterms:modified xsi:type="dcterms:W3CDTF">2015-07-31T03:06:35Z</dcterms:modified>
</cp:coreProperties>
</file>

<file path=docProps/thumbnail.jpeg>
</file>