
<file path=[Content_Types].xml><?xml version="1.0" encoding="utf-8"?>
<Types xmlns="http://schemas.openxmlformats.org/package/2006/content-types">
  <Default Extension="tmp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mp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2588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28621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57978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25759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12940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03969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16596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51435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17250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2813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9059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AE9AEA-A07A-4838-9F02-F4A9263B6B70}" type="datetimeFigureOut">
              <a:rPr lang="en-US" smtClean="0"/>
              <a:t>11/2/2015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BF80DB-3019-4785-8F3A-0C3098F345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43681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tmp"/><Relationship Id="rId2" Type="http://schemas.openxmlformats.org/officeDocument/2006/relationships/hyperlink" Target="http://gihyo.jp/book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株式会社技術評論社</a:t>
            </a:r>
            <a:r>
              <a:rPr lang="en-US" altLang="ja-JP" dirty="0" smtClean="0"/>
              <a:t>Web</a:t>
            </a:r>
            <a:r>
              <a:rPr lang="ja-JP" altLang="en-US" dirty="0" smtClean="0"/>
              <a:t>サイト</a:t>
            </a:r>
            <a:endParaRPr lang="en-US" dirty="0"/>
          </a:p>
        </p:txBody>
      </p:sp>
      <p:pic>
        <p:nvPicPr>
          <p:cNvPr id="6" name="コンテンツ プレースホルダー 5" descr="書籍案内｜技術評論社 - Internet Explorer">
            <a:hlinkClick r:id="rId2"/>
          </p:cNvPr>
          <p:cNvPicPr>
            <a:picLocks noGrp="1" noChangeAspect="1"/>
          </p:cNvPicPr>
          <p:nvPr>
            <p:ph idx="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42450" y="1825625"/>
            <a:ext cx="8307099" cy="4351338"/>
          </a:xfrm>
        </p:spPr>
      </p:pic>
    </p:spTree>
    <p:extLst>
      <p:ext uri="{BB962C8B-B14F-4D97-AF65-F5344CB8AC3E}">
        <p14:creationId xmlns:p14="http://schemas.microsoft.com/office/powerpoint/2010/main" val="329675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株式会社技術評論社Webサイト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株式会社技術評論社Webサイト</dc:title>
  <dc:creator>Taro Gihyo</dc:creator>
  <cp:lastModifiedBy>Taro Gihyo</cp:lastModifiedBy>
  <cp:revision>1</cp:revision>
  <dcterms:created xsi:type="dcterms:W3CDTF">2015-11-02T08:28:51Z</dcterms:created>
  <dcterms:modified xsi:type="dcterms:W3CDTF">2015-11-02T08:28:56Z</dcterms:modified>
</cp:coreProperties>
</file>

<file path=docProps/thumbnail.jpeg>
</file>