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43483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2269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4250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28222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04614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6263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18345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24591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125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45959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65766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DD3E33-54F8-426A-BC91-C84A656AB49E}" type="datetimeFigureOut">
              <a:rPr lang="en-US" smtClean="0"/>
              <a:t>10/27/2015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7660F7-23BC-4D46-88D8-F3D784B1B8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04201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月 3"/>
          <p:cNvSpPr/>
          <p:nvPr/>
        </p:nvSpPr>
        <p:spPr>
          <a:xfrm>
            <a:off x="5718412" y="2552131"/>
            <a:ext cx="600502" cy="1201004"/>
          </a:xfrm>
          <a:prstGeom prst="mo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7823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Taro Gihyo</dc:creator>
  <cp:lastModifiedBy>Taro Gihyo</cp:lastModifiedBy>
  <cp:revision>1</cp:revision>
  <dcterms:created xsi:type="dcterms:W3CDTF">2015-10-27T05:29:16Z</dcterms:created>
  <dcterms:modified xsi:type="dcterms:W3CDTF">2015-10-27T05:29:22Z</dcterms:modified>
</cp:coreProperties>
</file>

<file path=docProps/thumbnail.jpeg>
</file>