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9"/>
  </p:notesMasterIdLst>
  <p:sldIdLst>
    <p:sldId id="256" r:id="rId3"/>
    <p:sldId id="257" r:id="rId4"/>
    <p:sldId id="263" r:id="rId5"/>
    <p:sldId id="262" r:id="rId6"/>
    <p:sldId id="264" r:id="rId7"/>
    <p:sldId id="258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3011102" y="1463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3195159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3275035" y="1360340"/>
          <a:ext cx="728957" cy="728957"/>
        </a:xfrm>
        <a:prstGeom prst="mathPlus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71658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3011102" y="2191351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3195159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4456448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87798"/>
                <a:satOff val="-37515"/>
                <a:lumOff val="4094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487798"/>
                <a:satOff val="-37515"/>
                <a:lumOff val="4094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487798"/>
                <a:satOff val="-37515"/>
                <a:lumOff val="4094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6448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5022018" y="939191"/>
          <a:ext cx="1571254" cy="157125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安心感</a:t>
          </a:r>
          <a:endParaRPr kumimoji="1" lang="ja-JP" altLang="en-US" sz="2700" kern="1200" dirty="0"/>
        </a:p>
      </dsp:txBody>
      <dsp:txXfrm>
        <a:off x="5252123" y="1169296"/>
        <a:ext cx="1111044" cy="11110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散策ツアーの様子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3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63</Words>
  <Application>Microsoft Office PowerPoint</Application>
  <PresentationFormat>ワイド画面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散策ツアーの様子</vt:lpstr>
      <vt:lpstr>移住までのステップ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2016-04-21T09:35:57Z</dcterms:modified>
</cp:coreProperties>
</file>