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3851593" y="3020718"/>
            <a:ext cx="3557003" cy="23554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15425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154259" y="4970281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779129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>
            <a:off x="2218944" y="3027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515574" flipH="1">
            <a:off x="2318778" y="4970281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0800000">
            <a:off x="8349221" y="281469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0800000" flipH="1">
            <a:off x="8349221" y="3244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2615342">
            <a:off x="8178533" y="4828693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3439952">
            <a:off x="7877916" y="513410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582935">
            <a:off x="2535228" y="536083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flipH="1">
            <a:off x="2186770" y="269307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2490069" y="2225200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2525074" y="3450627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2180175" y="4541813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111605" y="5765159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33602" y="2209445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722961" y="3571676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605795" y="5515761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907452" y="4327380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407" y="2058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15142" y="43869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10617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音楽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57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r>
              <a:rPr lang="ja-JP" altLang="en-US" sz="2800" dirty="0" smtClean="0"/>
              <a:t>表示方法の選択</a:t>
            </a:r>
            <a:endParaRPr lang="en-US" altLang="ja-JP" sz="2800" dirty="0" smtClean="0"/>
          </a:p>
          <a:p>
            <a:pPr lvl="1"/>
            <a:r>
              <a:rPr lang="ja-JP" altLang="en-US" sz="2200" dirty="0" smtClean="0"/>
              <a:t>吹き出し表示</a:t>
            </a:r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118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2016-04-21T11:17:10Z</dcterms:modified>
</cp:coreProperties>
</file>