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1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導入実績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702944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22</Words>
  <Application>Microsoft Office PowerPoint</Application>
  <PresentationFormat>ワイド画面</PresentationFormat>
  <Paragraphs>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Arial</vt:lpstr>
      <vt:lpstr>Trebuchet MS</vt:lpstr>
      <vt:lpstr>ベルリン</vt:lpstr>
      <vt:lpstr>情報管理アプリ紹介資料</vt:lpstr>
      <vt:lpstr>概要</vt:lpstr>
      <vt:lpstr>導入実績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2016-04-21T10:10:52Z</dcterms:modified>
</cp:coreProperties>
</file>