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Ex1.xml" ContentType="application/vnd.ms-office.chartex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4" r:id="rId3"/>
    <p:sldId id="265" r:id="rId4"/>
    <p:sldId id="258" r:id="rId5"/>
    <p:sldId id="261" r:id="rId6"/>
    <p:sldId id="263" r:id="rId7"/>
    <p:sldId id="257" r:id="rId8"/>
    <p:sldId id="262" r:id="rId9"/>
    <p:sldId id="259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98E-431A-AF3D-C6B2CE9D37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1286608"/>
        <c:axId val="441293824"/>
      </c:lineChart>
      <c:catAx>
        <c:axId val="441286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293824"/>
        <c:crosses val="autoZero"/>
        <c:auto val="1"/>
        <c:lblAlgn val="ctr"/>
        <c:lblOffset val="100"/>
        <c:noMultiLvlLbl val="0"/>
      </c:catAx>
      <c:valAx>
        <c:axId val="441293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286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分類 1</c:v>
                </c:pt>
                <c:pt idx="1">
                  <c:v>分類 2</c:v>
                </c:pt>
                <c:pt idx="2">
                  <c:v>分類 3</c:v>
                </c:pt>
                <c:pt idx="3">
                  <c:v>分類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BF7-4AAE-8557-E34D03E7F5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分類 1</c:v>
                </c:pt>
                <c:pt idx="1">
                  <c:v>分類 2</c:v>
                </c:pt>
                <c:pt idx="2">
                  <c:v>分類 3</c:v>
                </c:pt>
                <c:pt idx="3">
                  <c:v>分類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BF7-4AAE-8557-E34D03E7F5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分類 1</c:v>
                </c:pt>
                <c:pt idx="1">
                  <c:v>分類 2</c:v>
                </c:pt>
                <c:pt idx="2">
                  <c:v>分類 3</c:v>
                </c:pt>
                <c:pt idx="3">
                  <c:v>分類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BF7-4AAE-8557-E34D03E7F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5867192"/>
        <c:axId val="285862928"/>
      </c:lineChart>
      <c:catAx>
        <c:axId val="285867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5862928"/>
        <c:crosses val="autoZero"/>
        <c:auto val="1"/>
        <c:lblAlgn val="ctr"/>
        <c:lblOffset val="100"/>
        <c:noMultiLvlLbl val="0"/>
      </c:catAx>
      <c:valAx>
        <c:axId val="285862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5867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explosion val="11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申込者数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CA-4422-8F53-8C2378736A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44124144"/>
        <c:axId val="244119552"/>
      </c:barChart>
      <c:catAx>
        <c:axId val="24412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119552"/>
        <c:crosses val="autoZero"/>
        <c:auto val="1"/>
        <c:lblAlgn val="ctr"/>
        <c:lblOffset val="100"/>
        <c:noMultiLvlLbl val="0"/>
      </c:catAx>
      <c:valAx>
        <c:axId val="24411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124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plotArea>
      <cx:plotAreaRegion>
        <cx:series layoutId="clusteredColumn" uniqueId="{CF88ECA0-2513-47FD-A4EB-4728B8D728CA}">
          <cx:tx>
            <cx:txData>
              <cx:f>Sheet1!$A$1</cx:f>
              <cx:v>点数</cx:v>
            </cx:txData>
          </cx:tx>
          <cx:dataPt idx="7">
            <cx:spPr>
              <a:solidFill>
                <a:schemeClr val="accent1"/>
              </a:solidFill>
            </cx:spPr>
          </cx:dataPt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営業部　田中渉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3495168"/>
              </p:ext>
            </p:extLst>
          </p:nvPr>
        </p:nvGraphicFramePr>
        <p:xfrm>
          <a:off x="646111" y="1477108"/>
          <a:ext cx="10115674" cy="4771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9406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4267405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4393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77284240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781546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24165"/>
              </p:ext>
            </p:extLst>
          </p:nvPr>
        </p:nvGraphicFramePr>
        <p:xfrm>
          <a:off x="731520" y="1414272"/>
          <a:ext cx="10326623" cy="4834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利用無料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振替回数</a:t>
            </a:r>
            <a:r>
              <a:rPr lang="ja-JP" altLang="en-US" sz="3200" b="1" dirty="0">
                <a:solidFill>
                  <a:schemeClr val="accent2"/>
                </a:solidFill>
              </a:rPr>
              <a:t>制限なし</a:t>
            </a:r>
            <a:endParaRPr lang="en-US" altLang="ja-JP" sz="32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追加レッスン</a:t>
            </a:r>
            <a:r>
              <a:rPr lang="en-US" altLang="ja-JP" sz="3200" b="1" dirty="0">
                <a:solidFill>
                  <a:schemeClr val="accent2"/>
                </a:solidFill>
              </a:rPr>
              <a:t>3</a:t>
            </a:r>
            <a:r>
              <a:rPr lang="ja-JP" altLang="en-US" sz="3200" b="1" dirty="0">
                <a:solidFill>
                  <a:schemeClr val="accent2"/>
                </a:solidFill>
              </a:rPr>
              <a:t>回まで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10%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引き</a:t>
            </a:r>
            <a:endParaRPr lang="en-US" altLang="ja-JP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コンテンツ プレースホルダー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6647371"/>
                  </p:ext>
                </p:extLst>
              </p:nvPr>
            </p:nvGraphicFramePr>
            <p:xfrm>
              <a:off x="646111" y="1463040"/>
              <a:ext cx="10713549" cy="477129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コンテンツ プレースホルダー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111" y="1463040"/>
                <a:ext cx="10713549" cy="47712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51</Words>
  <Application>Microsoft Office PowerPoint</Application>
  <PresentationFormat>ワイド画面</PresentationFormat>
  <Paragraphs>18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PowerPoint プレゼンテーション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2016-04-21T12:59:13Z</dcterms:modified>
</cp:coreProperties>
</file>