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57" r:id="rId3"/>
    <p:sldId id="261" r:id="rId4"/>
    <p:sldId id="262" r:id="rId5"/>
    <p:sldId id="266" r:id="rId6"/>
    <p:sldId id="263" r:id="rId7"/>
    <p:sldId id="260" r:id="rId8"/>
    <p:sldId id="265" r:id="rId9"/>
    <p:sldId id="259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8A73E2-4295-447A-A756-B6FB507839E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9CE336D-9F0F-44A2-AE02-D77318882C5F}">
      <dgm:prSet/>
      <dgm:spPr/>
      <dgm:t>
        <a:bodyPr/>
        <a:lstStyle/>
        <a:p>
          <a:pPr rtl="0"/>
          <a:r>
            <a:rPr kumimoji="1" lang="ja-JP" dirty="0" smtClean="0"/>
            <a:t>特産品</a:t>
          </a:r>
          <a:r>
            <a:rPr kumimoji="1" lang="ja-JP" altLang="en-US" dirty="0" smtClean="0"/>
            <a:t>の</a:t>
          </a:r>
          <a:r>
            <a:rPr kumimoji="1" lang="ja-JP" dirty="0" smtClean="0"/>
            <a:t>直送</a:t>
          </a:r>
          <a:endParaRPr lang="ja-JP" dirty="0"/>
        </a:p>
      </dgm:t>
    </dgm:pt>
    <dgm:pt modelId="{A8BDFB06-454E-4C66-B44B-984A1850379D}" type="par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47BA371E-ACA2-4524-AE19-FF23B13A70C3}" type="sib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05805BE5-2036-49A6-B6F7-9234BFB0EBEC}">
      <dgm:prSet/>
      <dgm:spPr/>
      <dgm:t>
        <a:bodyPr/>
        <a:lstStyle/>
        <a:p>
          <a:pPr rtl="0"/>
          <a:r>
            <a:rPr kumimoji="1" lang="ja-JP" altLang="en-US" dirty="0" smtClean="0"/>
            <a:t>天然水の配達</a:t>
          </a:r>
          <a:endParaRPr lang="ja-JP" dirty="0"/>
        </a:p>
      </dgm:t>
    </dgm:pt>
    <dgm:pt modelId="{F6593359-C9FB-4938-8DC1-67ABC29EC61C}" type="par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8A4EB051-E1AE-40A2-8BE4-82EE724D0C04}" type="sib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69DE7ADD-652C-4221-99FD-65ECD13160EE}">
      <dgm:prSet/>
      <dgm:spPr/>
      <dgm:t>
        <a:bodyPr/>
        <a:lstStyle/>
        <a:p>
          <a:pPr rtl="0"/>
          <a:r>
            <a:rPr kumimoji="1" lang="ja-JP" dirty="0" smtClean="0"/>
            <a:t>旬の食材</a:t>
          </a:r>
          <a:r>
            <a:rPr kumimoji="1" lang="ja-JP" altLang="en-US" dirty="0" smtClean="0"/>
            <a:t>の直送</a:t>
          </a:r>
          <a:endParaRPr lang="ja-JP" dirty="0"/>
        </a:p>
      </dgm:t>
    </dgm:pt>
    <dgm:pt modelId="{99B8BA44-098F-4420-9B35-9D94221D0FA9}" type="sib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087A4BA1-64AE-478E-A43C-C40822824788}" type="par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D1A18D8A-FBAC-42B6-B461-2FD59465F95F}" type="pres">
      <dgm:prSet presAssocID="{F58A73E2-4295-447A-A756-B6FB507839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B6F9709-B35D-4F99-A156-B7673C5DF42E}" type="pres">
      <dgm:prSet presAssocID="{69DE7ADD-652C-4221-99FD-65ECD13160E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66A5B7-56F5-43A9-8E13-9C214F06FEFD}" type="pres">
      <dgm:prSet presAssocID="{99B8BA44-098F-4420-9B35-9D94221D0FA9}" presName="spacer" presStyleCnt="0"/>
      <dgm:spPr/>
    </dgm:pt>
    <dgm:pt modelId="{66754533-8E12-4C3A-8884-34313AFD932F}" type="pres">
      <dgm:prSet presAssocID="{C9CE336D-9F0F-44A2-AE02-D77318882C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43B938-6BDB-44B4-BC66-1BDC30CB84A4}" type="pres">
      <dgm:prSet presAssocID="{47BA371E-ACA2-4524-AE19-FF23B13A70C3}" presName="spacer" presStyleCnt="0"/>
      <dgm:spPr/>
    </dgm:pt>
    <dgm:pt modelId="{5EA08ADC-890D-4AE6-BD89-AD4E3130F5C2}" type="pres">
      <dgm:prSet presAssocID="{05805BE5-2036-49A6-B6F7-9234BFB0EBE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C501235-5933-45AB-B26B-9954AC67DB9B}" type="presOf" srcId="{69DE7ADD-652C-4221-99FD-65ECD13160EE}" destId="{5B6F9709-B35D-4F99-A156-B7673C5DF42E}" srcOrd="0" destOrd="0" presId="urn:microsoft.com/office/officeart/2005/8/layout/vList2"/>
    <dgm:cxn modelId="{7DC41277-6B14-495F-8967-CA28304A7F00}" srcId="{F58A73E2-4295-447A-A756-B6FB507839EE}" destId="{05805BE5-2036-49A6-B6F7-9234BFB0EBEC}" srcOrd="2" destOrd="0" parTransId="{F6593359-C9FB-4938-8DC1-67ABC29EC61C}" sibTransId="{8A4EB051-E1AE-40A2-8BE4-82EE724D0C04}"/>
    <dgm:cxn modelId="{9ABDE174-3CAD-4A7B-9595-38B2B7DD3C0B}" srcId="{F58A73E2-4295-447A-A756-B6FB507839EE}" destId="{C9CE336D-9F0F-44A2-AE02-D77318882C5F}" srcOrd="1" destOrd="0" parTransId="{A8BDFB06-454E-4C66-B44B-984A1850379D}" sibTransId="{47BA371E-ACA2-4524-AE19-FF23B13A70C3}"/>
    <dgm:cxn modelId="{8E97F632-34BD-403A-859C-2EED3A3F2DCD}" type="presOf" srcId="{F58A73E2-4295-447A-A756-B6FB507839EE}" destId="{D1A18D8A-FBAC-42B6-B461-2FD59465F95F}" srcOrd="0" destOrd="0" presId="urn:microsoft.com/office/officeart/2005/8/layout/vList2"/>
    <dgm:cxn modelId="{D8F8B728-95D7-42D5-8EEA-E73528E81C89}" srcId="{F58A73E2-4295-447A-A756-B6FB507839EE}" destId="{69DE7ADD-652C-4221-99FD-65ECD13160EE}" srcOrd="0" destOrd="0" parTransId="{087A4BA1-64AE-478E-A43C-C40822824788}" sibTransId="{99B8BA44-098F-4420-9B35-9D94221D0FA9}"/>
    <dgm:cxn modelId="{DDFE1AE7-A924-4796-8E39-6370B4A2936D}" type="presOf" srcId="{05805BE5-2036-49A6-B6F7-9234BFB0EBEC}" destId="{5EA08ADC-890D-4AE6-BD89-AD4E3130F5C2}" srcOrd="0" destOrd="0" presId="urn:microsoft.com/office/officeart/2005/8/layout/vList2"/>
    <dgm:cxn modelId="{F43E25DC-D0A8-40B0-8DA1-DD4F1BB650B3}" type="presOf" srcId="{C9CE336D-9F0F-44A2-AE02-D77318882C5F}" destId="{66754533-8E12-4C3A-8884-34313AFD932F}" srcOrd="0" destOrd="0" presId="urn:microsoft.com/office/officeart/2005/8/layout/vList2"/>
    <dgm:cxn modelId="{466B3420-E92B-4B42-BF6C-562CAE93A1AE}" type="presParOf" srcId="{D1A18D8A-FBAC-42B6-B461-2FD59465F95F}" destId="{5B6F9709-B35D-4F99-A156-B7673C5DF42E}" srcOrd="0" destOrd="0" presId="urn:microsoft.com/office/officeart/2005/8/layout/vList2"/>
    <dgm:cxn modelId="{EC3F181D-D3CD-40D9-B32D-53D1DDBBD647}" type="presParOf" srcId="{D1A18D8A-FBAC-42B6-B461-2FD59465F95F}" destId="{E066A5B7-56F5-43A9-8E13-9C214F06FEFD}" srcOrd="1" destOrd="0" presId="urn:microsoft.com/office/officeart/2005/8/layout/vList2"/>
    <dgm:cxn modelId="{D42DE68F-E3A1-4C21-A0C2-F9DBDD44B26E}" type="presParOf" srcId="{D1A18D8A-FBAC-42B6-B461-2FD59465F95F}" destId="{66754533-8E12-4C3A-8884-34313AFD932F}" srcOrd="2" destOrd="0" presId="urn:microsoft.com/office/officeart/2005/8/layout/vList2"/>
    <dgm:cxn modelId="{9ED3B306-6895-4DAE-B9EF-2483A2DDEC20}" type="presParOf" srcId="{D1A18D8A-FBAC-42B6-B461-2FD59465F95F}" destId="{EA43B938-6BDB-44B4-BC66-1BDC30CB84A4}" srcOrd="3" destOrd="0" presId="urn:microsoft.com/office/officeart/2005/8/layout/vList2"/>
    <dgm:cxn modelId="{CECFC8E4-0226-4CD2-91B2-158E90906042}" type="presParOf" srcId="{D1A18D8A-FBAC-42B6-B461-2FD59465F95F}" destId="{5EA08ADC-890D-4AE6-BD89-AD4E3130F5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0C7FC8-7DF3-4CD5-851D-A085E7612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01A38E51-EFCF-462E-93DA-B70A7A41D5A4}">
      <dgm:prSet/>
      <dgm:spPr/>
      <dgm:t>
        <a:bodyPr/>
        <a:lstStyle/>
        <a:p>
          <a:pPr rtl="0"/>
          <a:r>
            <a:rPr kumimoji="1" lang="ja-JP" smtClean="0"/>
            <a:t>産地からクール便にてお届け</a:t>
          </a:r>
          <a:endParaRPr lang="ja-JP"/>
        </a:p>
      </dgm:t>
    </dgm:pt>
    <dgm:pt modelId="{5BD2847C-4876-42D9-9483-FE97B7EF820A}" type="par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0F426C53-991D-48F7-80D0-EF41F7FDDD79}" type="sib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F5A3E1CE-C4CB-4A95-A7F9-BE5A7151EA80}">
      <dgm:prSet/>
      <dgm:spPr/>
      <dgm:t>
        <a:bodyPr/>
        <a:lstStyle/>
        <a:p>
          <a:pPr rtl="0"/>
          <a:r>
            <a:rPr kumimoji="1" lang="ja-JP" smtClean="0"/>
            <a:t>毎月</a:t>
          </a:r>
          <a:r>
            <a:rPr kumimoji="1" lang="en-US" smtClean="0"/>
            <a:t>15</a:t>
          </a:r>
          <a:r>
            <a:rPr kumimoji="1" lang="ja-JP" smtClean="0"/>
            <a:t>日お届け予定</a:t>
          </a:r>
          <a:endParaRPr lang="ja-JP"/>
        </a:p>
      </dgm:t>
    </dgm:pt>
    <dgm:pt modelId="{8E5E3B35-98F4-4DEA-BDA8-E2E0940FE908}" type="par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09581C22-A7EA-4638-A618-DB654A3715DD}" type="sib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DCB40875-F854-466F-B7B2-D6D6358BCF20}">
      <dgm:prSet/>
      <dgm:spPr/>
      <dgm:t>
        <a:bodyPr/>
        <a:lstStyle/>
        <a:p>
          <a:pPr rtl="0"/>
          <a:r>
            <a:rPr kumimoji="1" lang="en-US" smtClean="0"/>
            <a:t>Web</a:t>
          </a:r>
          <a:r>
            <a:rPr kumimoji="1" lang="ja-JP" smtClean="0"/>
            <a:t>ページからお届け日・時間指定可能</a:t>
          </a:r>
          <a:endParaRPr lang="ja-JP"/>
        </a:p>
      </dgm:t>
    </dgm:pt>
    <dgm:pt modelId="{DEE850EC-E0C9-4D35-893D-0042C85F84AB}" type="par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F1A87310-6F3C-47F4-97CD-34C002697F03}" type="sib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8E295229-EAC1-44E2-9CC8-C9115A590600}" type="pres">
      <dgm:prSet presAssocID="{A70C7FC8-7DF3-4CD5-851D-A085E7612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158DBE-1F0E-44BC-B4B8-3388430259FF}" type="pres">
      <dgm:prSet presAssocID="{01A38E51-EFCF-462E-93DA-B70A7A41D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B49019-CE1D-4E73-BE35-46C83E68E06E}" type="pres">
      <dgm:prSet presAssocID="{0F426C53-991D-48F7-80D0-EF41F7FDDD79}" presName="spacer" presStyleCnt="0"/>
      <dgm:spPr/>
    </dgm:pt>
    <dgm:pt modelId="{B6174E8D-37F4-435B-850C-D5555AF646C6}" type="pres">
      <dgm:prSet presAssocID="{F5A3E1CE-C4CB-4A95-A7F9-BE5A7151EA8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7A5730-716D-4F98-80AD-BC44D1A8F957}" type="pres">
      <dgm:prSet presAssocID="{09581C22-A7EA-4638-A618-DB654A3715DD}" presName="spacer" presStyleCnt="0"/>
      <dgm:spPr/>
    </dgm:pt>
    <dgm:pt modelId="{8A3CEB12-F6AA-442C-B3D3-0BA4E5BDE6D2}" type="pres">
      <dgm:prSet presAssocID="{DCB40875-F854-466F-B7B2-D6D6358B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DC2557F-9B86-47FD-AE27-56926749ECEB}" srcId="{A70C7FC8-7DF3-4CD5-851D-A085E761261B}" destId="{01A38E51-EFCF-462E-93DA-B70A7A41D5A4}" srcOrd="0" destOrd="0" parTransId="{5BD2847C-4876-42D9-9483-FE97B7EF820A}" sibTransId="{0F426C53-991D-48F7-80D0-EF41F7FDDD79}"/>
    <dgm:cxn modelId="{007AD7C6-5DBC-421C-A5E1-FE6BF2CEFE45}" type="presOf" srcId="{DCB40875-F854-466F-B7B2-D6D6358BCF20}" destId="{8A3CEB12-F6AA-442C-B3D3-0BA4E5BDE6D2}" srcOrd="0" destOrd="0" presId="urn:microsoft.com/office/officeart/2005/8/layout/vList2"/>
    <dgm:cxn modelId="{5E76A638-01CB-4669-8019-CC332CE2FAA6}" srcId="{A70C7FC8-7DF3-4CD5-851D-A085E761261B}" destId="{F5A3E1CE-C4CB-4A95-A7F9-BE5A7151EA80}" srcOrd="1" destOrd="0" parTransId="{8E5E3B35-98F4-4DEA-BDA8-E2E0940FE908}" sibTransId="{09581C22-A7EA-4638-A618-DB654A3715DD}"/>
    <dgm:cxn modelId="{9A5D7528-BADD-4F5B-A31A-71135D61B3C8}" type="presOf" srcId="{A70C7FC8-7DF3-4CD5-851D-A085E761261B}" destId="{8E295229-EAC1-44E2-9CC8-C9115A590600}" srcOrd="0" destOrd="0" presId="urn:microsoft.com/office/officeart/2005/8/layout/vList2"/>
    <dgm:cxn modelId="{1A4F56DE-43F4-4757-91DA-DF6D4D67FD4E}" type="presOf" srcId="{01A38E51-EFCF-462E-93DA-B70A7A41D5A4}" destId="{2E158DBE-1F0E-44BC-B4B8-3388430259FF}" srcOrd="0" destOrd="0" presId="urn:microsoft.com/office/officeart/2005/8/layout/vList2"/>
    <dgm:cxn modelId="{64C380A3-057D-4BCB-A185-28771A80F98E}" srcId="{A70C7FC8-7DF3-4CD5-851D-A085E761261B}" destId="{DCB40875-F854-466F-B7B2-D6D6358BCF20}" srcOrd="2" destOrd="0" parTransId="{DEE850EC-E0C9-4D35-893D-0042C85F84AB}" sibTransId="{F1A87310-6F3C-47F4-97CD-34C002697F03}"/>
    <dgm:cxn modelId="{74D2D8F1-1917-41CD-BDE1-05B6465E27E6}" type="presOf" srcId="{F5A3E1CE-C4CB-4A95-A7F9-BE5A7151EA80}" destId="{B6174E8D-37F4-435B-850C-D5555AF646C6}" srcOrd="0" destOrd="0" presId="urn:microsoft.com/office/officeart/2005/8/layout/vList2"/>
    <dgm:cxn modelId="{A2819577-9AAB-409C-B553-BD317CC1F8EC}" type="presParOf" srcId="{8E295229-EAC1-44E2-9CC8-C9115A590600}" destId="{2E158DBE-1F0E-44BC-B4B8-3388430259FF}" srcOrd="0" destOrd="0" presId="urn:microsoft.com/office/officeart/2005/8/layout/vList2"/>
    <dgm:cxn modelId="{941FB542-AEDF-4A8E-866A-205435465834}" type="presParOf" srcId="{8E295229-EAC1-44E2-9CC8-C9115A590600}" destId="{75B49019-CE1D-4E73-BE35-46C83E68E06E}" srcOrd="1" destOrd="0" presId="urn:microsoft.com/office/officeart/2005/8/layout/vList2"/>
    <dgm:cxn modelId="{CEBF4B9F-7B8A-461F-94F4-9A397FF13551}" type="presParOf" srcId="{8E295229-EAC1-44E2-9CC8-C9115A590600}" destId="{B6174E8D-37F4-435B-850C-D5555AF646C6}" srcOrd="2" destOrd="0" presId="urn:microsoft.com/office/officeart/2005/8/layout/vList2"/>
    <dgm:cxn modelId="{7423E5DB-E6B2-4D13-A8B8-8FDD5C1464D3}" type="presParOf" srcId="{8E295229-EAC1-44E2-9CC8-C9115A590600}" destId="{1B7A5730-716D-4F98-80AD-BC44D1A8F957}" srcOrd="3" destOrd="0" presId="urn:microsoft.com/office/officeart/2005/8/layout/vList2"/>
    <dgm:cxn modelId="{A060EAA3-FD65-49D0-8B0C-E4E2097B94E4}" type="presParOf" srcId="{8E295229-EAC1-44E2-9CC8-C9115A590600}" destId="{8A3CEB12-F6AA-442C-B3D3-0BA4E5BDE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9709-B35D-4F99-A156-B7673C5DF42E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旬の食材の直送</a:t>
          </a:r>
          <a:endParaRPr lang="ja-JP" altLang="en-US" sz="3500" kern="1200" dirty="0"/>
        </a:p>
      </dsp:txBody>
      <dsp:txXfrm>
        <a:off x="58752" y="93019"/>
        <a:ext cx="8479164" cy="1086042"/>
      </dsp:txXfrm>
    </dsp:sp>
    <dsp:sp modelId="{66754533-8E12-4C3A-8884-34313AFD932F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特産品の直送</a:t>
          </a:r>
          <a:endParaRPr lang="ja-JP" altLang="en-US" sz="3500" kern="1200" dirty="0"/>
        </a:p>
      </dsp:txBody>
      <dsp:txXfrm>
        <a:off x="58752" y="1397365"/>
        <a:ext cx="8479164" cy="1086042"/>
      </dsp:txXfrm>
    </dsp:sp>
    <dsp:sp modelId="{5EA08ADC-890D-4AE6-BD89-AD4E3130F5C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天然水の配達</a:t>
          </a:r>
          <a:endParaRPr lang="ja-JP" altLang="en-US" sz="3500" kern="1200" dirty="0"/>
        </a:p>
      </dsp:txBody>
      <dsp:txXfrm>
        <a:off x="58752" y="2701711"/>
        <a:ext cx="8479164" cy="1086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8DBE-1F0E-44BC-B4B8-3388430259FF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smtClean="0"/>
            <a:t>産地からクール便にてお届け</a:t>
          </a:r>
          <a:endParaRPr lang="ja-JP" altLang="en-US" sz="3500" kern="1200"/>
        </a:p>
      </dsp:txBody>
      <dsp:txXfrm>
        <a:off x="58752" y="93019"/>
        <a:ext cx="8479164" cy="1086042"/>
      </dsp:txXfrm>
    </dsp:sp>
    <dsp:sp modelId="{B6174E8D-37F4-435B-850C-D5555AF646C6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毎月</a:t>
          </a:r>
          <a:r>
            <a:rPr kumimoji="1" lang="en-US" sz="3500" kern="1200" smtClean="0"/>
            <a:t>15</a:t>
          </a:r>
          <a:r>
            <a:rPr kumimoji="1" lang="ja-JP" sz="3500" kern="1200" smtClean="0"/>
            <a:t>日お届け予定</a:t>
          </a:r>
          <a:endParaRPr lang="ja-JP" sz="3500" kern="1200"/>
        </a:p>
      </dsp:txBody>
      <dsp:txXfrm>
        <a:off x="58752" y="1397365"/>
        <a:ext cx="8479164" cy="1086042"/>
      </dsp:txXfrm>
    </dsp:sp>
    <dsp:sp modelId="{8A3CEB12-F6AA-442C-B3D3-0BA4E5BDE6D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500" kern="1200" smtClean="0"/>
            <a:t>Web</a:t>
          </a:r>
          <a:r>
            <a:rPr kumimoji="1" lang="ja-JP" sz="3500" kern="1200" smtClean="0"/>
            <a:t>ページからお届け日・時間指定可能</a:t>
          </a:r>
          <a:endParaRPr lang="ja-JP" sz="3500" kern="1200"/>
        </a:p>
      </dsp:txBody>
      <dsp:txXfrm>
        <a:off x="58752" y="2701711"/>
        <a:ext cx="8479164" cy="10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お届け内容（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年の例）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40589"/>
              </p:ext>
            </p:extLst>
          </p:nvPr>
        </p:nvGraphicFramePr>
        <p:xfrm>
          <a:off x="879156" y="1450845"/>
          <a:ext cx="8193023" cy="494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571">
                  <a:extLst>
                    <a:ext uri="{9D8B030D-6E8A-4147-A177-3AD203B41FA5}">
                      <a16:colId xmlns:a16="http://schemas.microsoft.com/office/drawing/2014/main" val="1684049732"/>
                    </a:ext>
                  </a:extLst>
                </a:gridCol>
                <a:gridCol w="4962630">
                  <a:extLst>
                    <a:ext uri="{9D8B030D-6E8A-4147-A177-3AD203B41FA5}">
                      <a16:colId xmlns:a16="http://schemas.microsoft.com/office/drawing/2014/main" val="1362227457"/>
                    </a:ext>
                  </a:extLst>
                </a:gridCol>
                <a:gridCol w="2223822">
                  <a:extLst>
                    <a:ext uri="{9D8B030D-6E8A-4147-A177-3AD203B41FA5}">
                      <a16:colId xmlns:a16="http://schemas.microsoft.com/office/drawing/2014/main" val="2223255838"/>
                    </a:ext>
                  </a:extLst>
                </a:gridCol>
              </a:tblGrid>
              <a:tr h="380546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野菜便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おかず便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94541871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生姜、白菜、ほうれん草、ごぼうなど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64622066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キャベツ、ごぼう、小松菜、春菊など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ふぐ鍋セット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9722615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キャベツ、しいたけ、セロリ、春菊など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3654764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セロリ、たまねぎ、たけのこなど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96114812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さやえんどう、じゃがいも、そらまめなど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チキンステーキセット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36813599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さやえんどう、しそ、アスパラガスなど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かつおのたたきセット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88896060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えだまめ、かぼちゃ、いん</a:t>
                      </a:r>
                      <a:r>
                        <a:rPr kumimoji="1" lang="ja-JP" altLang="en-US" sz="1600" dirty="0" err="1" smtClean="0"/>
                        <a:t>げん</a:t>
                      </a:r>
                      <a:r>
                        <a:rPr kumimoji="1" lang="ja-JP" altLang="en-US" sz="1600" dirty="0" smtClean="0"/>
                        <a:t>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牛ステーキセット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4219015330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えだまめ、きゅうり、さといもなど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かんぱち刺身セット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4317868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いんげん、かぼちゃ、しめじなど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40587179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じゃがいも、しめじ、さつまいもなど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鰻丼セット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61026671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さといも、ぎんなん、カリフラワーなど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鶏鍋セット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54355656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エリンギ、ごぼう、れんこんなど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ぶりし</a:t>
                      </a:r>
                      <a:r>
                        <a:rPr kumimoji="1" lang="ja-JP" altLang="en-US" sz="1600" dirty="0" err="1" smtClean="0"/>
                        <a:t>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11965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36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799570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6839712" y="4827423"/>
            <a:ext cx="1950721" cy="1573378"/>
            <a:chOff x="1396408" y="3691124"/>
            <a:chExt cx="2665894" cy="2077923"/>
          </a:xfrm>
        </p:grpSpPr>
        <p:sp>
          <p:nvSpPr>
            <p:cNvPr id="6" name="角丸四角形 5"/>
            <p:cNvSpPr/>
            <p:nvPr/>
          </p:nvSpPr>
          <p:spPr>
            <a:xfrm>
              <a:off x="2364714" y="3691124"/>
              <a:ext cx="1672649" cy="132103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431358" y="5068007"/>
              <a:ext cx="2630944" cy="329183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1805174" y="5226720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295726" y="5255192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/>
            <p:cNvSpPr/>
            <p:nvPr/>
          </p:nvSpPr>
          <p:spPr>
            <a:xfrm rot="2513726">
              <a:off x="1396408" y="3751882"/>
              <a:ext cx="365760" cy="892987"/>
            </a:xfrm>
            <a:prstGeom prst="moon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464507" y="3967377"/>
              <a:ext cx="853440" cy="1050745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1605" y="4142835"/>
              <a:ext cx="552778" cy="377649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角丸四角形 15"/>
          <p:cNvSpPr/>
          <p:nvPr/>
        </p:nvSpPr>
        <p:spPr>
          <a:xfrm>
            <a:off x="508000" y="3169920"/>
            <a:ext cx="9105900" cy="2646680"/>
          </a:xfrm>
          <a:prstGeom prst="roundRect">
            <a:avLst>
              <a:gd name="adj" fmla="val 264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677334" y="205930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677334" y="340042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野菜便コース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77334" y="474154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おかずコース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3505878" y="216090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3505878" y="350202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505878" y="4839398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018735" y="2160905"/>
            <a:ext cx="1404350" cy="621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銀行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5021050" y="4839398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5021050" y="350202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6531592" y="2160905"/>
            <a:ext cx="1404350" cy="6216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コンビニ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振込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8044450" y="216090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お届け方法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12633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20344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318</Words>
  <Application>Microsoft Office PowerPoint</Application>
  <PresentationFormat>ワイド画面</PresentationFormat>
  <Paragraphs>97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サービス概要</vt:lpstr>
      <vt:lpstr>コース</vt:lpstr>
      <vt:lpstr>申し込み手順</vt:lpstr>
      <vt:lpstr>配送料について</vt:lpstr>
      <vt:lpstr>新しい取り組みについて</vt:lpstr>
      <vt:lpstr>お支払い方法</vt:lpstr>
      <vt:lpstr>5つの会員特典</vt:lpstr>
      <vt:lpstr>お届け方法</vt:lpstr>
      <vt:lpstr>お届け内容（2015年の例）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2016-04-21T09:55:16Z</dcterms:modified>
</cp:coreProperties>
</file>