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61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31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252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3002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127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278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679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521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87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67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23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43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6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71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5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46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19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</a:t>
            </a:r>
            <a:r>
              <a:rPr lang="ja-JP" altLang="en-US" dirty="0"/>
              <a:t>「</a:t>
            </a:r>
            <a:r>
              <a:rPr kumimoji="1" lang="en-US" altLang="ja-JP" dirty="0" smtClean="0"/>
              <a:t>Air</a:t>
            </a:r>
            <a:r>
              <a:rPr lang="en-US" altLang="ja-JP" dirty="0"/>
              <a:t>7</a:t>
            </a:r>
            <a:r>
              <a:rPr kumimoji="1" lang="ja-JP" altLang="en-US" dirty="0" smtClean="0"/>
              <a:t>」のご紹介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山田一郎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934464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0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Tw Cen MT</vt:lpstr>
      <vt:lpstr>しずく</vt:lpstr>
      <vt:lpstr>新商品「Air7」のご紹介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2016-02-06T04:24:20Z</dcterms:created>
  <dcterms:modified xsi:type="dcterms:W3CDTF">2016-04-21T08:51:54Z</dcterms:modified>
</cp:coreProperties>
</file>