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  <p:sldMasterId id="2147483773" r:id="rId2"/>
  </p:sldMasterIdLst>
  <p:notesMasterIdLst>
    <p:notesMasterId r:id="rId10"/>
  </p:notesMasterIdLst>
  <p:sldIdLst>
    <p:sldId id="256" r:id="rId3"/>
    <p:sldId id="257" r:id="rId4"/>
    <p:sldId id="260" r:id="rId5"/>
    <p:sldId id="262" r:id="rId6"/>
    <p:sldId id="258" r:id="rId7"/>
    <p:sldId id="261" r:id="rId8"/>
    <p:sldId id="259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95F927-5970-4FDB-8596-256DC6960E08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4168D9A8-6FA2-4563-9DC9-9CDB71BE3BC0}">
      <dgm:prSet phldrT="[テキスト]"/>
      <dgm:spPr/>
      <dgm:t>
        <a:bodyPr/>
        <a:lstStyle/>
        <a:p>
          <a:r>
            <a:rPr kumimoji="1" lang="ja-JP" altLang="en-US" dirty="0" smtClean="0"/>
            <a:t>環境</a:t>
          </a:r>
          <a:endParaRPr kumimoji="1" lang="ja-JP" altLang="en-US" dirty="0"/>
        </a:p>
      </dgm:t>
    </dgm:pt>
    <dgm:pt modelId="{5BB77C8C-10FD-4AD4-AE26-5E4F10F2B1FF}" type="par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4F513117-BDE0-4AA3-92EE-A0A8E06730A3}" type="sib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86F4AAF2-EC3E-481F-B834-887253EDEA27}">
      <dgm:prSet phldrT="[テキスト]"/>
      <dgm:spPr/>
      <dgm:t>
        <a:bodyPr/>
        <a:lstStyle/>
        <a:p>
          <a:r>
            <a:rPr kumimoji="1" lang="ja-JP" altLang="en-US" dirty="0" smtClean="0"/>
            <a:t>安心</a:t>
          </a:r>
          <a:endParaRPr kumimoji="1" lang="ja-JP" altLang="en-US" dirty="0"/>
        </a:p>
      </dgm:t>
    </dgm:pt>
    <dgm:pt modelId="{D2F0F2E3-FA91-4121-B8E1-4B3E9F854E07}" type="par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7417A319-A79D-4D68-8B6A-A7639BF92180}" type="sib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8BCE01ED-FA60-4EC4-BC2B-4379BC21B308}">
      <dgm:prSet phldrT="[テキスト]"/>
      <dgm:spPr/>
      <dgm:t>
        <a:bodyPr/>
        <a:lstStyle/>
        <a:p>
          <a:r>
            <a:rPr kumimoji="1" lang="ja-JP" altLang="en-US" dirty="0" smtClean="0"/>
            <a:t>人</a:t>
          </a:r>
          <a:endParaRPr kumimoji="1" lang="ja-JP" altLang="en-US" dirty="0"/>
        </a:p>
      </dgm:t>
    </dgm:pt>
    <dgm:pt modelId="{05A14FEB-A944-4D0B-8C41-A5634C5CE68E}" type="sib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EAB6E74D-53F8-489C-A255-18D490C54C4D}" type="par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C90093F2-4B00-4E70-8351-3E61FAAAE835}" type="pres">
      <dgm:prSet presAssocID="{D495F927-5970-4FDB-8596-256DC6960E08}" presName="Name0" presStyleCnt="0">
        <dgm:presLayoutVars>
          <dgm:dir/>
          <dgm:resizeHandles val="exact"/>
        </dgm:presLayoutVars>
      </dgm:prSet>
      <dgm:spPr/>
    </dgm:pt>
    <dgm:pt modelId="{14745F3E-A66C-4291-B080-7CFB8CFA550F}" type="pres">
      <dgm:prSet presAssocID="{D495F927-5970-4FDB-8596-256DC6960E08}" presName="vNodes" presStyleCnt="0"/>
      <dgm:spPr/>
    </dgm:pt>
    <dgm:pt modelId="{BB261D12-EA4C-4438-B3E0-FB28FBABAFD0}" type="pres">
      <dgm:prSet presAssocID="{8BCE01ED-FA60-4EC4-BC2B-4379BC21B30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088ABC-5F2A-431C-AEFD-B2D16C623642}" type="pres">
      <dgm:prSet presAssocID="{05A14FEB-A944-4D0B-8C41-A5634C5CE68E}" presName="spacerT" presStyleCnt="0"/>
      <dgm:spPr/>
    </dgm:pt>
    <dgm:pt modelId="{8145C301-B268-4858-BCED-415DC26EAFC4}" type="pres">
      <dgm:prSet presAssocID="{05A14FEB-A944-4D0B-8C41-A5634C5CE68E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8229AD81-680A-42BD-ADE9-5A404E003E8D}" type="pres">
      <dgm:prSet presAssocID="{05A14FEB-A944-4D0B-8C41-A5634C5CE68E}" presName="spacerB" presStyleCnt="0"/>
      <dgm:spPr/>
    </dgm:pt>
    <dgm:pt modelId="{257FE4CE-9E20-4286-BB9F-CE85430E5711}" type="pres">
      <dgm:prSet presAssocID="{4168D9A8-6FA2-4563-9DC9-9CDB71BE3BC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0AE2682-200A-4A3C-9169-8496883BD3FB}" type="pres">
      <dgm:prSet presAssocID="{D495F927-5970-4FDB-8596-256DC6960E08}" presName="sibTransLas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9E057117-1036-4138-BB20-C8BAE246C787}" type="pres">
      <dgm:prSet presAssocID="{D495F927-5970-4FDB-8596-256DC6960E08}" presName="connectorTex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7E1EA9CA-7114-46BA-A07E-46A7A5F60A8F}" type="pres">
      <dgm:prSet presAssocID="{D495F927-5970-4FDB-8596-256DC6960E08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D52E8ED-75CE-4F12-B7F8-8EEBB1FEE747}" type="presOf" srcId="{05A14FEB-A944-4D0B-8C41-A5634C5CE68E}" destId="{8145C301-B268-4858-BCED-415DC26EAFC4}" srcOrd="0" destOrd="0" presId="urn:microsoft.com/office/officeart/2005/8/layout/equation2"/>
    <dgm:cxn modelId="{79002261-3E19-497B-A525-5E9CC5B62458}" srcId="{D495F927-5970-4FDB-8596-256DC6960E08}" destId="{86F4AAF2-EC3E-481F-B834-887253EDEA27}" srcOrd="2" destOrd="0" parTransId="{D2F0F2E3-FA91-4121-B8E1-4B3E9F854E07}" sibTransId="{7417A319-A79D-4D68-8B6A-A7639BF92180}"/>
    <dgm:cxn modelId="{6D2A54EF-B8B6-43AE-B9C9-FBCF12599171}" srcId="{D495F927-5970-4FDB-8596-256DC6960E08}" destId="{8BCE01ED-FA60-4EC4-BC2B-4379BC21B308}" srcOrd="0" destOrd="0" parTransId="{EAB6E74D-53F8-489C-A255-18D490C54C4D}" sibTransId="{05A14FEB-A944-4D0B-8C41-A5634C5CE68E}"/>
    <dgm:cxn modelId="{948AF4BC-98FE-444B-ADD3-47F5E4D55763}" type="presOf" srcId="{4F513117-BDE0-4AA3-92EE-A0A8E06730A3}" destId="{9E057117-1036-4138-BB20-C8BAE246C787}" srcOrd="1" destOrd="0" presId="urn:microsoft.com/office/officeart/2005/8/layout/equation2"/>
    <dgm:cxn modelId="{0F01428A-5156-46C0-8CAE-3AEE718DBE1D}" srcId="{D495F927-5970-4FDB-8596-256DC6960E08}" destId="{4168D9A8-6FA2-4563-9DC9-9CDB71BE3BC0}" srcOrd="1" destOrd="0" parTransId="{5BB77C8C-10FD-4AD4-AE26-5E4F10F2B1FF}" sibTransId="{4F513117-BDE0-4AA3-92EE-A0A8E06730A3}"/>
    <dgm:cxn modelId="{7EA8C3E9-4502-4E2F-8EA0-BB5A616E1A37}" type="presOf" srcId="{4168D9A8-6FA2-4563-9DC9-9CDB71BE3BC0}" destId="{257FE4CE-9E20-4286-BB9F-CE85430E5711}" srcOrd="0" destOrd="0" presId="urn:microsoft.com/office/officeart/2005/8/layout/equation2"/>
    <dgm:cxn modelId="{2243F42B-4FFA-447E-BFF4-2EDC65F46D1A}" type="presOf" srcId="{86F4AAF2-EC3E-481F-B834-887253EDEA27}" destId="{7E1EA9CA-7114-46BA-A07E-46A7A5F60A8F}" srcOrd="0" destOrd="0" presId="urn:microsoft.com/office/officeart/2005/8/layout/equation2"/>
    <dgm:cxn modelId="{6B6F196D-C8DF-4EF8-BEE0-07E7671EA49C}" type="presOf" srcId="{4F513117-BDE0-4AA3-92EE-A0A8E06730A3}" destId="{90AE2682-200A-4A3C-9169-8496883BD3FB}" srcOrd="0" destOrd="0" presId="urn:microsoft.com/office/officeart/2005/8/layout/equation2"/>
    <dgm:cxn modelId="{62E7067E-9AF2-4A4A-988A-2936E286CA16}" type="presOf" srcId="{8BCE01ED-FA60-4EC4-BC2B-4379BC21B308}" destId="{BB261D12-EA4C-4438-B3E0-FB28FBABAFD0}" srcOrd="0" destOrd="0" presId="urn:microsoft.com/office/officeart/2005/8/layout/equation2"/>
    <dgm:cxn modelId="{C3E2B877-103D-47E7-B12F-6F41D9A35DE4}" type="presOf" srcId="{D495F927-5970-4FDB-8596-256DC6960E08}" destId="{C90093F2-4B00-4E70-8351-3E61FAAAE835}" srcOrd="0" destOrd="0" presId="urn:microsoft.com/office/officeart/2005/8/layout/equation2"/>
    <dgm:cxn modelId="{714787BC-7113-430E-BAC3-D74CADAD30C3}" type="presParOf" srcId="{C90093F2-4B00-4E70-8351-3E61FAAAE835}" destId="{14745F3E-A66C-4291-B080-7CFB8CFA550F}" srcOrd="0" destOrd="0" presId="urn:microsoft.com/office/officeart/2005/8/layout/equation2"/>
    <dgm:cxn modelId="{F11C4605-2209-46DD-9F34-6932D24065FC}" type="presParOf" srcId="{14745F3E-A66C-4291-B080-7CFB8CFA550F}" destId="{BB261D12-EA4C-4438-B3E0-FB28FBABAFD0}" srcOrd="0" destOrd="0" presId="urn:microsoft.com/office/officeart/2005/8/layout/equation2"/>
    <dgm:cxn modelId="{5C6C8F1E-94DB-4F45-91C1-A7F4CAF877E2}" type="presParOf" srcId="{14745F3E-A66C-4291-B080-7CFB8CFA550F}" destId="{64088ABC-5F2A-431C-AEFD-B2D16C623642}" srcOrd="1" destOrd="0" presId="urn:microsoft.com/office/officeart/2005/8/layout/equation2"/>
    <dgm:cxn modelId="{360C0559-AC19-43B6-B948-EBE80E6F140A}" type="presParOf" srcId="{14745F3E-A66C-4291-B080-7CFB8CFA550F}" destId="{8145C301-B268-4858-BCED-415DC26EAFC4}" srcOrd="2" destOrd="0" presId="urn:microsoft.com/office/officeart/2005/8/layout/equation2"/>
    <dgm:cxn modelId="{57EF51D8-8B3A-4B91-BA66-4A47858DAB7C}" type="presParOf" srcId="{14745F3E-A66C-4291-B080-7CFB8CFA550F}" destId="{8229AD81-680A-42BD-ADE9-5A404E003E8D}" srcOrd="3" destOrd="0" presId="urn:microsoft.com/office/officeart/2005/8/layout/equation2"/>
    <dgm:cxn modelId="{051D8536-DAF9-4E94-B2B4-DF1470F9C27A}" type="presParOf" srcId="{14745F3E-A66C-4291-B080-7CFB8CFA550F}" destId="{257FE4CE-9E20-4286-BB9F-CE85430E5711}" srcOrd="4" destOrd="0" presId="urn:microsoft.com/office/officeart/2005/8/layout/equation2"/>
    <dgm:cxn modelId="{52C15343-AAF3-48F6-A8F7-5A0B57B74CFB}" type="presParOf" srcId="{C90093F2-4B00-4E70-8351-3E61FAAAE835}" destId="{90AE2682-200A-4A3C-9169-8496883BD3FB}" srcOrd="1" destOrd="0" presId="urn:microsoft.com/office/officeart/2005/8/layout/equation2"/>
    <dgm:cxn modelId="{F7496291-BF1D-48F9-9255-8A405B453880}" type="presParOf" srcId="{90AE2682-200A-4A3C-9169-8496883BD3FB}" destId="{9E057117-1036-4138-BB20-C8BAE246C787}" srcOrd="0" destOrd="0" presId="urn:microsoft.com/office/officeart/2005/8/layout/equation2"/>
    <dgm:cxn modelId="{EFE18F0C-3281-49D7-B288-80D14DE64CC5}" type="presParOf" srcId="{C90093F2-4B00-4E70-8351-3E61FAAAE835}" destId="{7E1EA9CA-7114-46BA-A07E-46A7A5F60A8F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A0F3CF-4414-48A4-A57E-2B944340DE1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17238E6-0A02-4FCF-86D2-64E26DBF6DD1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移住ツアー申込</a:t>
          </a:r>
          <a:endParaRPr kumimoji="1" lang="ja-JP" altLang="en-US" sz="1400" dirty="0"/>
        </a:p>
      </dgm:t>
    </dgm:pt>
    <dgm:pt modelId="{2D305426-0CEB-49FD-93C6-25E43CDB1415}" type="par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01727201-3B83-4DC1-9738-B473A473A074}" type="sib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84189258-70F2-4FEE-90D4-E533A50F1414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移住ツアー参加</a:t>
          </a:r>
          <a:endParaRPr kumimoji="1" lang="ja-JP" altLang="en-US" sz="1400" dirty="0"/>
        </a:p>
      </dgm:t>
    </dgm:pt>
    <dgm:pt modelId="{DA82A5FE-6477-4F34-AF40-819AD06F089F}" type="par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52D4B33F-129E-486E-920D-08F1E10B1FFF}" type="sib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E8F22874-582C-4D7C-B466-8F6BB772686A}">
      <dgm:prSet phldrT="[テキスト]" custT="1"/>
      <dgm:spPr/>
      <dgm:t>
        <a:bodyPr/>
        <a:lstStyle/>
        <a:p>
          <a:r>
            <a:rPr kumimoji="1" lang="ja-JP" altLang="en-US" sz="1400" dirty="0" smtClean="0"/>
            <a:t>物件探し</a:t>
          </a:r>
          <a:endParaRPr kumimoji="1" lang="ja-JP" altLang="en-US" sz="1400" dirty="0"/>
        </a:p>
      </dgm:t>
    </dgm:pt>
    <dgm:pt modelId="{0E3AFC71-0808-4E9C-BC9D-D919601D03BD}" type="par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3519111-23BF-4234-9A64-ECD823B2E21C}" type="sib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6217D61-D1FE-4254-8AA2-24E9B68C14F0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</a:t>
          </a:r>
          <a:endParaRPr kumimoji="1" lang="ja-JP" altLang="en-US" sz="1400" dirty="0"/>
        </a:p>
      </dgm:t>
    </dgm:pt>
    <dgm:pt modelId="{1C4E3508-907F-4B7A-BE9A-756E0CBB61D4}" type="par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87B284B0-5B6C-41FC-9893-0C36AA8B0F67}" type="sib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AA0A9F58-73B4-4DA6-B064-623C7525CAAB}" type="pres">
      <dgm:prSet presAssocID="{65A0F3CF-4414-48A4-A57E-2B944340DE13}" presName="arrowDiagram" presStyleCnt="0">
        <dgm:presLayoutVars>
          <dgm:chMax val="5"/>
          <dgm:dir/>
          <dgm:resizeHandles val="exact"/>
        </dgm:presLayoutVars>
      </dgm:prSet>
      <dgm:spPr/>
    </dgm:pt>
    <dgm:pt modelId="{A3FBE6D1-A7D0-4A9A-BE8D-E5F748A53F85}" type="pres">
      <dgm:prSet presAssocID="{65A0F3CF-4414-48A4-A57E-2B944340DE13}" presName="arrow" presStyleLbl="bgShp" presStyleIdx="0" presStyleCnt="1"/>
      <dgm:spPr/>
    </dgm:pt>
    <dgm:pt modelId="{07498463-1C43-4939-ACD3-60792C2A664E}" type="pres">
      <dgm:prSet presAssocID="{65A0F3CF-4414-48A4-A57E-2B944340DE13}" presName="arrowDiagram4" presStyleCnt="0"/>
      <dgm:spPr/>
    </dgm:pt>
    <dgm:pt modelId="{A029B07A-0CD2-4006-8CA3-2C90370E072C}" type="pres">
      <dgm:prSet presAssocID="{F17238E6-0A02-4FCF-86D2-64E26DBF6DD1}" presName="bullet4a" presStyleLbl="node1" presStyleIdx="0" presStyleCnt="4"/>
      <dgm:spPr/>
    </dgm:pt>
    <dgm:pt modelId="{5966B64A-D31D-4EA6-AE11-C2C2DDB03A81}" type="pres">
      <dgm:prSet presAssocID="{F17238E6-0A02-4FCF-86D2-64E26DBF6DD1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511775-3BDB-4C9A-9C7A-A805CDCC90AF}" type="pres">
      <dgm:prSet presAssocID="{84189258-70F2-4FEE-90D4-E533A50F1414}" presName="bullet4b" presStyleLbl="node1" presStyleIdx="1" presStyleCnt="4"/>
      <dgm:spPr/>
    </dgm:pt>
    <dgm:pt modelId="{2E86D28E-6873-45C6-8988-A865444036E3}" type="pres">
      <dgm:prSet presAssocID="{84189258-70F2-4FEE-90D4-E533A50F1414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6C118C-D4CC-44B2-B78F-8A30A8F2C67A}" type="pres">
      <dgm:prSet presAssocID="{E8F22874-582C-4D7C-B466-8F6BB772686A}" presName="bullet4c" presStyleLbl="node1" presStyleIdx="2" presStyleCnt="4"/>
      <dgm:spPr/>
    </dgm:pt>
    <dgm:pt modelId="{1D1F193C-0238-4D50-9963-79A55AF5FDBD}" type="pres">
      <dgm:prSet presAssocID="{E8F22874-582C-4D7C-B466-8F6BB772686A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F600E10-B3DA-4CFB-A6E9-6F45B84F54E7}" type="pres">
      <dgm:prSet presAssocID="{16217D61-D1FE-4254-8AA2-24E9B68C14F0}" presName="bullet4d" presStyleLbl="node1" presStyleIdx="3" presStyleCnt="4"/>
      <dgm:spPr/>
    </dgm:pt>
    <dgm:pt modelId="{6645F571-07BD-4488-98F5-2394EA6E1D43}" type="pres">
      <dgm:prSet presAssocID="{16217D61-D1FE-4254-8AA2-24E9B68C14F0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8622D07-ECC9-4BCD-A9CF-CFD5E8529E86}" type="presOf" srcId="{F17238E6-0A02-4FCF-86D2-64E26DBF6DD1}" destId="{5966B64A-D31D-4EA6-AE11-C2C2DDB03A81}" srcOrd="0" destOrd="0" presId="urn:microsoft.com/office/officeart/2005/8/layout/arrow2"/>
    <dgm:cxn modelId="{F9319044-56D7-4C61-B2B1-417446412995}" srcId="{65A0F3CF-4414-48A4-A57E-2B944340DE13}" destId="{84189258-70F2-4FEE-90D4-E533A50F1414}" srcOrd="1" destOrd="0" parTransId="{DA82A5FE-6477-4F34-AF40-819AD06F089F}" sibTransId="{52D4B33F-129E-486E-920D-08F1E10B1FFF}"/>
    <dgm:cxn modelId="{0CF98D24-69E2-4284-A530-217F8E624B96}" type="presOf" srcId="{84189258-70F2-4FEE-90D4-E533A50F1414}" destId="{2E86D28E-6873-45C6-8988-A865444036E3}" srcOrd="0" destOrd="0" presId="urn:microsoft.com/office/officeart/2005/8/layout/arrow2"/>
    <dgm:cxn modelId="{76ED71BD-9C4C-4C1A-8B4E-F0D43A7267B8}" srcId="{65A0F3CF-4414-48A4-A57E-2B944340DE13}" destId="{E8F22874-582C-4D7C-B466-8F6BB772686A}" srcOrd="2" destOrd="0" parTransId="{0E3AFC71-0808-4E9C-BC9D-D919601D03BD}" sibTransId="{13519111-23BF-4234-9A64-ECD823B2E21C}"/>
    <dgm:cxn modelId="{BBBD72D2-BFA8-4C4C-8428-140FC31C8748}" srcId="{65A0F3CF-4414-48A4-A57E-2B944340DE13}" destId="{16217D61-D1FE-4254-8AA2-24E9B68C14F0}" srcOrd="3" destOrd="0" parTransId="{1C4E3508-907F-4B7A-BE9A-756E0CBB61D4}" sibTransId="{87B284B0-5B6C-41FC-9893-0C36AA8B0F67}"/>
    <dgm:cxn modelId="{B85BF61A-003C-4F84-906F-34C56E8C8161}" srcId="{65A0F3CF-4414-48A4-A57E-2B944340DE13}" destId="{F17238E6-0A02-4FCF-86D2-64E26DBF6DD1}" srcOrd="0" destOrd="0" parTransId="{2D305426-0CEB-49FD-93C6-25E43CDB1415}" sibTransId="{01727201-3B83-4DC1-9738-B473A473A074}"/>
    <dgm:cxn modelId="{C8E8F973-3EBF-4D4D-B173-F1A8B975CE82}" type="presOf" srcId="{16217D61-D1FE-4254-8AA2-24E9B68C14F0}" destId="{6645F571-07BD-4488-98F5-2394EA6E1D43}" srcOrd="0" destOrd="0" presId="urn:microsoft.com/office/officeart/2005/8/layout/arrow2"/>
    <dgm:cxn modelId="{15B1BA52-CFB6-4A43-AB69-F760DBD43F85}" type="presOf" srcId="{E8F22874-582C-4D7C-B466-8F6BB772686A}" destId="{1D1F193C-0238-4D50-9963-79A55AF5FDBD}" srcOrd="0" destOrd="0" presId="urn:microsoft.com/office/officeart/2005/8/layout/arrow2"/>
    <dgm:cxn modelId="{978AE249-F946-47A8-ABA1-397E8D0F76D3}" type="presOf" srcId="{65A0F3CF-4414-48A4-A57E-2B944340DE13}" destId="{AA0A9F58-73B4-4DA6-B064-623C7525CAAB}" srcOrd="0" destOrd="0" presId="urn:microsoft.com/office/officeart/2005/8/layout/arrow2"/>
    <dgm:cxn modelId="{D2E94305-41BD-4B37-830C-5A4EDD785D40}" type="presParOf" srcId="{AA0A9F58-73B4-4DA6-B064-623C7525CAAB}" destId="{A3FBE6D1-A7D0-4A9A-BE8D-E5F748A53F85}" srcOrd="0" destOrd="0" presId="urn:microsoft.com/office/officeart/2005/8/layout/arrow2"/>
    <dgm:cxn modelId="{B9ACDE92-153A-4B88-82B6-E8C4E1FAA3F9}" type="presParOf" srcId="{AA0A9F58-73B4-4DA6-B064-623C7525CAAB}" destId="{07498463-1C43-4939-ACD3-60792C2A664E}" srcOrd="1" destOrd="0" presId="urn:microsoft.com/office/officeart/2005/8/layout/arrow2"/>
    <dgm:cxn modelId="{25486B25-A658-43EC-86A8-BB962A6ABEE4}" type="presParOf" srcId="{07498463-1C43-4939-ACD3-60792C2A664E}" destId="{A029B07A-0CD2-4006-8CA3-2C90370E072C}" srcOrd="0" destOrd="0" presId="urn:microsoft.com/office/officeart/2005/8/layout/arrow2"/>
    <dgm:cxn modelId="{7CFA6FC5-10CD-4888-885B-CFFF98C7018A}" type="presParOf" srcId="{07498463-1C43-4939-ACD3-60792C2A664E}" destId="{5966B64A-D31D-4EA6-AE11-C2C2DDB03A81}" srcOrd="1" destOrd="0" presId="urn:microsoft.com/office/officeart/2005/8/layout/arrow2"/>
    <dgm:cxn modelId="{97485D6E-6A53-4115-8AEF-7BDC5B5D0789}" type="presParOf" srcId="{07498463-1C43-4939-ACD3-60792C2A664E}" destId="{23511775-3BDB-4C9A-9C7A-A805CDCC90AF}" srcOrd="2" destOrd="0" presId="urn:microsoft.com/office/officeart/2005/8/layout/arrow2"/>
    <dgm:cxn modelId="{8FF7CC56-9972-450B-954D-96722CF660F7}" type="presParOf" srcId="{07498463-1C43-4939-ACD3-60792C2A664E}" destId="{2E86D28E-6873-45C6-8988-A865444036E3}" srcOrd="3" destOrd="0" presId="urn:microsoft.com/office/officeart/2005/8/layout/arrow2"/>
    <dgm:cxn modelId="{BC3DC566-7BD0-467C-993C-4A76107B11D7}" type="presParOf" srcId="{07498463-1C43-4939-ACD3-60792C2A664E}" destId="{EC6C118C-D4CC-44B2-B78F-8A30A8F2C67A}" srcOrd="4" destOrd="0" presId="urn:microsoft.com/office/officeart/2005/8/layout/arrow2"/>
    <dgm:cxn modelId="{8A41D963-F959-4C82-B788-9694E43EA938}" type="presParOf" srcId="{07498463-1C43-4939-ACD3-60792C2A664E}" destId="{1D1F193C-0238-4D50-9963-79A55AF5FDBD}" srcOrd="5" destOrd="0" presId="urn:microsoft.com/office/officeart/2005/8/layout/arrow2"/>
    <dgm:cxn modelId="{BBCB2C4C-C076-48B8-9504-A7CDB5D68B1A}" type="presParOf" srcId="{07498463-1C43-4939-ACD3-60792C2A664E}" destId="{3F600E10-B3DA-4CFB-A6E9-6F45B84F54E7}" srcOrd="6" destOrd="0" presId="urn:microsoft.com/office/officeart/2005/8/layout/arrow2"/>
    <dgm:cxn modelId="{73F54DF4-E407-4C6E-AE13-AF8C9FCE4E53}" type="presParOf" srcId="{07498463-1C43-4939-ACD3-60792C2A664E}" destId="{6645F571-07BD-4488-98F5-2394EA6E1D43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5DDB2F-D4E2-4E5F-A378-E8BCA1588C93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</dgm:pt>
    <dgm:pt modelId="{B9CDAF81-F427-4A0A-B207-2E20C2899ED0}">
      <dgm:prSet phldrT="[テキスト]"/>
      <dgm:spPr/>
      <dgm:t>
        <a:bodyPr/>
        <a:lstStyle/>
        <a:p>
          <a:r>
            <a:rPr kumimoji="1" lang="ja-JP" altLang="en-US" dirty="0" smtClean="0"/>
            <a:t>日程検索</a:t>
          </a:r>
          <a:endParaRPr kumimoji="1" lang="en-US" altLang="ja-JP" dirty="0" smtClean="0"/>
        </a:p>
      </dgm:t>
    </dgm:pt>
    <dgm:pt modelId="{9F4AB8E3-1BEB-4140-8388-C0A81706E12E}" type="par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EA03C5A4-5AA5-44E9-8E49-A80EFC73BA8D}" type="sib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D65C4D47-7812-4682-A162-AA370D05B0B9}">
      <dgm:prSet phldrT="[テキスト]"/>
      <dgm:spPr/>
      <dgm:t>
        <a:bodyPr/>
        <a:lstStyle/>
        <a:p>
          <a:r>
            <a:rPr kumimoji="1" lang="ja-JP" altLang="en-US" dirty="0" smtClean="0"/>
            <a:t>予約</a:t>
          </a:r>
          <a:endParaRPr kumimoji="1" lang="ja-JP" altLang="en-US" dirty="0"/>
        </a:p>
      </dgm:t>
    </dgm:pt>
    <dgm:pt modelId="{1A07C224-5221-4C4B-A570-4B0BB2D43D8A}" type="par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4277CE9-14B0-42DE-8A05-95AA393FC45C}" type="sib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98A5B51-C8DF-4C5A-8A40-8DB0FE9C9075}">
      <dgm:prSet phldrT="[テキスト]"/>
      <dgm:spPr/>
      <dgm:t>
        <a:bodyPr/>
        <a:lstStyle/>
        <a:p>
          <a:r>
            <a:rPr kumimoji="1" lang="ja-JP" altLang="en-US" dirty="0" smtClean="0"/>
            <a:t>完了</a:t>
          </a:r>
          <a:endParaRPr kumimoji="1" lang="ja-JP" altLang="en-US" dirty="0"/>
        </a:p>
      </dgm:t>
    </dgm:pt>
    <dgm:pt modelId="{8D468F50-106A-4311-8410-686C385B48CF}" type="par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19EA7A2C-F5DF-4041-B7C1-E9C120CD4065}" type="sib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23D14E8B-AEA3-43B6-A138-7C3F7717FB5B}">
      <dgm:prSet phldrT="[テキスト]"/>
      <dgm:spPr/>
      <dgm:t>
        <a:bodyPr/>
        <a:lstStyle/>
        <a:p>
          <a:r>
            <a:rPr kumimoji="1" lang="ja-JP" altLang="en-US" dirty="0" smtClean="0"/>
            <a:t>滞在場所</a:t>
          </a:r>
          <a:endParaRPr kumimoji="1" lang="ja-JP" altLang="en-US" dirty="0"/>
        </a:p>
      </dgm:t>
    </dgm:pt>
    <dgm:pt modelId="{449B4227-DF24-47EC-85B5-7BF63EE65D4B}" type="par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564035DE-5159-40F6-B8F8-C93C6A783CC7}" type="sib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20AD1F89-C599-481C-B0B8-D96BC3B76D98}">
      <dgm:prSet phldrT="[テキスト]"/>
      <dgm:spPr/>
      <dgm:t>
        <a:bodyPr/>
        <a:lstStyle/>
        <a:p>
          <a:r>
            <a:rPr kumimoji="1" lang="ja-JP" altLang="en-US" dirty="0" smtClean="0"/>
            <a:t>体験内容</a:t>
          </a:r>
          <a:endParaRPr kumimoji="1" lang="ja-JP" altLang="en-US" dirty="0"/>
        </a:p>
      </dgm:t>
    </dgm:pt>
    <dgm:pt modelId="{BCBC6071-2208-4EE4-B84E-80F77FC57A68}" type="par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0B562357-AC38-4423-B91E-ABC3E0D472C4}" type="sib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20D1411D-E484-4AC2-9119-2CF526BB3C04}">
      <dgm:prSet phldrT="[テキスト]"/>
      <dgm:spPr/>
      <dgm:t>
        <a:bodyPr/>
        <a:lstStyle/>
        <a:p>
          <a:r>
            <a:rPr kumimoji="1" lang="ja-JP" altLang="en-US" dirty="0" smtClean="0"/>
            <a:t>店舗</a:t>
          </a:r>
          <a:endParaRPr kumimoji="1" lang="en-US" altLang="ja-JP" dirty="0" smtClean="0"/>
        </a:p>
      </dgm:t>
    </dgm:pt>
    <dgm:pt modelId="{23BAD90D-9E0B-49CC-832E-9DAF7C9CBB4F}" type="par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E941F639-6600-4608-AE90-4150F48E2915}" type="sib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0DF7C082-8535-449F-9C18-BE5A180D9E76}">
      <dgm:prSet phldrT="[テキスト]"/>
      <dgm:spPr/>
      <dgm:t>
        <a:bodyPr/>
        <a:lstStyle/>
        <a:p>
          <a:r>
            <a:rPr kumimoji="1" lang="ja-JP" altLang="en-US" dirty="0" smtClean="0"/>
            <a:t>スマホ</a:t>
          </a:r>
          <a:endParaRPr kumimoji="1" lang="en-US" altLang="ja-JP" dirty="0" smtClean="0"/>
        </a:p>
      </dgm:t>
    </dgm:pt>
    <dgm:pt modelId="{97E07FDB-CFDA-4B16-80B3-ADC7B7E9B7AC}" type="par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C5C9639A-8040-4DA7-8856-3FDEC2B1B9B4}" type="sib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660C617B-336E-4612-A2E9-0B31B8A810F9}">
      <dgm:prSet phldrT="[テキスト]"/>
      <dgm:spPr/>
      <dgm:t>
        <a:bodyPr/>
        <a:lstStyle/>
        <a:p>
          <a:r>
            <a:rPr kumimoji="1" lang="ja-JP" altLang="en-US" dirty="0" smtClean="0"/>
            <a:t>確認</a:t>
          </a:r>
          <a:endParaRPr kumimoji="1" lang="ja-JP" altLang="en-US" dirty="0"/>
        </a:p>
      </dgm:t>
    </dgm:pt>
    <dgm:pt modelId="{A1B56DDB-1059-4263-9EA6-A7034ECCFFFE}" type="par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CB8D7F24-7DE1-479E-B17C-F35DD2C65AC8}" type="sib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E3668ECC-4487-417B-BD96-14AD24704B55}">
      <dgm:prSet phldrT="[テキスト]"/>
      <dgm:spPr/>
      <dgm:t>
        <a:bodyPr/>
        <a:lstStyle/>
        <a:p>
          <a:r>
            <a:rPr kumimoji="1" lang="ja-JP" altLang="en-US" dirty="0" smtClean="0"/>
            <a:t>案内送付</a:t>
          </a:r>
          <a:endParaRPr kumimoji="1" lang="ja-JP" altLang="en-US" dirty="0"/>
        </a:p>
      </dgm:t>
    </dgm:pt>
    <dgm:pt modelId="{05DA2E98-E98C-4806-9B7B-6FA52C9086A3}" type="par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40BD2BB6-F2B9-484E-8236-97F12E93F2D9}" type="sib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EAE83299-5A12-4434-B4D0-96A8C2C8BBFA}" type="pres">
      <dgm:prSet presAssocID="{745DDB2F-D4E2-4E5F-A378-E8BCA1588C93}" presName="linearFlow" presStyleCnt="0">
        <dgm:presLayoutVars>
          <dgm:dir/>
          <dgm:animLvl val="lvl"/>
          <dgm:resizeHandles val="exact"/>
        </dgm:presLayoutVars>
      </dgm:prSet>
      <dgm:spPr/>
    </dgm:pt>
    <dgm:pt modelId="{6E2E520D-477A-4AB0-A460-997124437718}" type="pres">
      <dgm:prSet presAssocID="{B9CDAF81-F427-4A0A-B207-2E20C2899ED0}" presName="composite" presStyleCnt="0"/>
      <dgm:spPr/>
    </dgm:pt>
    <dgm:pt modelId="{C969C09B-59C8-441C-A7E9-A2427AC89C3A}" type="pres">
      <dgm:prSet presAssocID="{B9CDAF81-F427-4A0A-B207-2E20C2899ED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117BF5-6BA9-4ECC-9E77-2849669BB557}" type="pres">
      <dgm:prSet presAssocID="{B9CDAF81-F427-4A0A-B207-2E20C2899ED0}" presName="parSh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2EB5DD32-3D2E-481D-A255-66A42DF67755}" type="pres">
      <dgm:prSet presAssocID="{B9CDAF81-F427-4A0A-B207-2E20C2899ED0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030C79-3E9E-40D5-A27E-451BE229FFC7}" type="pres">
      <dgm:prSet presAssocID="{EA03C5A4-5AA5-44E9-8E49-A80EFC73BA8D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00838EE1-C4EA-4AED-806E-52A316EB9F62}" type="pres">
      <dgm:prSet presAssocID="{EA03C5A4-5AA5-44E9-8E49-A80EFC73BA8D}" presName="connTx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52F44185-8CB5-4E42-97EB-60FF301A7462}" type="pres">
      <dgm:prSet presAssocID="{D65C4D47-7812-4682-A162-AA370D05B0B9}" presName="composite" presStyleCnt="0"/>
      <dgm:spPr/>
    </dgm:pt>
    <dgm:pt modelId="{E1B5A89A-BF0E-440A-9014-5CF89C7EBC48}" type="pres">
      <dgm:prSet presAssocID="{D65C4D47-7812-4682-A162-AA370D05B0B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85C6EA9-D679-4B9D-B848-FEFB99437E2E}" type="pres">
      <dgm:prSet presAssocID="{D65C4D47-7812-4682-A162-AA370D05B0B9}" presName="parSh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97C33345-CDF4-45B5-8F18-6D5A2CB50D63}" type="pres">
      <dgm:prSet presAssocID="{D65C4D47-7812-4682-A162-AA370D05B0B9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EC1B31-AC86-4675-9C64-022FF32BEA43}" type="pres">
      <dgm:prSet presAssocID="{24277CE9-14B0-42DE-8A05-95AA393FC45C}" presName="sibTrans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C0424BDB-6E5C-4F3B-90EB-9F164C954791}" type="pres">
      <dgm:prSet presAssocID="{24277CE9-14B0-42DE-8A05-95AA393FC45C}" presName="connTx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B97ECB45-D90B-4D83-B197-0A4ADEFD0191}" type="pres">
      <dgm:prSet presAssocID="{298A5B51-C8DF-4C5A-8A40-8DB0FE9C9075}" presName="composite" presStyleCnt="0"/>
      <dgm:spPr/>
    </dgm:pt>
    <dgm:pt modelId="{F9F02B71-8572-4026-9538-B9F8929DA12A}" type="pres">
      <dgm:prSet presAssocID="{298A5B51-C8DF-4C5A-8A40-8DB0FE9C9075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58BC88-853A-46B7-83F9-6DEE30AB044A}" type="pres">
      <dgm:prSet presAssocID="{298A5B51-C8DF-4C5A-8A40-8DB0FE9C9075}" presName="parSh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ED9F8755-6E4E-483E-8AE4-8CB168167FDC}" type="pres">
      <dgm:prSet presAssocID="{298A5B51-C8DF-4C5A-8A40-8DB0FE9C9075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1C0FBA0-1141-475C-AFE4-400506E2C27A}" srcId="{B9CDAF81-F427-4A0A-B207-2E20C2899ED0}" destId="{20D1411D-E484-4AC2-9119-2CF526BB3C04}" srcOrd="0" destOrd="0" parTransId="{23BAD90D-9E0B-49CC-832E-9DAF7C9CBB4F}" sibTransId="{E941F639-6600-4608-AE90-4150F48E2915}"/>
    <dgm:cxn modelId="{FDD4ADEA-01B6-4BA7-A898-F92F18B4A723}" srcId="{298A5B51-C8DF-4C5A-8A40-8DB0FE9C9075}" destId="{660C617B-336E-4612-A2E9-0B31B8A810F9}" srcOrd="0" destOrd="0" parTransId="{A1B56DDB-1059-4263-9EA6-A7034ECCFFFE}" sibTransId="{CB8D7F24-7DE1-479E-B17C-F35DD2C65AC8}"/>
    <dgm:cxn modelId="{B0BB1591-E3B4-4DE8-80ED-229E6B941D60}" type="presOf" srcId="{EA03C5A4-5AA5-44E9-8E49-A80EFC73BA8D}" destId="{00838EE1-C4EA-4AED-806E-52A316EB9F62}" srcOrd="1" destOrd="0" presId="urn:microsoft.com/office/officeart/2005/8/layout/process3"/>
    <dgm:cxn modelId="{C96BB757-7873-43D8-A186-48B2ACE15100}" type="presOf" srcId="{E3668ECC-4487-417B-BD96-14AD24704B55}" destId="{ED9F8755-6E4E-483E-8AE4-8CB168167FDC}" srcOrd="0" destOrd="1" presId="urn:microsoft.com/office/officeart/2005/8/layout/process3"/>
    <dgm:cxn modelId="{15C8BB06-150E-400C-ABE3-6A5DD2302C2B}" srcId="{D65C4D47-7812-4682-A162-AA370D05B0B9}" destId="{20AD1F89-C599-481C-B0B8-D96BC3B76D98}" srcOrd="1" destOrd="0" parTransId="{BCBC6071-2208-4EE4-B84E-80F77FC57A68}" sibTransId="{0B562357-AC38-4423-B91E-ABC3E0D472C4}"/>
    <dgm:cxn modelId="{A4EE47FB-EBA0-4BA6-A4D4-80A14F020CA0}" type="presOf" srcId="{EA03C5A4-5AA5-44E9-8E49-A80EFC73BA8D}" destId="{79030C79-3E9E-40D5-A27E-451BE229FFC7}" srcOrd="0" destOrd="0" presId="urn:microsoft.com/office/officeart/2005/8/layout/process3"/>
    <dgm:cxn modelId="{867EAD68-7AE8-4F2C-BE8B-8BDC179AEC0F}" srcId="{745DDB2F-D4E2-4E5F-A378-E8BCA1588C93}" destId="{B9CDAF81-F427-4A0A-B207-2E20C2899ED0}" srcOrd="0" destOrd="0" parTransId="{9F4AB8E3-1BEB-4140-8388-C0A81706E12E}" sibTransId="{EA03C5A4-5AA5-44E9-8E49-A80EFC73BA8D}"/>
    <dgm:cxn modelId="{2265C710-26DA-4419-90AF-D4CB50889B0A}" type="presOf" srcId="{D65C4D47-7812-4682-A162-AA370D05B0B9}" destId="{E1B5A89A-BF0E-440A-9014-5CF89C7EBC48}" srcOrd="0" destOrd="0" presId="urn:microsoft.com/office/officeart/2005/8/layout/process3"/>
    <dgm:cxn modelId="{7EFB0F2B-C431-418C-952A-B02B0F996340}" srcId="{745DDB2F-D4E2-4E5F-A378-E8BCA1588C93}" destId="{298A5B51-C8DF-4C5A-8A40-8DB0FE9C9075}" srcOrd="2" destOrd="0" parTransId="{8D468F50-106A-4311-8410-686C385B48CF}" sibTransId="{19EA7A2C-F5DF-4041-B7C1-E9C120CD4065}"/>
    <dgm:cxn modelId="{B49C1DC4-D2DB-46DD-9CD3-3EF652936C1A}" type="presOf" srcId="{298A5B51-C8DF-4C5A-8A40-8DB0FE9C9075}" destId="{F9F02B71-8572-4026-9538-B9F8929DA12A}" srcOrd="0" destOrd="0" presId="urn:microsoft.com/office/officeart/2005/8/layout/process3"/>
    <dgm:cxn modelId="{6F2C67C9-8184-4324-8DBA-9075386826BF}" type="presOf" srcId="{745DDB2F-D4E2-4E5F-A378-E8BCA1588C93}" destId="{EAE83299-5A12-4434-B4D0-96A8C2C8BBFA}" srcOrd="0" destOrd="0" presId="urn:microsoft.com/office/officeart/2005/8/layout/process3"/>
    <dgm:cxn modelId="{04429D36-5809-468B-8401-EA0BE545051E}" type="presOf" srcId="{23D14E8B-AEA3-43B6-A138-7C3F7717FB5B}" destId="{97C33345-CDF4-45B5-8F18-6D5A2CB50D63}" srcOrd="0" destOrd="0" presId="urn:microsoft.com/office/officeart/2005/8/layout/process3"/>
    <dgm:cxn modelId="{E2A787DE-57CA-405A-A979-C6DF9F7A178B}" type="presOf" srcId="{20AD1F89-C599-481C-B0B8-D96BC3B76D98}" destId="{97C33345-CDF4-45B5-8F18-6D5A2CB50D63}" srcOrd="0" destOrd="1" presId="urn:microsoft.com/office/officeart/2005/8/layout/process3"/>
    <dgm:cxn modelId="{9F673E11-7F4B-4E56-9991-212337AFEF5F}" type="presOf" srcId="{24277CE9-14B0-42DE-8A05-95AA393FC45C}" destId="{9AEC1B31-AC86-4675-9C64-022FF32BEA43}" srcOrd="0" destOrd="0" presId="urn:microsoft.com/office/officeart/2005/8/layout/process3"/>
    <dgm:cxn modelId="{4A2761B6-6174-4FB3-B088-460BE91FFADB}" type="presOf" srcId="{B9CDAF81-F427-4A0A-B207-2E20C2899ED0}" destId="{C969C09B-59C8-441C-A7E9-A2427AC89C3A}" srcOrd="0" destOrd="0" presId="urn:microsoft.com/office/officeart/2005/8/layout/process3"/>
    <dgm:cxn modelId="{11FB0821-838C-4368-92DA-0848D67B69D8}" srcId="{745DDB2F-D4E2-4E5F-A378-E8BCA1588C93}" destId="{D65C4D47-7812-4682-A162-AA370D05B0B9}" srcOrd="1" destOrd="0" parTransId="{1A07C224-5221-4C4B-A570-4B0BB2D43D8A}" sibTransId="{24277CE9-14B0-42DE-8A05-95AA393FC45C}"/>
    <dgm:cxn modelId="{042785D3-331D-4EDC-A525-FEC2196A7A4D}" type="presOf" srcId="{24277CE9-14B0-42DE-8A05-95AA393FC45C}" destId="{C0424BDB-6E5C-4F3B-90EB-9F164C954791}" srcOrd="1" destOrd="0" presId="urn:microsoft.com/office/officeart/2005/8/layout/process3"/>
    <dgm:cxn modelId="{53115973-190C-49EC-A827-641F73D46700}" type="presOf" srcId="{B9CDAF81-F427-4A0A-B207-2E20C2899ED0}" destId="{15117BF5-6BA9-4ECC-9E77-2849669BB557}" srcOrd="1" destOrd="0" presId="urn:microsoft.com/office/officeart/2005/8/layout/process3"/>
    <dgm:cxn modelId="{D4C88A80-16CF-4E7F-8093-091A6C7D15D5}" type="presOf" srcId="{660C617B-336E-4612-A2E9-0B31B8A810F9}" destId="{ED9F8755-6E4E-483E-8AE4-8CB168167FDC}" srcOrd="0" destOrd="0" presId="urn:microsoft.com/office/officeart/2005/8/layout/process3"/>
    <dgm:cxn modelId="{52A8436B-0C6F-492D-8919-3DF25D77FA7F}" srcId="{D65C4D47-7812-4682-A162-AA370D05B0B9}" destId="{23D14E8B-AEA3-43B6-A138-7C3F7717FB5B}" srcOrd="0" destOrd="0" parTransId="{449B4227-DF24-47EC-85B5-7BF63EE65D4B}" sibTransId="{564035DE-5159-40F6-B8F8-C93C6A783CC7}"/>
    <dgm:cxn modelId="{093DEDD0-FED9-4787-AEB1-F63DC61A0295}" type="presOf" srcId="{D65C4D47-7812-4682-A162-AA370D05B0B9}" destId="{485C6EA9-D679-4B9D-B848-FEFB99437E2E}" srcOrd="1" destOrd="0" presId="urn:microsoft.com/office/officeart/2005/8/layout/process3"/>
    <dgm:cxn modelId="{386352A7-A6FB-4991-8AB4-7AB1C1EFFAD7}" type="presOf" srcId="{298A5B51-C8DF-4C5A-8A40-8DB0FE9C9075}" destId="{D758BC88-853A-46B7-83F9-6DEE30AB044A}" srcOrd="1" destOrd="0" presId="urn:microsoft.com/office/officeart/2005/8/layout/process3"/>
    <dgm:cxn modelId="{B8953299-E5DF-4ADB-A8CE-7168CEFDCC06}" srcId="{298A5B51-C8DF-4C5A-8A40-8DB0FE9C9075}" destId="{E3668ECC-4487-417B-BD96-14AD24704B55}" srcOrd="1" destOrd="0" parTransId="{05DA2E98-E98C-4806-9B7B-6FA52C9086A3}" sibTransId="{40BD2BB6-F2B9-484E-8236-97F12E93F2D9}"/>
    <dgm:cxn modelId="{3B860399-2F75-4F2F-84C4-AA1EDEDF239B}" type="presOf" srcId="{0DF7C082-8535-449F-9C18-BE5A180D9E76}" destId="{2EB5DD32-3D2E-481D-A255-66A42DF67755}" srcOrd="0" destOrd="1" presId="urn:microsoft.com/office/officeart/2005/8/layout/process3"/>
    <dgm:cxn modelId="{D9225FEF-F1FE-4E47-8B10-8C19DE2B149F}" type="presOf" srcId="{20D1411D-E484-4AC2-9119-2CF526BB3C04}" destId="{2EB5DD32-3D2E-481D-A255-66A42DF67755}" srcOrd="0" destOrd="0" presId="urn:microsoft.com/office/officeart/2005/8/layout/process3"/>
    <dgm:cxn modelId="{3DD6013E-4439-4E76-8F04-53190C14462A}" srcId="{B9CDAF81-F427-4A0A-B207-2E20C2899ED0}" destId="{0DF7C082-8535-449F-9C18-BE5A180D9E76}" srcOrd="1" destOrd="0" parTransId="{97E07FDB-CFDA-4B16-80B3-ADC7B7E9B7AC}" sibTransId="{C5C9639A-8040-4DA7-8856-3FDEC2B1B9B4}"/>
    <dgm:cxn modelId="{B6863F1E-BA22-4288-8ACE-5CF2A8DCBD23}" type="presParOf" srcId="{EAE83299-5A12-4434-B4D0-96A8C2C8BBFA}" destId="{6E2E520D-477A-4AB0-A460-997124437718}" srcOrd="0" destOrd="0" presId="urn:microsoft.com/office/officeart/2005/8/layout/process3"/>
    <dgm:cxn modelId="{C793D856-F10C-4022-970E-CA74E0E36FD0}" type="presParOf" srcId="{6E2E520D-477A-4AB0-A460-997124437718}" destId="{C969C09B-59C8-441C-A7E9-A2427AC89C3A}" srcOrd="0" destOrd="0" presId="urn:microsoft.com/office/officeart/2005/8/layout/process3"/>
    <dgm:cxn modelId="{1CDB747A-9D16-4FB4-9463-3142A17678C5}" type="presParOf" srcId="{6E2E520D-477A-4AB0-A460-997124437718}" destId="{15117BF5-6BA9-4ECC-9E77-2849669BB557}" srcOrd="1" destOrd="0" presId="urn:microsoft.com/office/officeart/2005/8/layout/process3"/>
    <dgm:cxn modelId="{F8A0AFF3-026C-468B-86DF-575E2F5C572C}" type="presParOf" srcId="{6E2E520D-477A-4AB0-A460-997124437718}" destId="{2EB5DD32-3D2E-481D-A255-66A42DF67755}" srcOrd="2" destOrd="0" presId="urn:microsoft.com/office/officeart/2005/8/layout/process3"/>
    <dgm:cxn modelId="{533231A7-FB41-4884-BE39-70C4011CDB56}" type="presParOf" srcId="{EAE83299-5A12-4434-B4D0-96A8C2C8BBFA}" destId="{79030C79-3E9E-40D5-A27E-451BE229FFC7}" srcOrd="1" destOrd="0" presId="urn:microsoft.com/office/officeart/2005/8/layout/process3"/>
    <dgm:cxn modelId="{4018061F-242E-4817-A96B-E1A954A85898}" type="presParOf" srcId="{79030C79-3E9E-40D5-A27E-451BE229FFC7}" destId="{00838EE1-C4EA-4AED-806E-52A316EB9F62}" srcOrd="0" destOrd="0" presId="urn:microsoft.com/office/officeart/2005/8/layout/process3"/>
    <dgm:cxn modelId="{E911342A-8F7D-4B8D-9DAF-16628BDE2524}" type="presParOf" srcId="{EAE83299-5A12-4434-B4D0-96A8C2C8BBFA}" destId="{52F44185-8CB5-4E42-97EB-60FF301A7462}" srcOrd="2" destOrd="0" presId="urn:microsoft.com/office/officeart/2005/8/layout/process3"/>
    <dgm:cxn modelId="{24DECC60-6BDE-4656-975C-D4119C217544}" type="presParOf" srcId="{52F44185-8CB5-4E42-97EB-60FF301A7462}" destId="{E1B5A89A-BF0E-440A-9014-5CF89C7EBC48}" srcOrd="0" destOrd="0" presId="urn:microsoft.com/office/officeart/2005/8/layout/process3"/>
    <dgm:cxn modelId="{46549CBA-EFA1-43B0-9FA0-539A576879EA}" type="presParOf" srcId="{52F44185-8CB5-4E42-97EB-60FF301A7462}" destId="{485C6EA9-D679-4B9D-B848-FEFB99437E2E}" srcOrd="1" destOrd="0" presId="urn:microsoft.com/office/officeart/2005/8/layout/process3"/>
    <dgm:cxn modelId="{65C14261-2316-487E-8B49-203AB5E3D92A}" type="presParOf" srcId="{52F44185-8CB5-4E42-97EB-60FF301A7462}" destId="{97C33345-CDF4-45B5-8F18-6D5A2CB50D63}" srcOrd="2" destOrd="0" presId="urn:microsoft.com/office/officeart/2005/8/layout/process3"/>
    <dgm:cxn modelId="{E7A4D80E-4F00-4C71-ACE9-5C6AEA61C698}" type="presParOf" srcId="{EAE83299-5A12-4434-B4D0-96A8C2C8BBFA}" destId="{9AEC1B31-AC86-4675-9C64-022FF32BEA43}" srcOrd="3" destOrd="0" presId="urn:microsoft.com/office/officeart/2005/8/layout/process3"/>
    <dgm:cxn modelId="{B0A3A2CA-5589-4421-8432-A2DB68BEB7A6}" type="presParOf" srcId="{9AEC1B31-AC86-4675-9C64-022FF32BEA43}" destId="{C0424BDB-6E5C-4F3B-90EB-9F164C954791}" srcOrd="0" destOrd="0" presId="urn:microsoft.com/office/officeart/2005/8/layout/process3"/>
    <dgm:cxn modelId="{55409BAE-0EBD-420F-9ED1-68AED90DEA5B}" type="presParOf" srcId="{EAE83299-5A12-4434-B4D0-96A8C2C8BBFA}" destId="{B97ECB45-D90B-4D83-B197-0A4ADEFD0191}" srcOrd="4" destOrd="0" presId="urn:microsoft.com/office/officeart/2005/8/layout/process3"/>
    <dgm:cxn modelId="{BD11ADCD-A52A-49E0-88DC-FD3AA85D635E}" type="presParOf" srcId="{B97ECB45-D90B-4D83-B197-0A4ADEFD0191}" destId="{F9F02B71-8572-4026-9538-B9F8929DA12A}" srcOrd="0" destOrd="0" presId="urn:microsoft.com/office/officeart/2005/8/layout/process3"/>
    <dgm:cxn modelId="{7A719578-D23C-41BD-A6EB-1C4EE42D26DC}" type="presParOf" srcId="{B97ECB45-D90B-4D83-B197-0A4ADEFD0191}" destId="{D758BC88-853A-46B7-83F9-6DEE30AB044A}" srcOrd="1" destOrd="0" presId="urn:microsoft.com/office/officeart/2005/8/layout/process3"/>
    <dgm:cxn modelId="{1B391D48-EBD2-4A7F-8A80-7F2ACA3F45AC}" type="presParOf" srcId="{B97ECB45-D90B-4D83-B197-0A4ADEFD0191}" destId="{ED9F8755-6E4E-483E-8AE4-8CB168167FD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61D12-EA4C-4438-B3E0-FB28FBABAFD0}">
      <dsp:nvSpPr>
        <dsp:cNvPr id="0" name=""/>
        <dsp:cNvSpPr/>
      </dsp:nvSpPr>
      <dsp:spPr>
        <a:xfrm>
          <a:off x="2539906" y="1463"/>
          <a:ext cx="1256822" cy="12568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人</a:t>
          </a:r>
          <a:endParaRPr kumimoji="1" lang="ja-JP" altLang="en-US" sz="3100" kern="1200" dirty="0"/>
        </a:p>
      </dsp:txBody>
      <dsp:txXfrm>
        <a:off x="2723963" y="185520"/>
        <a:ext cx="888708" cy="888708"/>
      </dsp:txXfrm>
    </dsp:sp>
    <dsp:sp modelId="{8145C301-B268-4858-BCED-415DC26EAFC4}">
      <dsp:nvSpPr>
        <dsp:cNvPr id="0" name=""/>
        <dsp:cNvSpPr/>
      </dsp:nvSpPr>
      <dsp:spPr>
        <a:xfrm>
          <a:off x="2803839" y="1360340"/>
          <a:ext cx="728957" cy="72895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>
        <a:off x="2900462" y="1639093"/>
        <a:ext cx="535711" cy="171451"/>
      </dsp:txXfrm>
    </dsp:sp>
    <dsp:sp modelId="{257FE4CE-9E20-4286-BB9F-CE85430E5711}">
      <dsp:nvSpPr>
        <dsp:cNvPr id="0" name=""/>
        <dsp:cNvSpPr/>
      </dsp:nvSpPr>
      <dsp:spPr>
        <a:xfrm>
          <a:off x="2539906" y="2191351"/>
          <a:ext cx="1256822" cy="12568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環境</a:t>
          </a:r>
          <a:endParaRPr kumimoji="1" lang="ja-JP" altLang="en-US" sz="3100" kern="1200" dirty="0"/>
        </a:p>
      </dsp:txBody>
      <dsp:txXfrm>
        <a:off x="2723963" y="2375408"/>
        <a:ext cx="888708" cy="888708"/>
      </dsp:txXfrm>
    </dsp:sp>
    <dsp:sp modelId="{90AE2682-200A-4A3C-9169-8496883BD3FB}">
      <dsp:nvSpPr>
        <dsp:cNvPr id="0" name=""/>
        <dsp:cNvSpPr/>
      </dsp:nvSpPr>
      <dsp:spPr>
        <a:xfrm>
          <a:off x="3985252" y="1491050"/>
          <a:ext cx="399669" cy="4675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100" kern="1200"/>
        </a:p>
      </dsp:txBody>
      <dsp:txXfrm>
        <a:off x="3985252" y="1584557"/>
        <a:ext cx="279768" cy="280523"/>
      </dsp:txXfrm>
    </dsp:sp>
    <dsp:sp modelId="{7E1EA9CA-7114-46BA-A07E-46A7A5F60A8F}">
      <dsp:nvSpPr>
        <dsp:cNvPr id="0" name=""/>
        <dsp:cNvSpPr/>
      </dsp:nvSpPr>
      <dsp:spPr>
        <a:xfrm>
          <a:off x="4550822" y="467996"/>
          <a:ext cx="2513645" cy="25136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6300" kern="1200" dirty="0" smtClean="0"/>
            <a:t>安心</a:t>
          </a:r>
          <a:endParaRPr kumimoji="1" lang="ja-JP" altLang="en-US" sz="6300" kern="1200" dirty="0"/>
        </a:p>
      </dsp:txBody>
      <dsp:txXfrm>
        <a:off x="4918937" y="836111"/>
        <a:ext cx="1777415" cy="17774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FBE6D1-A7D0-4A9A-BE8D-E5F748A53F85}">
      <dsp:nvSpPr>
        <dsp:cNvPr id="0" name=""/>
        <dsp:cNvSpPr/>
      </dsp:nvSpPr>
      <dsp:spPr>
        <a:xfrm>
          <a:off x="2042477" y="0"/>
          <a:ext cx="5519420" cy="344963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29B07A-0CD2-4006-8CA3-2C90370E072C}">
      <dsp:nvSpPr>
        <dsp:cNvPr id="0" name=""/>
        <dsp:cNvSpPr/>
      </dsp:nvSpPr>
      <dsp:spPr>
        <a:xfrm>
          <a:off x="2586140" y="2565150"/>
          <a:ext cx="126946" cy="1269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6B64A-D31D-4EA6-AE11-C2C2DDB03A81}">
      <dsp:nvSpPr>
        <dsp:cNvPr id="0" name=""/>
        <dsp:cNvSpPr/>
      </dsp:nvSpPr>
      <dsp:spPr>
        <a:xfrm>
          <a:off x="2649613" y="2628624"/>
          <a:ext cx="943820" cy="821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266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移住ツアー申込</a:t>
          </a:r>
          <a:endParaRPr kumimoji="1" lang="ja-JP" altLang="en-US" sz="1400" kern="1200" dirty="0"/>
        </a:p>
      </dsp:txBody>
      <dsp:txXfrm>
        <a:off x="2649613" y="2628624"/>
        <a:ext cx="943820" cy="821013"/>
      </dsp:txXfrm>
    </dsp:sp>
    <dsp:sp modelId="{23511775-3BDB-4C9A-9C7A-A805CDCC90AF}">
      <dsp:nvSpPr>
        <dsp:cNvPr id="0" name=""/>
        <dsp:cNvSpPr/>
      </dsp:nvSpPr>
      <dsp:spPr>
        <a:xfrm>
          <a:off x="3483045" y="1762765"/>
          <a:ext cx="220776" cy="2207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6D28E-6873-45C6-8988-A865444036E3}">
      <dsp:nvSpPr>
        <dsp:cNvPr id="0" name=""/>
        <dsp:cNvSpPr/>
      </dsp:nvSpPr>
      <dsp:spPr>
        <a:xfrm>
          <a:off x="3593434" y="1873153"/>
          <a:ext cx="1159078" cy="1576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98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移住ツアー参加</a:t>
          </a:r>
          <a:endParaRPr kumimoji="1" lang="ja-JP" altLang="en-US" sz="1400" kern="1200" dirty="0"/>
        </a:p>
      </dsp:txBody>
      <dsp:txXfrm>
        <a:off x="3593434" y="1873153"/>
        <a:ext cx="1159078" cy="1576484"/>
      </dsp:txXfrm>
    </dsp:sp>
    <dsp:sp modelId="{EC6C118C-D4CC-44B2-B78F-8A30A8F2C67A}">
      <dsp:nvSpPr>
        <dsp:cNvPr id="0" name=""/>
        <dsp:cNvSpPr/>
      </dsp:nvSpPr>
      <dsp:spPr>
        <a:xfrm>
          <a:off x="4628325" y="1171497"/>
          <a:ext cx="292529" cy="292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1F193C-0238-4D50-9963-79A55AF5FDBD}">
      <dsp:nvSpPr>
        <dsp:cNvPr id="0" name=""/>
        <dsp:cNvSpPr/>
      </dsp:nvSpPr>
      <dsp:spPr>
        <a:xfrm>
          <a:off x="4774590" y="1317761"/>
          <a:ext cx="1159078" cy="21318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00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物件探し</a:t>
          </a:r>
          <a:endParaRPr kumimoji="1" lang="ja-JP" altLang="en-US" sz="1400" kern="1200" dirty="0"/>
        </a:p>
      </dsp:txBody>
      <dsp:txXfrm>
        <a:off x="4774590" y="1317761"/>
        <a:ext cx="1159078" cy="2131876"/>
      </dsp:txXfrm>
    </dsp:sp>
    <dsp:sp modelId="{3F600E10-B3DA-4CFB-A6E9-6F45B84F54E7}">
      <dsp:nvSpPr>
        <dsp:cNvPr id="0" name=""/>
        <dsp:cNvSpPr/>
      </dsp:nvSpPr>
      <dsp:spPr>
        <a:xfrm>
          <a:off x="5875714" y="780308"/>
          <a:ext cx="391878" cy="391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45F571-07BD-4488-98F5-2394EA6E1D43}">
      <dsp:nvSpPr>
        <dsp:cNvPr id="0" name=""/>
        <dsp:cNvSpPr/>
      </dsp:nvSpPr>
      <dsp:spPr>
        <a:xfrm>
          <a:off x="6071654" y="976247"/>
          <a:ext cx="1159078" cy="2473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7648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</a:t>
          </a:r>
          <a:endParaRPr kumimoji="1" lang="ja-JP" altLang="en-US" sz="1400" kern="1200" dirty="0"/>
        </a:p>
      </dsp:txBody>
      <dsp:txXfrm>
        <a:off x="6071654" y="976247"/>
        <a:ext cx="1159078" cy="24733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17BF5-6BA9-4ECC-9E77-2849669BB557}">
      <dsp:nvSpPr>
        <dsp:cNvPr id="0" name=""/>
        <dsp:cNvSpPr/>
      </dsp:nvSpPr>
      <dsp:spPr>
        <a:xfrm>
          <a:off x="4776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日程検索</a:t>
          </a:r>
          <a:endParaRPr kumimoji="1" lang="en-US" altLang="ja-JP" sz="2700" kern="1200" dirty="0" smtClean="0"/>
        </a:p>
      </dsp:txBody>
      <dsp:txXfrm>
        <a:off x="4776" y="490209"/>
        <a:ext cx="2171958" cy="815299"/>
      </dsp:txXfrm>
    </dsp:sp>
    <dsp:sp modelId="{2EB5DD32-3D2E-481D-A255-66A42DF67755}">
      <dsp:nvSpPr>
        <dsp:cNvPr id="0" name=""/>
        <dsp:cNvSpPr/>
      </dsp:nvSpPr>
      <dsp:spPr>
        <a:xfrm>
          <a:off x="449635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店舗</a:t>
          </a:r>
          <a:endParaRPr kumimoji="1" lang="en-US" altLang="ja-JP" sz="2700" kern="1200" dirty="0" smtClean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スマホ</a:t>
          </a:r>
          <a:endParaRPr kumimoji="1" lang="en-US" altLang="ja-JP" sz="2700" kern="1200" dirty="0" smtClean="0"/>
        </a:p>
      </dsp:txBody>
      <dsp:txXfrm>
        <a:off x="498077" y="1353951"/>
        <a:ext cx="2075074" cy="1557034"/>
      </dsp:txXfrm>
    </dsp:sp>
    <dsp:sp modelId="{79030C79-3E9E-40D5-A27E-451BE229FFC7}">
      <dsp:nvSpPr>
        <dsp:cNvPr id="0" name=""/>
        <dsp:cNvSpPr/>
      </dsp:nvSpPr>
      <dsp:spPr>
        <a:xfrm>
          <a:off x="2505995" y="627482"/>
          <a:ext cx="698033" cy="540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/>
        </a:p>
      </dsp:txBody>
      <dsp:txXfrm>
        <a:off x="2505995" y="735633"/>
        <a:ext cx="535807" cy="324452"/>
      </dsp:txXfrm>
    </dsp:sp>
    <dsp:sp modelId="{485C6EA9-D679-4B9D-B848-FEFB99437E2E}">
      <dsp:nvSpPr>
        <dsp:cNvPr id="0" name=""/>
        <dsp:cNvSpPr/>
      </dsp:nvSpPr>
      <dsp:spPr>
        <a:xfrm>
          <a:off x="3493778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予約</a:t>
          </a:r>
          <a:endParaRPr kumimoji="1" lang="ja-JP" altLang="en-US" sz="2700" kern="1200" dirty="0"/>
        </a:p>
      </dsp:txBody>
      <dsp:txXfrm>
        <a:off x="3493778" y="490209"/>
        <a:ext cx="2171958" cy="815299"/>
      </dsp:txXfrm>
    </dsp:sp>
    <dsp:sp modelId="{97C33345-CDF4-45B5-8F18-6D5A2CB50D63}">
      <dsp:nvSpPr>
        <dsp:cNvPr id="0" name=""/>
        <dsp:cNvSpPr/>
      </dsp:nvSpPr>
      <dsp:spPr>
        <a:xfrm>
          <a:off x="3938637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滞在場所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体験内容</a:t>
          </a:r>
          <a:endParaRPr kumimoji="1" lang="ja-JP" altLang="en-US" sz="2700" kern="1200" dirty="0"/>
        </a:p>
      </dsp:txBody>
      <dsp:txXfrm>
        <a:off x="3987079" y="1353951"/>
        <a:ext cx="2075074" cy="1557034"/>
      </dsp:txXfrm>
    </dsp:sp>
    <dsp:sp modelId="{9AEC1B31-AC86-4675-9C64-022FF32BEA43}">
      <dsp:nvSpPr>
        <dsp:cNvPr id="0" name=""/>
        <dsp:cNvSpPr/>
      </dsp:nvSpPr>
      <dsp:spPr>
        <a:xfrm>
          <a:off x="5994998" y="627482"/>
          <a:ext cx="698033" cy="540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/>
        </a:p>
      </dsp:txBody>
      <dsp:txXfrm>
        <a:off x="5994998" y="735633"/>
        <a:ext cx="535807" cy="324452"/>
      </dsp:txXfrm>
    </dsp:sp>
    <dsp:sp modelId="{D758BC88-853A-46B7-83F9-6DEE30AB044A}">
      <dsp:nvSpPr>
        <dsp:cNvPr id="0" name=""/>
        <dsp:cNvSpPr/>
      </dsp:nvSpPr>
      <dsp:spPr>
        <a:xfrm>
          <a:off x="6982781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完了</a:t>
          </a:r>
          <a:endParaRPr kumimoji="1" lang="ja-JP" altLang="en-US" sz="2700" kern="1200" dirty="0"/>
        </a:p>
      </dsp:txBody>
      <dsp:txXfrm>
        <a:off x="6982781" y="490209"/>
        <a:ext cx="2171958" cy="815299"/>
      </dsp:txXfrm>
    </dsp:sp>
    <dsp:sp modelId="{ED9F8755-6E4E-483E-8AE4-8CB168167FDC}">
      <dsp:nvSpPr>
        <dsp:cNvPr id="0" name=""/>
        <dsp:cNvSpPr/>
      </dsp:nvSpPr>
      <dsp:spPr>
        <a:xfrm>
          <a:off x="7427640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確認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案内送付</a:t>
          </a:r>
          <a:endParaRPr kumimoji="1" lang="ja-JP" altLang="en-US" sz="2700" kern="1200" dirty="0"/>
        </a:p>
      </dsp:txBody>
      <dsp:txXfrm>
        <a:off x="7476082" y="1353951"/>
        <a:ext cx="2075074" cy="1557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47093-0DC3-468C-B385-EE67D8D78DD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3F551-20B0-4674-8061-4E60F3394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646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0A03B-C02A-4BE7-A723-B333643EEA0C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94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B413-643E-4C27-9E5A-35B7343C7A40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715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FB55-A300-4DC9-B8B0-5130C729222D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89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262-239E-438F-836D-0E3FDD9402C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542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5322-4B4C-48B1-9A7A-D56791ACEC7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581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FF2C-8E18-4991-A2D7-9005B212F0D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932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F8B2-D3FD-4A12-B4A0-10438A2FFFFC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485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BCC6-5EFA-47D4-A389-84321146713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230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DA9F-9922-401D-A556-EF6BDF26192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47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1FEE-F6DC-4C31-8EE6-25D7F5AB434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36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7C0-D926-4A70-9616-F6C90298552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52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0AD4-99D0-41A9-8947-B4113E9817A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9284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EC90B323-7D78-414E-9D17-44EEEE92A9A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735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570F-0865-4E8F-8D46-822F89DF5FF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572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01-6214-42D8-82EB-F3E5B90549D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344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94DD-A166-408B-9763-73FDE5EC3BFF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4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7482-5BC5-4C2D-A1C9-B9495676858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31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130D2-CFF7-4CD4-9D58-8DCEF6F93F3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135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8DF3-6425-483B-BF33-BD525D14C3C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0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71174-7C76-473A-9D76-9A5E7C9DDFE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427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3F8C-2344-4D87-B9DC-956204AEB11B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61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C609-651B-46ED-9EFB-8F892FD8813B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86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6DB717E-881F-470B-AEDD-829B491EBB44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13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1D4AC-93E5-43F6-82CA-41790869B42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55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 smtClean="0"/>
              <a:t>移住体験ツアーのご紹介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企画開発部　中田優佳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0748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612232"/>
              </p:ext>
            </p:extLst>
          </p:nvPr>
        </p:nvGraphicFramePr>
        <p:xfrm>
          <a:off x="1450975" y="2016125"/>
          <a:ext cx="9604375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19409">
                  <a:extLst>
                    <a:ext uri="{9D8B030D-6E8A-4147-A177-3AD203B41FA5}">
                      <a16:colId xmlns:a16="http://schemas.microsoft.com/office/drawing/2014/main" val="1106312888"/>
                    </a:ext>
                  </a:extLst>
                </a:gridCol>
                <a:gridCol w="7084966">
                  <a:extLst>
                    <a:ext uri="{9D8B030D-6E8A-4147-A177-3AD203B41FA5}">
                      <a16:colId xmlns:a16="http://schemas.microsoft.com/office/drawing/2014/main" val="26762679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利用日数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週間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548013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費用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万円（食事代別）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388993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対象者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移住希望者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31709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体験内容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農業体験、漁体験、乗馬体験、キノコ狩り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774524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30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周辺の様子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213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ご案内ポイント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3559562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7611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移住までのステップ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5415323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1566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申込手順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3265092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3913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お問い合わせ先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5827599"/>
              </p:ext>
            </p:extLst>
          </p:nvPr>
        </p:nvGraphicFramePr>
        <p:xfrm>
          <a:off x="1450975" y="2016125"/>
          <a:ext cx="9604375" cy="1752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73988">
                  <a:extLst>
                    <a:ext uri="{9D8B030D-6E8A-4147-A177-3AD203B41FA5}">
                      <a16:colId xmlns:a16="http://schemas.microsoft.com/office/drawing/2014/main" val="1048159449"/>
                    </a:ext>
                  </a:extLst>
                </a:gridCol>
                <a:gridCol w="7530387">
                  <a:extLst>
                    <a:ext uri="{9D8B030D-6E8A-4147-A177-3AD203B41FA5}">
                      <a16:colId xmlns:a16="http://schemas.microsoft.com/office/drawing/2014/main" val="13743225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〒</a:t>
                      </a:r>
                      <a:r>
                        <a:rPr kumimoji="1" lang="en-US" altLang="ja-JP" dirty="0" smtClean="0"/>
                        <a:t>100-XXXX</a:t>
                      </a:r>
                      <a:r>
                        <a:rPr kumimoji="1" lang="ja-JP" altLang="en-US" dirty="0" smtClean="0"/>
                        <a:t>　静岡県○○町　</a:t>
                      </a:r>
                      <a:r>
                        <a:rPr kumimoji="1" lang="en-US" altLang="ja-JP" dirty="0" smtClean="0"/>
                        <a:t>XX-XX</a:t>
                      </a:r>
                      <a:r>
                        <a:rPr kumimoji="1" lang="ja-JP" altLang="en-US" dirty="0" smtClean="0"/>
                        <a:t>　観光促進課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775802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電話番号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00-0000-XXXX</a:t>
                      </a:r>
                    </a:p>
                    <a:p>
                      <a:r>
                        <a:rPr kumimoji="1" lang="ja-JP" altLang="en-US" dirty="0" smtClean="0"/>
                        <a:t>（受付時間：</a:t>
                      </a:r>
                      <a:r>
                        <a:rPr kumimoji="1" lang="en-US" altLang="ja-JP" dirty="0" smtClean="0"/>
                        <a:t>9:00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17:00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119890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FAX</a:t>
                      </a:r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00-0000-XXXX</a:t>
                      </a:r>
                      <a:endParaRPr kumimoji="1" lang="ja-JP" altLang="en-US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127258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メールアドレス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kankou@example.com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07945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514840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TM02900688[[fn=ファセット]]</Template>
  <TotalTime>0</TotalTime>
  <Words>90</Words>
  <Application>Microsoft Office PowerPoint</Application>
  <PresentationFormat>ワイド画面</PresentationFormat>
  <Paragraphs>41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7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Gill Sans MT</vt:lpstr>
      <vt:lpstr>Wingdings 2</vt:lpstr>
      <vt:lpstr>HDOfficeLightV0</vt:lpstr>
      <vt:lpstr>Gallery</vt:lpstr>
      <vt:lpstr>移住体験ツアーのご紹介</vt:lpstr>
      <vt:lpstr>ツアー概要</vt:lpstr>
      <vt:lpstr>周辺の様子</vt:lpstr>
      <vt:lpstr>ご案内ポイント</vt:lpstr>
      <vt:lpstr>移住までのステップ</vt:lpstr>
      <vt:lpstr>申込手順</vt:lpstr>
      <vt:lpstr>お問い合わせ先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2016-02-06T04:28:43Z</dcterms:created>
  <dcterms:modified xsi:type="dcterms:W3CDTF">2016-04-21T08:57:01Z</dcterms:modified>
</cp:coreProperties>
</file>