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0900"/>
              </p:ext>
            </p:extLst>
          </p:nvPr>
        </p:nvGraphicFramePr>
        <p:xfrm>
          <a:off x="2323544" y="902042"/>
          <a:ext cx="6895068" cy="38404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70019">
                  <a:extLst>
                    <a:ext uri="{9D8B030D-6E8A-4147-A177-3AD203B41FA5}">
                      <a16:colId xmlns:a16="http://schemas.microsoft.com/office/drawing/2014/main" val="3845728902"/>
                    </a:ext>
                  </a:extLst>
                </a:gridCol>
                <a:gridCol w="1641683">
                  <a:extLst>
                    <a:ext uri="{9D8B030D-6E8A-4147-A177-3AD203B41FA5}">
                      <a16:colId xmlns:a16="http://schemas.microsoft.com/office/drawing/2014/main" val="3458877934"/>
                    </a:ext>
                  </a:extLst>
                </a:gridCol>
                <a:gridCol w="1641683">
                  <a:extLst>
                    <a:ext uri="{9D8B030D-6E8A-4147-A177-3AD203B41FA5}">
                      <a16:colId xmlns:a16="http://schemas.microsoft.com/office/drawing/2014/main" val="2585584696"/>
                    </a:ext>
                  </a:extLst>
                </a:gridCol>
                <a:gridCol w="1641683">
                  <a:extLst>
                    <a:ext uri="{9D8B030D-6E8A-4147-A177-3AD203B41FA5}">
                      <a16:colId xmlns:a16="http://schemas.microsoft.com/office/drawing/2014/main" val="366077984"/>
                    </a:ext>
                  </a:extLst>
                </a:gridCol>
              </a:tblGrid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　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A</a:t>
                      </a:r>
                      <a:r>
                        <a:rPr lang="ja-JP" altLang="en-US" sz="1800" u="none" strike="noStrike">
                          <a:effectLst/>
                        </a:rPr>
                        <a:t>社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B</a:t>
                      </a:r>
                      <a:r>
                        <a:rPr lang="ja-JP" altLang="en-US" sz="1800" u="none" strike="noStrike">
                          <a:effectLst/>
                        </a:rPr>
                        <a:t>社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当ショップ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96370513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初期費用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無料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¥15,000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無料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30992875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月額利用料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¥8,500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646014789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システム利用料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¥8,500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¥7,000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276829033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手数料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¥5,000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¥12,000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¥7,000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774545520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その他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¥2,000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¥50,000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　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040918651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合計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¥27,000</a:t>
                      </a:r>
                      <a:endParaRPr lang="en-US" altLang="ja-JP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¥94,000</a:t>
                      </a:r>
                      <a:endParaRPr lang="en-US" altLang="ja-JP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¥22,000</a:t>
                      </a:r>
                      <a:endParaRPr lang="en-US" altLang="ja-JP" sz="18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2824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2016-04-21T10:05:36Z</dcterms:modified>
</cp:coreProperties>
</file>