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62" r:id="rId3"/>
    <p:sldId id="261" r:id="rId4"/>
    <p:sldId id="257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749449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申し込み手順</vt:lpstr>
      <vt:lpstr>コース</vt:lpstr>
      <vt:lpstr>サービス概要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2016-04-21T09:05:55Z</dcterms:modified>
</cp:coreProperties>
</file>