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536" r:id="rId1"/>
  </p:sldMasterIdLst>
  <p:sldIdLst>
    <p:sldId id="256" r:id="rId2"/>
    <p:sldId id="262" r:id="rId3"/>
    <p:sldId id="257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8E4C4-3F52-43A8-8D8E-45B341BB536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691C89-D2D1-4DFF-B39D-E567707A170B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11208181-68E7-46DE-97D7-D4E330AA5B7A}" type="par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D09B5DCD-62A7-447D-BFAC-34F2F9B3FB03}" type="sib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23E2237A-FB68-423B-9CC5-A7389E5FD62C}">
      <dgm:prSet phldrT="[テキスト]"/>
      <dgm:spPr/>
      <dgm:t>
        <a:bodyPr/>
        <a:lstStyle/>
        <a:p>
          <a:r>
            <a:rPr kumimoji="1" lang="ja-JP" altLang="en-US" dirty="0" smtClean="0"/>
            <a:t>衣</a:t>
          </a:r>
          <a:endParaRPr kumimoji="1" lang="ja-JP" altLang="en-US" dirty="0"/>
        </a:p>
      </dgm:t>
    </dgm:pt>
    <dgm:pt modelId="{D7F31718-517D-4C7A-A32B-0EB257C6139C}" type="par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325C1766-C22F-4104-BF6A-15DE5C7DE3D3}" type="sib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892F4999-B5FB-4036-9C5C-47BD6A620F18}">
      <dgm:prSet phldrT="[テキスト]"/>
      <dgm:spPr/>
      <dgm:t>
        <a:bodyPr/>
        <a:lstStyle/>
        <a:p>
          <a:r>
            <a:rPr kumimoji="1" lang="ja-JP" altLang="en-US" dirty="0" smtClean="0"/>
            <a:t>食</a:t>
          </a:r>
          <a:endParaRPr kumimoji="1" lang="ja-JP" altLang="en-US" dirty="0"/>
        </a:p>
      </dgm:t>
    </dgm:pt>
    <dgm:pt modelId="{3ABC26B2-2304-437B-9339-A97533251C03}" type="par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E25B9AE-0EE3-48A1-8116-AB6F57AFEEBC}" type="sib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1739003-E2B9-4FBC-B4D3-632A8C4D5D92}">
      <dgm:prSet phldrT="[テキスト]"/>
      <dgm:spPr/>
      <dgm:t>
        <a:bodyPr/>
        <a:lstStyle/>
        <a:p>
          <a:r>
            <a:rPr kumimoji="1" lang="ja-JP" altLang="en-US" dirty="0" smtClean="0"/>
            <a:t>住</a:t>
          </a:r>
          <a:endParaRPr kumimoji="1" lang="ja-JP" altLang="en-US" dirty="0"/>
        </a:p>
      </dgm:t>
    </dgm:pt>
    <dgm:pt modelId="{58BCE817-02F3-4390-9810-7CA73CA66DB2}" type="par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C1207D0D-23D4-431D-AD91-9D11510904FF}" type="sib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0D2E4881-9EB9-4C79-A26D-369858108738}" type="pres">
      <dgm:prSet presAssocID="{ACA8E4C4-3F52-43A8-8D8E-45B341BB53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C2B1387-FB73-442A-BF41-D62E13F9DEB4}" type="pres">
      <dgm:prSet presAssocID="{FA691C89-D2D1-4DFF-B39D-E567707A170B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AC307EF8-3D09-499C-9AA0-A81AE165D6F4}" type="pres">
      <dgm:prSet presAssocID="{23E2237A-FB68-423B-9CC5-A7389E5FD6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8608B8-1D8E-4169-BA04-14CE4A690901}" type="pres">
      <dgm:prSet presAssocID="{23E2237A-FB68-423B-9CC5-A7389E5FD62C}" presName="dummy" presStyleCnt="0"/>
      <dgm:spPr/>
    </dgm:pt>
    <dgm:pt modelId="{4ED0C2FF-E45B-453B-90D8-7E3746A0CFC7}" type="pres">
      <dgm:prSet presAssocID="{325C1766-C22F-4104-BF6A-15DE5C7DE3D3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B6EF244F-8CDA-45A3-837E-0030A4EDC053}" type="pres">
      <dgm:prSet presAssocID="{892F4999-B5FB-4036-9C5C-47BD6A620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FD3C18-E287-4772-BC8B-FED32E3A475F}" type="pres">
      <dgm:prSet presAssocID="{892F4999-B5FB-4036-9C5C-47BD6A620F18}" presName="dummy" presStyleCnt="0"/>
      <dgm:spPr/>
    </dgm:pt>
    <dgm:pt modelId="{AE83BD3F-0293-446D-BD55-7B34EE96AE9B}" type="pres">
      <dgm:prSet presAssocID="{BE25B9AE-0EE3-48A1-8116-AB6F57AFEEBC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C0BFF3DE-0BCE-46B4-8281-3464F7898BAC}" type="pres">
      <dgm:prSet presAssocID="{B1739003-E2B9-4FBC-B4D3-632A8C4D5D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3AB84C-72F6-417A-9B28-66C4AAA59907}" type="pres">
      <dgm:prSet presAssocID="{B1739003-E2B9-4FBC-B4D3-632A8C4D5D92}" presName="dummy" presStyleCnt="0"/>
      <dgm:spPr/>
    </dgm:pt>
    <dgm:pt modelId="{75E15CC6-A0F5-4F3F-9C6F-8E1A43B2C221}" type="pres">
      <dgm:prSet presAssocID="{C1207D0D-23D4-431D-AD91-9D11510904FF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A7CDC98-8FDA-44F3-B516-BCAC459FF712}" type="presOf" srcId="{325C1766-C22F-4104-BF6A-15DE5C7DE3D3}" destId="{4ED0C2FF-E45B-453B-90D8-7E3746A0CFC7}" srcOrd="0" destOrd="0" presId="urn:microsoft.com/office/officeart/2005/8/layout/radial6"/>
    <dgm:cxn modelId="{5547D897-7867-41A5-B9A1-D2E19E1408A4}" type="presOf" srcId="{C1207D0D-23D4-431D-AD91-9D11510904FF}" destId="{75E15CC6-A0F5-4F3F-9C6F-8E1A43B2C221}" srcOrd="0" destOrd="0" presId="urn:microsoft.com/office/officeart/2005/8/layout/radial6"/>
    <dgm:cxn modelId="{CD200EE0-FA66-4128-B0ED-77A0B7BD0887}" type="presOf" srcId="{B1739003-E2B9-4FBC-B4D3-632A8C4D5D92}" destId="{C0BFF3DE-0BCE-46B4-8281-3464F7898BAC}" srcOrd="0" destOrd="0" presId="urn:microsoft.com/office/officeart/2005/8/layout/radial6"/>
    <dgm:cxn modelId="{5FF5A52C-ABD6-4515-9310-B20EFD08B4F2}" type="presOf" srcId="{BE25B9AE-0EE3-48A1-8116-AB6F57AFEEBC}" destId="{AE83BD3F-0293-446D-BD55-7B34EE96AE9B}" srcOrd="0" destOrd="0" presId="urn:microsoft.com/office/officeart/2005/8/layout/radial6"/>
    <dgm:cxn modelId="{6ADA2A27-B044-4870-837A-528DCE0260C9}" type="presOf" srcId="{FA691C89-D2D1-4DFF-B39D-E567707A170B}" destId="{FC2B1387-FB73-442A-BF41-D62E13F9DEB4}" srcOrd="0" destOrd="0" presId="urn:microsoft.com/office/officeart/2005/8/layout/radial6"/>
    <dgm:cxn modelId="{7D0121E2-B580-49AF-8983-ECEB75D5B61F}" type="presOf" srcId="{23E2237A-FB68-423B-9CC5-A7389E5FD62C}" destId="{AC307EF8-3D09-499C-9AA0-A81AE165D6F4}" srcOrd="0" destOrd="0" presId="urn:microsoft.com/office/officeart/2005/8/layout/radial6"/>
    <dgm:cxn modelId="{7640648B-456F-4AA8-A29B-B3AA98A0E038}" type="presOf" srcId="{ACA8E4C4-3F52-43A8-8D8E-45B341BB536F}" destId="{0D2E4881-9EB9-4C79-A26D-369858108738}" srcOrd="0" destOrd="0" presId="urn:microsoft.com/office/officeart/2005/8/layout/radial6"/>
    <dgm:cxn modelId="{A7A32B1A-011B-40D8-BC94-138F69FC573C}" srcId="{FA691C89-D2D1-4DFF-B39D-E567707A170B}" destId="{892F4999-B5FB-4036-9C5C-47BD6A620F18}" srcOrd="1" destOrd="0" parTransId="{3ABC26B2-2304-437B-9339-A97533251C03}" sibTransId="{BE25B9AE-0EE3-48A1-8116-AB6F57AFEEBC}"/>
    <dgm:cxn modelId="{AE22BAEF-C096-4038-B231-F94C15FAFFB0}" srcId="{FA691C89-D2D1-4DFF-B39D-E567707A170B}" destId="{B1739003-E2B9-4FBC-B4D3-632A8C4D5D92}" srcOrd="2" destOrd="0" parTransId="{58BCE817-02F3-4390-9810-7CA73CA66DB2}" sibTransId="{C1207D0D-23D4-431D-AD91-9D11510904FF}"/>
    <dgm:cxn modelId="{EBF914B6-C803-4D6C-A96E-586330DBBC22}" srcId="{ACA8E4C4-3F52-43A8-8D8E-45B341BB536F}" destId="{FA691C89-D2D1-4DFF-B39D-E567707A170B}" srcOrd="0" destOrd="0" parTransId="{11208181-68E7-46DE-97D7-D4E330AA5B7A}" sibTransId="{D09B5DCD-62A7-447D-BFAC-34F2F9B3FB03}"/>
    <dgm:cxn modelId="{E079C3E4-81F1-4986-BC2B-B149B799A795}" type="presOf" srcId="{892F4999-B5FB-4036-9C5C-47BD6A620F18}" destId="{B6EF244F-8CDA-45A3-837E-0030A4EDC053}" srcOrd="0" destOrd="0" presId="urn:microsoft.com/office/officeart/2005/8/layout/radial6"/>
    <dgm:cxn modelId="{A5B14AF2-E62F-4125-83C7-A20A8EA8C0B6}" srcId="{FA691C89-D2D1-4DFF-B39D-E567707A170B}" destId="{23E2237A-FB68-423B-9CC5-A7389E5FD62C}" srcOrd="0" destOrd="0" parTransId="{D7F31718-517D-4C7A-A32B-0EB257C6139C}" sibTransId="{325C1766-C22F-4104-BF6A-15DE5C7DE3D3}"/>
    <dgm:cxn modelId="{A3880540-B06D-4AF3-B465-574A0049CA8F}" type="presParOf" srcId="{0D2E4881-9EB9-4C79-A26D-369858108738}" destId="{FC2B1387-FB73-442A-BF41-D62E13F9DEB4}" srcOrd="0" destOrd="0" presId="urn:microsoft.com/office/officeart/2005/8/layout/radial6"/>
    <dgm:cxn modelId="{88207270-272E-4053-B9C2-42CFD198AF91}" type="presParOf" srcId="{0D2E4881-9EB9-4C79-A26D-369858108738}" destId="{AC307EF8-3D09-499C-9AA0-A81AE165D6F4}" srcOrd="1" destOrd="0" presId="urn:microsoft.com/office/officeart/2005/8/layout/radial6"/>
    <dgm:cxn modelId="{2E58ADC2-1464-4BF9-9B7C-D5AA6621DF67}" type="presParOf" srcId="{0D2E4881-9EB9-4C79-A26D-369858108738}" destId="{7C8608B8-1D8E-4169-BA04-14CE4A690901}" srcOrd="2" destOrd="0" presId="urn:microsoft.com/office/officeart/2005/8/layout/radial6"/>
    <dgm:cxn modelId="{479D13F1-52E7-43B3-B740-8A253F4F4B4A}" type="presParOf" srcId="{0D2E4881-9EB9-4C79-A26D-369858108738}" destId="{4ED0C2FF-E45B-453B-90D8-7E3746A0CFC7}" srcOrd="3" destOrd="0" presId="urn:microsoft.com/office/officeart/2005/8/layout/radial6"/>
    <dgm:cxn modelId="{1EAA120F-B10D-47E5-AC78-896844B1E708}" type="presParOf" srcId="{0D2E4881-9EB9-4C79-A26D-369858108738}" destId="{B6EF244F-8CDA-45A3-837E-0030A4EDC053}" srcOrd="4" destOrd="0" presId="urn:microsoft.com/office/officeart/2005/8/layout/radial6"/>
    <dgm:cxn modelId="{7C886852-D701-43F8-8F96-13DC95EA6098}" type="presParOf" srcId="{0D2E4881-9EB9-4C79-A26D-369858108738}" destId="{46FD3C18-E287-4772-BC8B-FED32E3A475F}" srcOrd="5" destOrd="0" presId="urn:microsoft.com/office/officeart/2005/8/layout/radial6"/>
    <dgm:cxn modelId="{D31617DF-29B9-40E4-816F-3CB71193EDFF}" type="presParOf" srcId="{0D2E4881-9EB9-4C79-A26D-369858108738}" destId="{AE83BD3F-0293-446D-BD55-7B34EE96AE9B}" srcOrd="6" destOrd="0" presId="urn:microsoft.com/office/officeart/2005/8/layout/radial6"/>
    <dgm:cxn modelId="{0BB1EFDA-6257-42CE-9E31-5A89CB42F074}" type="presParOf" srcId="{0D2E4881-9EB9-4C79-A26D-369858108738}" destId="{C0BFF3DE-0BCE-46B4-8281-3464F7898BAC}" srcOrd="7" destOrd="0" presId="urn:microsoft.com/office/officeart/2005/8/layout/radial6"/>
    <dgm:cxn modelId="{0CA5B850-E7BB-4D0F-A609-8C01547889A0}" type="presParOf" srcId="{0D2E4881-9EB9-4C79-A26D-369858108738}" destId="{143AB84C-72F6-417A-9B28-66C4AAA59907}" srcOrd="8" destOrd="0" presId="urn:microsoft.com/office/officeart/2005/8/layout/radial6"/>
    <dgm:cxn modelId="{A246B1C2-E2ED-41C4-9B7C-E2B332A4ED15}" type="presParOf" srcId="{0D2E4881-9EB9-4C79-A26D-369858108738}" destId="{75E15CC6-A0F5-4F3F-9C6F-8E1A43B2C22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15CC6-A0F5-4F3F-9C6F-8E1A43B2C221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3BD3F-0293-446D-BD55-7B34EE96AE9B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0C2FF-E45B-453B-90D8-7E3746A0CFC7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B1387-FB73-442A-BF41-D62E13F9DEB4}">
      <dsp:nvSpPr>
        <dsp:cNvPr id="0" name=""/>
        <dsp:cNvSpPr/>
      </dsp:nvSpPr>
      <dsp:spPr>
        <a:xfrm>
          <a:off x="4587613" y="1255861"/>
          <a:ext cx="1378473" cy="13784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自然</a:t>
          </a:r>
          <a:endParaRPr kumimoji="1" lang="ja-JP" altLang="en-US" sz="3400" kern="1200" dirty="0"/>
        </a:p>
      </dsp:txBody>
      <dsp:txXfrm>
        <a:off x="4789486" y="1457734"/>
        <a:ext cx="974727" cy="974727"/>
      </dsp:txXfrm>
    </dsp:sp>
    <dsp:sp modelId="{AC307EF8-3D09-499C-9AA0-A81AE165D6F4}">
      <dsp:nvSpPr>
        <dsp:cNvPr id="0" name=""/>
        <dsp:cNvSpPr/>
      </dsp:nvSpPr>
      <dsp:spPr>
        <a:xfrm>
          <a:off x="4794384" y="949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衣</a:t>
          </a:r>
          <a:endParaRPr kumimoji="1" lang="ja-JP" altLang="en-US" sz="3200" kern="1200" dirty="0"/>
        </a:p>
      </dsp:txBody>
      <dsp:txXfrm>
        <a:off x="4935695" y="142260"/>
        <a:ext cx="682309" cy="682309"/>
      </dsp:txXfrm>
    </dsp:sp>
    <dsp:sp modelId="{B6EF244F-8CDA-45A3-837E-0030A4EDC053}">
      <dsp:nvSpPr>
        <dsp:cNvPr id="0" name=""/>
        <dsp:cNvSpPr/>
      </dsp:nvSpPr>
      <dsp:spPr>
        <a:xfrm>
          <a:off x="6060238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食</a:t>
          </a:r>
          <a:endParaRPr kumimoji="1" lang="ja-JP" altLang="en-US" sz="3200" kern="1200" dirty="0"/>
        </a:p>
      </dsp:txBody>
      <dsp:txXfrm>
        <a:off x="6201549" y="2334784"/>
        <a:ext cx="682309" cy="682309"/>
      </dsp:txXfrm>
    </dsp:sp>
    <dsp:sp modelId="{C0BFF3DE-0BCE-46B4-8281-3464F7898BAC}">
      <dsp:nvSpPr>
        <dsp:cNvPr id="0" name=""/>
        <dsp:cNvSpPr/>
      </dsp:nvSpPr>
      <dsp:spPr>
        <a:xfrm>
          <a:off x="3528529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住</a:t>
          </a:r>
          <a:endParaRPr kumimoji="1" lang="ja-JP" altLang="en-US" sz="3200" kern="1200" dirty="0"/>
        </a:p>
      </dsp:txBody>
      <dsp:txXfrm>
        <a:off x="3669840" y="2334784"/>
        <a:ext cx="682309" cy="68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6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71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82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6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16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7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2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1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69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2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9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22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  <p:sldLayoutId id="2147484548" r:id="rId12"/>
    <p:sldLayoutId id="2147484549" r:id="rId13"/>
    <p:sldLayoutId id="2147484550" r:id="rId1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エコツアーガイド募集説明会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ja-JP" altLang="en-US" sz="1600" dirty="0" smtClean="0"/>
              <a:t>株式会社 システム旅行</a:t>
            </a:r>
            <a:endParaRPr lang="en-US" altLang="ja-JP" sz="1600" dirty="0" smtClean="0"/>
          </a:p>
          <a:p>
            <a:r>
              <a:rPr lang="ja-JP" altLang="en-US" sz="1600" dirty="0" smtClean="0"/>
              <a:t>営業部 沢口美奈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33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688341"/>
              </p:ext>
            </p:extLst>
          </p:nvPr>
        </p:nvGraphicFramePr>
        <p:xfrm>
          <a:off x="819150" y="2420212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エコツアー その１（カヌー）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0318724"/>
              </p:ext>
            </p:extLst>
          </p:nvPr>
        </p:nvGraphicFramePr>
        <p:xfrm>
          <a:off x="819150" y="2333713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12" name="コンテンツ プレースホルダー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 その２（漁業体験）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8463799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　その３（自然散策）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854017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通年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\5,000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6802"/>
            <a:ext cx="5194300" cy="3449945"/>
          </a:xfrm>
        </p:spPr>
      </p:pic>
    </p:spTree>
    <p:extLst>
      <p:ext uri="{BB962C8B-B14F-4D97-AF65-F5344CB8AC3E}">
        <p14:creationId xmlns:p14="http://schemas.microsoft.com/office/powerpoint/2010/main" val="33915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募集要項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915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クォータブル</Template>
  <TotalTime>0</TotalTime>
  <Words>102</Words>
  <Application>Microsoft Office PowerPoint</Application>
  <PresentationFormat>ワイド画面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ゴシック</vt:lpstr>
      <vt:lpstr>Century Gothic</vt:lpstr>
      <vt:lpstr>Wingdings 2</vt:lpstr>
      <vt:lpstr>クォータブル</vt:lpstr>
      <vt:lpstr>エコツアーガイド募集説明会</vt:lpstr>
      <vt:lpstr>エコツアーについて</vt:lpstr>
      <vt:lpstr>エコツアー その１（カヌー）</vt:lpstr>
      <vt:lpstr>エコツアー その２（漁業体験）</vt:lpstr>
      <vt:lpstr>エコツアー　その３（自然散策）</vt:lpstr>
      <vt:lpstr>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2016-04-21T09:47:30Z</dcterms:created>
  <dcterms:modified xsi:type="dcterms:W3CDTF">2016-04-21T09:53:18Z</dcterms:modified>
</cp:coreProperties>
</file>