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28" r:id="rId1"/>
  </p:sldMasterIdLst>
  <p:sldIdLst>
    <p:sldId id="256" r:id="rId2"/>
    <p:sldId id="257" r:id="rId3"/>
    <p:sldId id="263" r:id="rId4"/>
    <p:sldId id="262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25E5076-3810-47DD-B79F-674D7AD40C01}" styleName="濃色スタイル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9612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9599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300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3391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3158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7180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6090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0569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729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177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627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4089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0275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1950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3494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3375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621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80825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29" r:id="rId1"/>
    <p:sldLayoutId id="2147484030" r:id="rId2"/>
    <p:sldLayoutId id="2147484031" r:id="rId3"/>
    <p:sldLayoutId id="2147484032" r:id="rId4"/>
    <p:sldLayoutId id="2147484033" r:id="rId5"/>
    <p:sldLayoutId id="2147484034" r:id="rId6"/>
    <p:sldLayoutId id="2147484035" r:id="rId7"/>
    <p:sldLayoutId id="2147484036" r:id="rId8"/>
    <p:sldLayoutId id="2147484037" r:id="rId9"/>
    <p:sldLayoutId id="2147484038" r:id="rId10"/>
    <p:sldLayoutId id="2147484039" r:id="rId11"/>
    <p:sldLayoutId id="2147484040" r:id="rId12"/>
    <p:sldLayoutId id="2147484041" r:id="rId13"/>
    <p:sldLayoutId id="2147484042" r:id="rId14"/>
    <p:sldLayoutId id="2147484043" r:id="rId15"/>
    <p:sldLayoutId id="2147484044" r:id="rId16"/>
    <p:sldLayoutId id="214748404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情報</a:t>
            </a:r>
            <a:r>
              <a:rPr kumimoji="1" lang="ja-JP" altLang="en-US" smtClean="0"/>
              <a:t>管理アプリ紹介資料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企画部　渡辺大輔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9452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dirty="0" smtClean="0"/>
              <a:t>スマートフォン対応アプリ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ログイン</a:t>
            </a:r>
            <a:r>
              <a:rPr lang="ja-JP" altLang="en-US" sz="3200" dirty="0"/>
              <a:t>機能</a:t>
            </a:r>
            <a:endParaRPr lang="en-US" altLang="ja-JP" sz="3200" dirty="0" smtClean="0"/>
          </a:p>
          <a:p>
            <a:r>
              <a:rPr kumimoji="1" lang="ja-JP" altLang="en-US" sz="3200" dirty="0" smtClean="0"/>
              <a:t>メモ機能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印刷</a:t>
            </a:r>
            <a:r>
              <a:rPr lang="ja-JP" altLang="en-US" sz="3200" dirty="0"/>
              <a:t>機能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パソコンとの連携</a:t>
            </a:r>
            <a:endParaRPr kumimoji="1" lang="en-US" altLang="ja-JP" sz="3200" dirty="0" smtClean="0"/>
          </a:p>
          <a:p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11922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機能対応状況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4615640"/>
              </p:ext>
            </p:extLst>
          </p:nvPr>
        </p:nvGraphicFramePr>
        <p:xfrm>
          <a:off x="681038" y="2336800"/>
          <a:ext cx="9613900" cy="1854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403475">
                  <a:extLst>
                    <a:ext uri="{9D8B030D-6E8A-4147-A177-3AD203B41FA5}">
                      <a16:colId xmlns:a16="http://schemas.microsoft.com/office/drawing/2014/main" val="1481668030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1838872150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2395355666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36970398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</a:t>
                      </a:r>
                      <a:r>
                        <a:rPr kumimoji="1" lang="ja-JP" altLang="en-US" dirty="0" smtClean="0"/>
                        <a:t>１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Power3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592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ログイン機能</a:t>
                      </a:r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○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0236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メモ機能</a:t>
                      </a:r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○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－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117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印刷機能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△</a:t>
                      </a:r>
                      <a:r>
                        <a:rPr kumimoji="1" lang="en-US" altLang="ja-JP" dirty="0" smtClean="0"/>
                        <a:t>※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4268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パソコンとの連携</a:t>
                      </a:r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○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1502153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680321" y="4508968"/>
            <a:ext cx="7033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※</a:t>
            </a:r>
            <a:r>
              <a:rPr lang="ja-JP" altLang="en-US" dirty="0" smtClean="0"/>
              <a:t>専用アプリのインストールが必要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0605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利用イメージ</a:t>
            </a:r>
            <a:endParaRPr kumimoji="1" lang="ja-JP" altLang="en-US" dirty="0"/>
          </a:p>
        </p:txBody>
      </p:sp>
      <p:sp>
        <p:nvSpPr>
          <p:cNvPr id="4" name="雲 3"/>
          <p:cNvSpPr/>
          <p:nvPr/>
        </p:nvSpPr>
        <p:spPr>
          <a:xfrm>
            <a:off x="3851593" y="3020718"/>
            <a:ext cx="3557003" cy="2355417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/>
          <p:cNvSpPr/>
          <p:nvPr/>
        </p:nvSpPr>
        <p:spPr>
          <a:xfrm>
            <a:off x="1154259" y="2501832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 17"/>
          <p:cNvSpPr/>
          <p:nvPr/>
        </p:nvSpPr>
        <p:spPr>
          <a:xfrm>
            <a:off x="1154259" y="4970281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 18"/>
          <p:cNvSpPr/>
          <p:nvPr/>
        </p:nvSpPr>
        <p:spPr>
          <a:xfrm>
            <a:off x="9484918" y="4779129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 19"/>
          <p:cNvSpPr/>
          <p:nvPr/>
        </p:nvSpPr>
        <p:spPr>
          <a:xfrm>
            <a:off x="9484918" y="2501832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左矢印 20"/>
          <p:cNvSpPr/>
          <p:nvPr/>
        </p:nvSpPr>
        <p:spPr>
          <a:xfrm>
            <a:off x="2218944" y="3027037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左矢印 21"/>
          <p:cNvSpPr/>
          <p:nvPr/>
        </p:nvSpPr>
        <p:spPr>
          <a:xfrm rot="19515574" flipH="1">
            <a:off x="2318778" y="4970281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左矢印 22"/>
          <p:cNvSpPr/>
          <p:nvPr/>
        </p:nvSpPr>
        <p:spPr>
          <a:xfrm rot="10800000">
            <a:off x="8349221" y="2814695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左矢印 25"/>
          <p:cNvSpPr/>
          <p:nvPr/>
        </p:nvSpPr>
        <p:spPr>
          <a:xfrm rot="10800000" flipH="1">
            <a:off x="8349221" y="3244037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左矢印 26"/>
          <p:cNvSpPr/>
          <p:nvPr/>
        </p:nvSpPr>
        <p:spPr>
          <a:xfrm rot="2615342">
            <a:off x="8178533" y="4828693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左矢印 27"/>
          <p:cNvSpPr/>
          <p:nvPr/>
        </p:nvSpPr>
        <p:spPr>
          <a:xfrm rot="13439952">
            <a:off x="7877916" y="5134100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左矢印 28"/>
          <p:cNvSpPr/>
          <p:nvPr/>
        </p:nvSpPr>
        <p:spPr>
          <a:xfrm rot="19582935">
            <a:off x="2535228" y="5360836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左矢印 29"/>
          <p:cNvSpPr/>
          <p:nvPr/>
        </p:nvSpPr>
        <p:spPr>
          <a:xfrm flipH="1">
            <a:off x="2186770" y="2693079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フローチャート: 複数書類 30"/>
          <p:cNvSpPr/>
          <p:nvPr/>
        </p:nvSpPr>
        <p:spPr>
          <a:xfrm>
            <a:off x="2490069" y="2225200"/>
            <a:ext cx="475488" cy="402336"/>
          </a:xfrm>
          <a:prstGeom prst="flowChartMulti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ローチャート: 複数書類 31"/>
          <p:cNvSpPr/>
          <p:nvPr/>
        </p:nvSpPr>
        <p:spPr>
          <a:xfrm>
            <a:off x="2525074" y="3450627"/>
            <a:ext cx="475488" cy="402336"/>
          </a:xfrm>
          <a:prstGeom prst="flowChartMulti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フレーム 32"/>
          <p:cNvSpPr/>
          <p:nvPr/>
        </p:nvSpPr>
        <p:spPr>
          <a:xfrm>
            <a:off x="2180175" y="4541813"/>
            <a:ext cx="610749" cy="317022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4" name="フレーム 33"/>
          <p:cNvSpPr/>
          <p:nvPr/>
        </p:nvSpPr>
        <p:spPr>
          <a:xfrm>
            <a:off x="3111605" y="5765159"/>
            <a:ext cx="610749" cy="317022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8533602" y="2209445"/>
            <a:ext cx="5638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♪</a:t>
            </a:r>
            <a:endParaRPr kumimoji="1" lang="ja-JP" altLang="en-US" sz="3200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8722961" y="3571676"/>
            <a:ext cx="5638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♪</a:t>
            </a:r>
            <a:endParaRPr kumimoji="1" lang="ja-JP" altLang="en-US" sz="3200" dirty="0"/>
          </a:p>
        </p:txBody>
      </p:sp>
      <p:sp>
        <p:nvSpPr>
          <p:cNvPr id="37" name="円形吹き出し 36"/>
          <p:cNvSpPr/>
          <p:nvPr/>
        </p:nvSpPr>
        <p:spPr>
          <a:xfrm>
            <a:off x="7605795" y="5515761"/>
            <a:ext cx="519523" cy="428867"/>
          </a:xfrm>
          <a:prstGeom prst="wedgeEllipseCallout">
            <a:avLst>
              <a:gd name="adj1" fmla="val 61304"/>
              <a:gd name="adj2" fmla="val -4793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円形吹き出し 37"/>
          <p:cNvSpPr/>
          <p:nvPr/>
        </p:nvSpPr>
        <p:spPr>
          <a:xfrm>
            <a:off x="8907452" y="4327380"/>
            <a:ext cx="519523" cy="428867"/>
          </a:xfrm>
          <a:prstGeom prst="wedgeEllipseCallout">
            <a:avLst>
              <a:gd name="adj1" fmla="val -44301"/>
              <a:gd name="adj2" fmla="val 7671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36407" y="205811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215142" y="438691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写真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9545801" y="210617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音楽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9545801" y="435714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通話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058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ログイン機能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 smtClean="0"/>
              <a:t>Web</a:t>
            </a:r>
            <a:r>
              <a:rPr lang="ja-JP" altLang="en-US" sz="3200" dirty="0" smtClean="0"/>
              <a:t>サイトやアプリのパスワードが不明</a:t>
            </a:r>
            <a:endParaRPr lang="en-US" altLang="ja-JP" sz="3200" dirty="0" smtClean="0"/>
          </a:p>
          <a:p>
            <a:r>
              <a:rPr lang="ja-JP" altLang="en-US" sz="3200" dirty="0" smtClean="0"/>
              <a:t>指紋認証による本人確認</a:t>
            </a:r>
            <a:endParaRPr lang="en-US" altLang="ja-JP" sz="3200" dirty="0" smtClean="0"/>
          </a:p>
          <a:p>
            <a:r>
              <a:rPr lang="ja-JP" altLang="en-US" sz="3200" dirty="0" smtClean="0"/>
              <a:t>さまざまなアプリで導入可能</a:t>
            </a:r>
            <a:endParaRPr lang="en-US" altLang="ja-JP" sz="3200" dirty="0" smtClean="0"/>
          </a:p>
          <a:p>
            <a:endParaRPr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05794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メモ機能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kumimoji="1" lang="ja-JP" altLang="en-US" sz="2800" dirty="0" smtClean="0"/>
              <a:t>音声入力</a:t>
            </a: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3717945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パソコンとの連携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3200" dirty="0" smtClean="0"/>
              <a:t>ログイン履歴の確認</a:t>
            </a:r>
            <a:endParaRPr lang="en-US" altLang="ja-JP" sz="3200" dirty="0" smtClean="0"/>
          </a:p>
          <a:p>
            <a:r>
              <a:rPr kumimoji="1" lang="ja-JP" altLang="en-US" sz="3200" dirty="0" smtClean="0"/>
              <a:t>メモデータの入手</a:t>
            </a:r>
            <a:endParaRPr lang="en-US" altLang="ja-JP" sz="3200" dirty="0" smtClean="0"/>
          </a:p>
          <a:p>
            <a:r>
              <a:rPr kumimoji="1" lang="ja-JP" altLang="en-US" sz="3200" dirty="0"/>
              <a:t>印刷</a:t>
            </a:r>
          </a:p>
        </p:txBody>
      </p:sp>
    </p:spTree>
    <p:extLst>
      <p:ext uri="{BB962C8B-B14F-4D97-AF65-F5344CB8AC3E}">
        <p14:creationId xmlns:p14="http://schemas.microsoft.com/office/powerpoint/2010/main" val="2763767846"/>
      </p:ext>
    </p:extLst>
  </p:cSld>
  <p:clrMapOvr>
    <a:masterClrMapping/>
  </p:clrMapOvr>
</p:sld>
</file>

<file path=ppt/theme/theme1.xml><?xml version="1.0" encoding="utf-8"?>
<a:theme xmlns:a="http://schemas.openxmlformats.org/drawingml/2006/main" name="ベルリン">
  <a:themeElements>
    <a:clrScheme name="ベルリン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ベルリン</Template>
  <TotalTime>0</TotalTime>
  <Words>98</Words>
  <Application>Microsoft Office PowerPoint</Application>
  <PresentationFormat>ワイド画面</PresentationFormat>
  <Paragraphs>41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ＭＳ Ｐゴシック</vt:lpstr>
      <vt:lpstr>メイリオ</vt:lpstr>
      <vt:lpstr>Arial</vt:lpstr>
      <vt:lpstr>Trebuchet MS</vt:lpstr>
      <vt:lpstr>ベルリン</vt:lpstr>
      <vt:lpstr>情報管理アプリ紹介資料</vt:lpstr>
      <vt:lpstr>概要</vt:lpstr>
      <vt:lpstr>機能対応状況</vt:lpstr>
      <vt:lpstr>利用イメージ</vt:lpstr>
      <vt:lpstr>ログイン機能</vt:lpstr>
      <vt:lpstr>メモ機能</vt:lpstr>
      <vt:lpstr>パソコンとの連携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2016-01-07T05:49:45Z</dcterms:created>
  <dcterms:modified xsi:type="dcterms:W3CDTF">2016-04-21T11:16:49Z</dcterms:modified>
</cp:coreProperties>
</file>