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80</c:v>
                </c:pt>
                <c:pt idx="2">
                  <c:v>115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E-477C-8040-2F6D44C0C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0595704"/>
        <c:axId val="360590128"/>
      </c:barChart>
      <c:catAx>
        <c:axId val="36059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0128"/>
        <c:crosses val="autoZero"/>
        <c:auto val="1"/>
        <c:lblAlgn val="ctr"/>
        <c:lblOffset val="100"/>
        <c:noMultiLvlLbl val="0"/>
      </c:catAx>
      <c:valAx>
        <c:axId val="36059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店舗数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0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3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0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0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800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0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09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4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44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6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42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315B7A1-1E79-490B-9724-E8967BECB79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7BBBE-7F29-4882-AFC9-16050C83C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26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テナント出店のご案内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営業三課　中村弥生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81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初期</a:t>
            </a:r>
            <a:r>
              <a:rPr lang="ja-JP" altLang="en-US" dirty="0"/>
              <a:t>費用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16051"/>
              </p:ext>
            </p:extLst>
          </p:nvPr>
        </p:nvGraphicFramePr>
        <p:xfrm>
          <a:off x="684212" y="987550"/>
          <a:ext cx="9203501" cy="3499783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629571">
                  <a:extLst>
                    <a:ext uri="{9D8B030D-6E8A-4147-A177-3AD203B41FA5}">
                      <a16:colId xmlns:a16="http://schemas.microsoft.com/office/drawing/2014/main" val="2748310815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1009905718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609140144"/>
                    </a:ext>
                  </a:extLst>
                </a:gridCol>
                <a:gridCol w="2191310">
                  <a:extLst>
                    <a:ext uri="{9D8B030D-6E8A-4147-A177-3AD203B41FA5}">
                      <a16:colId xmlns:a16="http://schemas.microsoft.com/office/drawing/2014/main" val="802697507"/>
                    </a:ext>
                  </a:extLst>
                </a:gridCol>
              </a:tblGrid>
              <a:tr h="49996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</a:rPr>
                        <a:t>社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当ショップ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3604529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初期費用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>
                          <a:effectLst/>
                        </a:rPr>
                        <a:t>無料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247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月額利用料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8994268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システム利用料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¥8,500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412570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手数料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¥12,000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¥7,000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517222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その他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¥50,000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　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40097"/>
                  </a:ext>
                </a:extLst>
              </a:tr>
              <a:tr h="4999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>
                          <a:effectLst/>
                        </a:rPr>
                        <a:t>合計</a:t>
                      </a:r>
                      <a:endParaRPr lang="ja-JP" altLang="en-US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¥27,000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¥94,000</a:t>
                      </a:r>
                      <a:endParaRPr lang="en-US" altLang="ja-JP" sz="2000" b="0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0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店舗数推移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38015"/>
              </p:ext>
            </p:extLst>
          </p:nvPr>
        </p:nvGraphicFramePr>
        <p:xfrm>
          <a:off x="684213" y="685800"/>
          <a:ext cx="8534400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6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営業開始までのスケジュール（最短）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3049" y="2943226"/>
            <a:ext cx="9129713" cy="142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1016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611" y="33316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4206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5801" y="334647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07396" y="334700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8991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10586" y="33173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2181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776" y="33321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5371" y="3332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4520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25041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4876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284709" y="331737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日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867168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申込</a:t>
            </a:r>
            <a:endParaRPr kumimoji="1" lang="ja-JP" altLang="en-US" dirty="0"/>
          </a:p>
        </p:txBody>
      </p:sp>
      <p:sp>
        <p:nvSpPr>
          <p:cNvPr id="20" name="円形吹き出し 19"/>
          <p:cNvSpPr/>
          <p:nvPr/>
        </p:nvSpPr>
        <p:spPr>
          <a:xfrm>
            <a:off x="3500609" y="1390004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サイト準備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1" name="円形吹き出し 20"/>
          <p:cNvSpPr/>
          <p:nvPr/>
        </p:nvSpPr>
        <p:spPr>
          <a:xfrm>
            <a:off x="6822704" y="1380887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商品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登録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完了</a:t>
            </a:r>
            <a:endParaRPr kumimoji="1" lang="ja-JP" altLang="en-US" dirty="0"/>
          </a:p>
        </p:txBody>
      </p:sp>
      <p:sp>
        <p:nvSpPr>
          <p:cNvPr id="22" name="円形吹き出し 21"/>
          <p:cNvSpPr/>
          <p:nvPr/>
        </p:nvSpPr>
        <p:spPr>
          <a:xfrm>
            <a:off x="9942042" y="1336690"/>
            <a:ext cx="1357312" cy="1243012"/>
          </a:xfrm>
          <a:prstGeom prst="wedgeEllipseCallout">
            <a:avLst>
              <a:gd name="adj1" fmla="val 1272"/>
              <a:gd name="adj2" fmla="val 69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営業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64758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98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テナント出店のご案内</vt:lpstr>
      <vt:lpstr>初期費用</vt:lpstr>
      <vt:lpstr>店舗数推移</vt:lpstr>
      <vt:lpstr>営業開始までのスケジュール（最短）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2016-02-06T04:29:48Z</dcterms:created>
  <dcterms:modified xsi:type="dcterms:W3CDTF">2016-04-21T10:25:03Z</dcterms:modified>
</cp:coreProperties>
</file>