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diagrams/data1.xml" ContentType="application/vnd.openxmlformats-officedocument.drawingml.diagramData+xml"/>
  <Override PartName="/ppt/diagrams/layout1.xml" ContentType="application/vnd.openxmlformats-officedocument.drawingml.diagramLayout+xml"/>
  <Override PartName="/ppt/diagrams/quickStyle1.xml" ContentType="application/vnd.openxmlformats-officedocument.drawingml.diagramStyle+xml"/>
  <Override PartName="/ppt/diagrams/colors1.xml" ContentType="application/vnd.openxmlformats-officedocument.drawingml.diagramColors+xml"/>
  <Override PartName="/ppt/diagrams/drawing1.xml" ContentType="application/vnd.ms-office.drawingml.diagramDrawing+xml"/>
  <Override PartName="/ppt/diagrams/data2.xml" ContentType="application/vnd.openxmlformats-officedocument.drawingml.diagramData+xml"/>
  <Override PartName="/ppt/diagrams/layout2.xml" ContentType="application/vnd.openxmlformats-officedocument.drawingml.diagramLayout+xml"/>
  <Override PartName="/ppt/diagrams/quickStyle2.xml" ContentType="application/vnd.openxmlformats-officedocument.drawingml.diagramStyle+xml"/>
  <Override PartName="/ppt/diagrams/colors2.xml" ContentType="application/vnd.openxmlformats-officedocument.drawingml.diagramColors+xml"/>
  <Override PartName="/ppt/diagrams/drawing2.xml" ContentType="application/vnd.ms-office.drawingml.diagramDrawing+xml"/>
  <Override PartName="/ppt/diagrams/data3.xml" ContentType="application/vnd.openxmlformats-officedocument.drawingml.diagramData+xml"/>
  <Override PartName="/ppt/diagrams/layout3.xml" ContentType="application/vnd.openxmlformats-officedocument.drawingml.diagramLayout+xml"/>
  <Override PartName="/ppt/diagrams/quickStyle3.xml" ContentType="application/vnd.openxmlformats-officedocument.drawingml.diagramStyle+xml"/>
  <Override PartName="/ppt/diagrams/colors3.xml" ContentType="application/vnd.openxmlformats-officedocument.drawingml.diagramColors+xml"/>
  <Override PartName="/ppt/diagrams/drawing3.xml" ContentType="application/vnd.ms-office.drawingml.diagramDrawing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90" r:id="rId1"/>
  </p:sldMasterIdLst>
  <p:sldIdLst>
    <p:sldId id="256" r:id="rId2"/>
    <p:sldId id="257" r:id="rId3"/>
    <p:sldId id="261" r:id="rId4"/>
    <p:sldId id="262" r:id="rId5"/>
    <p:sldId id="266" r:id="rId6"/>
    <p:sldId id="263" r:id="rId7"/>
    <p:sldId id="260" r:id="rId8"/>
    <p:sldId id="265" r:id="rId9"/>
    <p:sldId id="259" r:id="rId10"/>
    <p:sldId id="258" r:id="rId11"/>
  </p:sldIdLst>
  <p:sldSz cx="12192000" cy="6858000"/>
  <p:notesSz cx="6858000" cy="9144000"/>
  <p:defaultTextStyle>
    <a:defPPr>
      <a:defRPr lang="ja-JP"/>
    </a:defPPr>
    <a:lvl1pPr marL="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BC89EF96-8CEA-46FF-86C4-4CE0E7609802}" styleName="淡色スタイル 3 - アクセント 1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accent1"/>
              </a:solidFill>
            </a:ln>
          </a:left>
          <a:right>
            <a:ln w="12700" cmpd="sng">
              <a:solidFill>
                <a:schemeClr val="accent1"/>
              </a:solidFill>
            </a:ln>
          </a:right>
          <a:top>
            <a:ln w="12700" cmpd="sng">
              <a:solidFill>
                <a:schemeClr val="accent1"/>
              </a:solidFill>
            </a:ln>
          </a:top>
          <a:bottom>
            <a:ln w="12700" cmpd="sng">
              <a:solidFill>
                <a:schemeClr val="accent1"/>
              </a:solidFill>
            </a:ln>
          </a:bottom>
          <a:insideH>
            <a:ln w="12700" cmpd="sng">
              <a:solidFill>
                <a:schemeClr val="accent1"/>
              </a:solidFill>
            </a:ln>
          </a:insideH>
          <a:insideV>
            <a:ln w="12700" cmpd="sng">
              <a:solidFill>
                <a:schemeClr val="accent1"/>
              </a:solidFill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accent1">
              <a:alpha val="20000"/>
            </a:schemeClr>
          </a:solidFill>
        </a:fill>
      </a:tcStyle>
    </a:band1H>
    <a:band1V>
      <a:tcStyle>
        <a:tcBdr/>
        <a:fill>
          <a:solidFill>
            <a:schemeClr val="accent1">
              <a:alpha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1"/>
              </a:solidFill>
            </a:ln>
          </a:top>
        </a:tcBdr>
        <a:fill>
          <a:noFill/>
        </a:fill>
      </a:tcStyle>
    </a:lastRow>
    <a:firstRow>
      <a:tcTxStyle b="on"/>
      <a:tcStyle>
        <a:tcBdr>
          <a:bottom>
            <a:ln w="25400" cmpd="sng">
              <a:solidFill>
                <a:schemeClr val="accent1"/>
              </a:solidFill>
            </a:ln>
          </a:bottom>
        </a:tcBdr>
        <a:fill>
          <a:noFill/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5000" autoAdjust="0"/>
    <p:restoredTop sz="94660"/>
  </p:normalViewPr>
  <p:slideViewPr>
    <p:cSldViewPr snapToGrid="0">
      <p:cViewPr varScale="1">
        <p:scale>
          <a:sx n="78" d="100"/>
          <a:sy n="78" d="100"/>
        </p:scale>
        <p:origin x="456" y="9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sorterViewPr>
    <p:cViewPr varScale="1">
      <p:scale>
        <a:sx n="100" d="100"/>
        <a:sy n="100" d="100"/>
      </p:scale>
      <p:origin x="0" y="0"/>
    </p:cViewPr>
  </p:sorter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tableStyles" Target="tableStyle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theme" Target="theme/theme1.xml"/></Relationships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2.xml><?xml version="1.0" encoding="utf-8"?>
<dgm:colorsDef xmlns:dgm="http://schemas.openxmlformats.org/drawingml/2006/diagram" xmlns:a="http://schemas.openxmlformats.org/drawingml/2006/main" uniqueId="urn:microsoft.com/office/officeart/2005/8/colors/colorful1">
  <dgm:title val=""/>
  <dgm:desc val=""/>
  <dgm:catLst>
    <dgm:cat type="colorful" pri="101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/>
    <dgm:txEffectClrLst/>
  </dgm:styleLbl>
  <dgm:styleLbl name="lnNode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2">
        <a:alpha val="50000"/>
      </a:schemeClr>
      <a:schemeClr val="accent3">
        <a:alpha val="50000"/>
      </a:schemeClr>
      <a:schemeClr val="accent4">
        <a:alpha val="50000"/>
      </a:schemeClr>
      <a:schemeClr val="accent5">
        <a:alpha val="50000"/>
      </a:schemeClr>
      <a:schemeClr val="accent6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node3">
    <dgm:fillClrLst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node4">
    <dgm:fillClrLst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2">
        <a:tint val="50000"/>
      </a:schemeClr>
      <a:schemeClr val="accent3">
        <a:tint val="50000"/>
      </a:schemeClr>
      <a:schemeClr val="accent4">
        <a:tint val="50000"/>
      </a:schemeClr>
      <a:schemeClr val="accent5">
        <a:tint val="50000"/>
      </a:schemeClr>
      <a:schemeClr val="accent6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>
      <a:schemeClr val="accent1">
        <a:tint val="50000"/>
      </a:schemeClr>
      <a:schemeClr val="accent2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>
      <a:schemeClr val="accent1">
        <a:tint val="50000"/>
      </a:schemeClr>
      <a:schemeClr val="accent2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2"/>
      <a:schemeClr val="accent3"/>
      <a:schemeClr val="accent4"/>
      <a:schemeClr val="accent5"/>
      <a:schemeClr val="accent6"/>
    </dgm:fillClrLst>
    <dgm:linClrLst meth="cycle">
      <a:schemeClr val="lt1"/>
    </dgm:linClrLst>
    <dgm:effectClrLst/>
    <dgm:txLinClrLst/>
    <dgm:txFillClrLst/>
    <dgm:txEffectClrLst/>
  </dgm:styleLbl>
  <dgm:styleLbl name="fgSibTrans2D1">
    <dgm:fillClrLst meth="repeat">
      <a:schemeClr val="accent2"/>
      <a:schemeClr val="accent3"/>
      <a:schemeClr val="accent4"/>
      <a:schemeClr val="accent5"/>
      <a:schemeClr val="accent6"/>
    </dgm:fillClrLst>
    <dgm:linClrLst meth="cycle">
      <a:schemeClr val="lt1"/>
    </dgm:linClrLst>
    <dgm:effectClrLst/>
    <dgm:txLinClrLst/>
    <dgm:txFillClrLst meth="repeat">
      <a:schemeClr val="lt1"/>
    </dgm:txFillClrLst>
    <dgm:txEffectClrLst/>
  </dgm:styleLbl>
  <dgm:styleLbl name="bgSibTrans2D1">
    <dgm:fillClrLst meth="repeat">
      <a:schemeClr val="accent2"/>
      <a:schemeClr val="accent3"/>
      <a:schemeClr val="accent4"/>
      <a:schemeClr val="accent5"/>
      <a:schemeClr val="accent6"/>
    </dgm:fillClrLst>
    <dgm:linClrLst meth="cycle">
      <a:schemeClr val="lt1"/>
    </dgm:linClrLst>
    <dgm:effectClrLst/>
    <dgm:txLinClrLst/>
    <dgm:txFillClrLst meth="repeat">
      <a:schemeClr val="lt1"/>
    </dgm:txFillClrLst>
    <dgm:txEffectClrLst/>
  </dgm:styleLbl>
  <dgm:styleLbl name="sibTrans1D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2"/>
    </dgm:fillClrLst>
    <dgm:linClrLst meth="repeat">
      <a:schemeClr val="accent2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asst2">
    <dgm:fillClrLst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sst3">
    <dgm:fillClrLst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asst4">
    <dgm:fillClrLst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2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parChTrans2D3">
    <dgm:fillClrLst meth="repeat"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parChTrans2D4">
    <dgm:fillClrLst meth="repeat">
      <a:schemeClr val="accent5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2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3">
        <a:tint val="90000"/>
      </a:schemeClr>
    </dgm:fillClrLst>
    <dgm:linClrLst meth="repeat">
      <a:schemeClr val="accent2"/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4">
        <a:tint val="70000"/>
      </a:schemeClr>
    </dgm:fillClrLst>
    <dgm:linClrLst meth="repeat">
      <a:schemeClr val="accent3"/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5">
        <a:tint val="50000"/>
      </a:schemeClr>
    </dgm:fillClrLst>
    <dgm:linClrLst meth="repeat">
      <a:schemeClr val="accent4"/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fillClrLst>
    <dgm:lin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fillClrLst>
    <dgm:lin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fillClrLst>
    <dgm:lin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>
      <a:schemeClr val="accent2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>
      <a:schemeClr val="accent3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>
      <a:schemeClr val="accent4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2"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2">
        <a:shade val="90000"/>
      </a:schemeClr>
    </dgm:fillClrLst>
    <dgm:linClrLst meth="repeat">
      <a:schemeClr val="dk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2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2">
        <a:tint val="4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3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281DCBA8-4569-4C5C-A190-6386465412B8}" type="doc">
      <dgm:prSet loTypeId="urn:microsoft.com/office/officeart/2005/8/layout/hProcess11" loCatId="process" qsTypeId="urn:microsoft.com/office/officeart/2005/8/quickstyle/simple1" qsCatId="simple" csTypeId="urn:microsoft.com/office/officeart/2005/8/colors/accent1_2" csCatId="accent1" phldr="1"/>
      <dgm:spPr/>
    </dgm:pt>
    <dgm:pt modelId="{A3655EF5-AA33-4197-B995-F43F8A218840}">
      <dgm:prSet phldrT="[テキスト]"/>
      <dgm:spPr/>
      <dgm:t>
        <a:bodyPr/>
        <a:lstStyle/>
        <a:p>
          <a:r>
            <a:rPr kumimoji="1" lang="ja-JP" altLang="en-US" dirty="0" smtClean="0"/>
            <a:t>会員登録</a:t>
          </a:r>
          <a:endParaRPr kumimoji="1" lang="ja-JP" altLang="en-US" dirty="0"/>
        </a:p>
      </dgm:t>
    </dgm:pt>
    <dgm:pt modelId="{81338259-F4B2-494B-93B2-DF90602DBBD6}" type="parTrans" cxnId="{9BE637A8-81C8-4D68-8203-40C609C60EB7}">
      <dgm:prSet/>
      <dgm:spPr/>
      <dgm:t>
        <a:bodyPr/>
        <a:lstStyle/>
        <a:p>
          <a:endParaRPr kumimoji="1" lang="ja-JP" altLang="en-US"/>
        </a:p>
      </dgm:t>
    </dgm:pt>
    <dgm:pt modelId="{AE00417D-5EF9-4E15-9E2A-537196F69E50}" type="sibTrans" cxnId="{9BE637A8-81C8-4D68-8203-40C609C60EB7}">
      <dgm:prSet/>
      <dgm:spPr/>
      <dgm:t>
        <a:bodyPr/>
        <a:lstStyle/>
        <a:p>
          <a:endParaRPr kumimoji="1" lang="ja-JP" altLang="en-US"/>
        </a:p>
      </dgm:t>
    </dgm:pt>
    <dgm:pt modelId="{4AA235B6-88B0-4A6C-8F2D-5F07C4233604}">
      <dgm:prSet phldrT="[テキスト]"/>
      <dgm:spPr/>
      <dgm:t>
        <a:bodyPr/>
        <a:lstStyle/>
        <a:p>
          <a:r>
            <a:rPr kumimoji="1" lang="ja-JP" altLang="en-US" dirty="0" smtClean="0"/>
            <a:t>コースの選択</a:t>
          </a:r>
          <a:endParaRPr kumimoji="1" lang="ja-JP" altLang="en-US" dirty="0"/>
        </a:p>
      </dgm:t>
    </dgm:pt>
    <dgm:pt modelId="{ED1D3AD4-1C5A-4292-A328-8169EB21F82A}" type="parTrans" cxnId="{EA2F8276-604C-4A47-BC72-2543E808D834}">
      <dgm:prSet/>
      <dgm:spPr/>
      <dgm:t>
        <a:bodyPr/>
        <a:lstStyle/>
        <a:p>
          <a:endParaRPr kumimoji="1" lang="ja-JP" altLang="en-US"/>
        </a:p>
      </dgm:t>
    </dgm:pt>
    <dgm:pt modelId="{587AE1CA-AA75-44FB-B7D7-869046770743}" type="sibTrans" cxnId="{EA2F8276-604C-4A47-BC72-2543E808D834}">
      <dgm:prSet/>
      <dgm:spPr/>
      <dgm:t>
        <a:bodyPr/>
        <a:lstStyle/>
        <a:p>
          <a:endParaRPr kumimoji="1" lang="ja-JP" altLang="en-US"/>
        </a:p>
      </dgm:t>
    </dgm:pt>
    <dgm:pt modelId="{100E627D-3C6B-49A3-A894-392AA095448C}">
      <dgm:prSet phldrT="[テキスト]"/>
      <dgm:spPr/>
      <dgm:t>
        <a:bodyPr/>
        <a:lstStyle/>
        <a:p>
          <a:r>
            <a:rPr kumimoji="1" lang="ja-JP" altLang="en-US" dirty="0" smtClean="0"/>
            <a:t>お支払い方法の選択</a:t>
          </a:r>
          <a:endParaRPr kumimoji="1" lang="ja-JP" altLang="en-US" dirty="0"/>
        </a:p>
      </dgm:t>
    </dgm:pt>
    <dgm:pt modelId="{77D43C2B-DEED-4AB1-A37A-ECC7EE3BA27F}" type="parTrans" cxnId="{BB732A0F-F21C-45BA-8426-94CA16250E17}">
      <dgm:prSet/>
      <dgm:spPr/>
      <dgm:t>
        <a:bodyPr/>
        <a:lstStyle/>
        <a:p>
          <a:endParaRPr kumimoji="1" lang="ja-JP" altLang="en-US"/>
        </a:p>
      </dgm:t>
    </dgm:pt>
    <dgm:pt modelId="{66DF3FD8-4B08-42BD-99E1-C3385213D36C}" type="sibTrans" cxnId="{BB732A0F-F21C-45BA-8426-94CA16250E17}">
      <dgm:prSet/>
      <dgm:spPr/>
      <dgm:t>
        <a:bodyPr/>
        <a:lstStyle/>
        <a:p>
          <a:endParaRPr kumimoji="1" lang="ja-JP" altLang="en-US"/>
        </a:p>
      </dgm:t>
    </dgm:pt>
    <dgm:pt modelId="{B1D6086D-A6F6-404C-81F2-AE7B6D35A21E}">
      <dgm:prSet phldrT="[テキスト]"/>
      <dgm:spPr/>
      <dgm:t>
        <a:bodyPr/>
        <a:lstStyle/>
        <a:p>
          <a:r>
            <a:rPr kumimoji="1" lang="ja-JP" altLang="en-US" dirty="0" smtClean="0"/>
            <a:t>申込完了</a:t>
          </a:r>
          <a:endParaRPr kumimoji="1" lang="ja-JP" altLang="en-US" dirty="0"/>
        </a:p>
      </dgm:t>
    </dgm:pt>
    <dgm:pt modelId="{5B72BEC5-3D46-4B8C-B02B-75E282B1D7E8}" type="parTrans" cxnId="{26310D8E-8FF1-4C6D-899D-8AAC9D8ADD97}">
      <dgm:prSet/>
      <dgm:spPr/>
      <dgm:t>
        <a:bodyPr/>
        <a:lstStyle/>
        <a:p>
          <a:endParaRPr kumimoji="1" lang="ja-JP" altLang="en-US"/>
        </a:p>
      </dgm:t>
    </dgm:pt>
    <dgm:pt modelId="{23F80066-D700-4C69-BB11-2475CE82A5BF}" type="sibTrans" cxnId="{26310D8E-8FF1-4C6D-899D-8AAC9D8ADD97}">
      <dgm:prSet/>
      <dgm:spPr/>
      <dgm:t>
        <a:bodyPr/>
        <a:lstStyle/>
        <a:p>
          <a:endParaRPr kumimoji="1" lang="ja-JP" altLang="en-US"/>
        </a:p>
      </dgm:t>
    </dgm:pt>
    <dgm:pt modelId="{BA1A55B5-55C1-4800-A6AB-10E2D23EFB21}" type="pres">
      <dgm:prSet presAssocID="{281DCBA8-4569-4C5C-A190-6386465412B8}" presName="Name0" presStyleCnt="0">
        <dgm:presLayoutVars>
          <dgm:dir/>
          <dgm:resizeHandles val="exact"/>
        </dgm:presLayoutVars>
      </dgm:prSet>
      <dgm:spPr/>
    </dgm:pt>
    <dgm:pt modelId="{65E537BB-60BC-49C6-B887-C6BEAD4CAC7D}" type="pres">
      <dgm:prSet presAssocID="{281DCBA8-4569-4C5C-A190-6386465412B8}" presName="arrow" presStyleLbl="bgShp" presStyleIdx="0" presStyleCnt="1"/>
      <dgm:spPr/>
    </dgm:pt>
    <dgm:pt modelId="{E469749C-12F3-4B40-9355-4DE17EC83A88}" type="pres">
      <dgm:prSet presAssocID="{281DCBA8-4569-4C5C-A190-6386465412B8}" presName="points" presStyleCnt="0"/>
      <dgm:spPr/>
    </dgm:pt>
    <dgm:pt modelId="{6FE576CB-9AAB-4B3F-B7FC-2B031982F113}" type="pres">
      <dgm:prSet presAssocID="{A3655EF5-AA33-4197-B995-F43F8A218840}" presName="compositeA" presStyleCnt="0"/>
      <dgm:spPr/>
    </dgm:pt>
    <dgm:pt modelId="{AFC67563-065F-4C69-B05B-95B51400C5E9}" type="pres">
      <dgm:prSet presAssocID="{A3655EF5-AA33-4197-B995-F43F8A218840}" presName="textA" presStyleLbl="revTx" presStyleIdx="0" presStyleCnt="4">
        <dgm:presLayoutVars>
          <dgm:bulletEnabled val="1"/>
        </dgm:presLayoutVars>
      </dgm:prSet>
      <dgm:spPr/>
      <dgm:t>
        <a:bodyPr/>
        <a:lstStyle/>
        <a:p>
          <a:endParaRPr kumimoji="1" lang="ja-JP" altLang="en-US"/>
        </a:p>
      </dgm:t>
    </dgm:pt>
    <dgm:pt modelId="{F1CF87F8-FB35-42BE-84EE-3A29EBD1AB71}" type="pres">
      <dgm:prSet presAssocID="{A3655EF5-AA33-4197-B995-F43F8A218840}" presName="circleA" presStyleLbl="node1" presStyleIdx="0" presStyleCnt="4"/>
      <dgm:spPr/>
    </dgm:pt>
    <dgm:pt modelId="{CEF7823E-1825-4C81-BF33-9AD4B2ED3A1B}" type="pres">
      <dgm:prSet presAssocID="{A3655EF5-AA33-4197-B995-F43F8A218840}" presName="spaceA" presStyleCnt="0"/>
      <dgm:spPr/>
    </dgm:pt>
    <dgm:pt modelId="{5779CC61-C16E-4DAB-AD7F-A14A4CD5F825}" type="pres">
      <dgm:prSet presAssocID="{AE00417D-5EF9-4E15-9E2A-537196F69E50}" presName="space" presStyleCnt="0"/>
      <dgm:spPr/>
    </dgm:pt>
    <dgm:pt modelId="{8CAECFDD-44E8-422A-AF17-068A785865F1}" type="pres">
      <dgm:prSet presAssocID="{4AA235B6-88B0-4A6C-8F2D-5F07C4233604}" presName="compositeB" presStyleCnt="0"/>
      <dgm:spPr/>
    </dgm:pt>
    <dgm:pt modelId="{67EA70F0-5EAD-4103-A2F6-13233B08A598}" type="pres">
      <dgm:prSet presAssocID="{4AA235B6-88B0-4A6C-8F2D-5F07C4233604}" presName="textB" presStyleLbl="revTx" presStyleIdx="1" presStyleCnt="4">
        <dgm:presLayoutVars>
          <dgm:bulletEnabled val="1"/>
        </dgm:presLayoutVars>
      </dgm:prSet>
      <dgm:spPr/>
      <dgm:t>
        <a:bodyPr/>
        <a:lstStyle/>
        <a:p>
          <a:endParaRPr kumimoji="1" lang="ja-JP" altLang="en-US"/>
        </a:p>
      </dgm:t>
    </dgm:pt>
    <dgm:pt modelId="{766672BF-2401-488E-B692-3B39A9DC7C84}" type="pres">
      <dgm:prSet presAssocID="{4AA235B6-88B0-4A6C-8F2D-5F07C4233604}" presName="circleB" presStyleLbl="node1" presStyleIdx="1" presStyleCnt="4"/>
      <dgm:spPr/>
    </dgm:pt>
    <dgm:pt modelId="{72FB3189-B55D-442A-864D-94F4D5B26753}" type="pres">
      <dgm:prSet presAssocID="{4AA235B6-88B0-4A6C-8F2D-5F07C4233604}" presName="spaceB" presStyleCnt="0"/>
      <dgm:spPr/>
    </dgm:pt>
    <dgm:pt modelId="{C60C7E2F-C0B0-405B-9C32-1AEF05268964}" type="pres">
      <dgm:prSet presAssocID="{587AE1CA-AA75-44FB-B7D7-869046770743}" presName="space" presStyleCnt="0"/>
      <dgm:spPr/>
    </dgm:pt>
    <dgm:pt modelId="{4C685F40-941A-420A-A3E6-4EE522F55C2B}" type="pres">
      <dgm:prSet presAssocID="{100E627D-3C6B-49A3-A894-392AA095448C}" presName="compositeA" presStyleCnt="0"/>
      <dgm:spPr/>
    </dgm:pt>
    <dgm:pt modelId="{1819DD6E-D6F5-4F07-86C4-70DBD40DBFBD}" type="pres">
      <dgm:prSet presAssocID="{100E627D-3C6B-49A3-A894-392AA095448C}" presName="textA" presStyleLbl="revTx" presStyleIdx="2" presStyleCnt="4">
        <dgm:presLayoutVars>
          <dgm:bulletEnabled val="1"/>
        </dgm:presLayoutVars>
      </dgm:prSet>
      <dgm:spPr/>
      <dgm:t>
        <a:bodyPr/>
        <a:lstStyle/>
        <a:p>
          <a:endParaRPr kumimoji="1" lang="ja-JP" altLang="en-US"/>
        </a:p>
      </dgm:t>
    </dgm:pt>
    <dgm:pt modelId="{AE4B7910-EDDA-4679-ABF0-ABDABB013D2C}" type="pres">
      <dgm:prSet presAssocID="{100E627D-3C6B-49A3-A894-392AA095448C}" presName="circleA" presStyleLbl="node1" presStyleIdx="2" presStyleCnt="4"/>
      <dgm:spPr/>
    </dgm:pt>
    <dgm:pt modelId="{2167DEA9-779D-4BA9-8BB0-6DB12D337AF8}" type="pres">
      <dgm:prSet presAssocID="{100E627D-3C6B-49A3-A894-392AA095448C}" presName="spaceA" presStyleCnt="0"/>
      <dgm:spPr/>
    </dgm:pt>
    <dgm:pt modelId="{6DA66FC2-6E71-4474-B765-054C7D4B800B}" type="pres">
      <dgm:prSet presAssocID="{66DF3FD8-4B08-42BD-99E1-C3385213D36C}" presName="space" presStyleCnt="0"/>
      <dgm:spPr/>
    </dgm:pt>
    <dgm:pt modelId="{F8DE70AC-44D6-4DDD-A062-C827C62CF6D9}" type="pres">
      <dgm:prSet presAssocID="{B1D6086D-A6F6-404C-81F2-AE7B6D35A21E}" presName="compositeB" presStyleCnt="0"/>
      <dgm:spPr/>
    </dgm:pt>
    <dgm:pt modelId="{03C10715-CAE5-497C-8252-133629977512}" type="pres">
      <dgm:prSet presAssocID="{B1D6086D-A6F6-404C-81F2-AE7B6D35A21E}" presName="textB" presStyleLbl="revTx" presStyleIdx="3" presStyleCnt="4">
        <dgm:presLayoutVars>
          <dgm:bulletEnabled val="1"/>
        </dgm:presLayoutVars>
      </dgm:prSet>
      <dgm:spPr/>
      <dgm:t>
        <a:bodyPr/>
        <a:lstStyle/>
        <a:p>
          <a:endParaRPr kumimoji="1" lang="ja-JP" altLang="en-US"/>
        </a:p>
      </dgm:t>
    </dgm:pt>
    <dgm:pt modelId="{2F0078DF-DF54-47B3-9CD6-AC084976D92C}" type="pres">
      <dgm:prSet presAssocID="{B1D6086D-A6F6-404C-81F2-AE7B6D35A21E}" presName="circleB" presStyleLbl="node1" presStyleIdx="3" presStyleCnt="4"/>
      <dgm:spPr/>
    </dgm:pt>
    <dgm:pt modelId="{63BF3BB8-1F2D-484F-A781-870C376BBCAA}" type="pres">
      <dgm:prSet presAssocID="{B1D6086D-A6F6-404C-81F2-AE7B6D35A21E}" presName="spaceB" presStyleCnt="0"/>
      <dgm:spPr/>
    </dgm:pt>
  </dgm:ptLst>
  <dgm:cxnLst>
    <dgm:cxn modelId="{26310D8E-8FF1-4C6D-899D-8AAC9D8ADD97}" srcId="{281DCBA8-4569-4C5C-A190-6386465412B8}" destId="{B1D6086D-A6F6-404C-81F2-AE7B6D35A21E}" srcOrd="3" destOrd="0" parTransId="{5B72BEC5-3D46-4B8C-B02B-75E282B1D7E8}" sibTransId="{23F80066-D700-4C69-BB11-2475CE82A5BF}"/>
    <dgm:cxn modelId="{FA278BC3-6BE6-4366-BA3E-A7BCB287151A}" type="presOf" srcId="{B1D6086D-A6F6-404C-81F2-AE7B6D35A21E}" destId="{03C10715-CAE5-497C-8252-133629977512}" srcOrd="0" destOrd="0" presId="urn:microsoft.com/office/officeart/2005/8/layout/hProcess11"/>
    <dgm:cxn modelId="{BB732A0F-F21C-45BA-8426-94CA16250E17}" srcId="{281DCBA8-4569-4C5C-A190-6386465412B8}" destId="{100E627D-3C6B-49A3-A894-392AA095448C}" srcOrd="2" destOrd="0" parTransId="{77D43C2B-DEED-4AB1-A37A-ECC7EE3BA27F}" sibTransId="{66DF3FD8-4B08-42BD-99E1-C3385213D36C}"/>
    <dgm:cxn modelId="{570D3FB8-5E19-440F-9C17-1C65DECDF3DB}" type="presOf" srcId="{100E627D-3C6B-49A3-A894-392AA095448C}" destId="{1819DD6E-D6F5-4F07-86C4-70DBD40DBFBD}" srcOrd="0" destOrd="0" presId="urn:microsoft.com/office/officeart/2005/8/layout/hProcess11"/>
    <dgm:cxn modelId="{A3388E31-6175-4DB1-8C84-AA1787DBA96D}" type="presOf" srcId="{281DCBA8-4569-4C5C-A190-6386465412B8}" destId="{BA1A55B5-55C1-4800-A6AB-10E2D23EFB21}" srcOrd="0" destOrd="0" presId="urn:microsoft.com/office/officeart/2005/8/layout/hProcess11"/>
    <dgm:cxn modelId="{9DC2327E-4BBE-4023-A6DB-11FE5FF8398B}" type="presOf" srcId="{A3655EF5-AA33-4197-B995-F43F8A218840}" destId="{AFC67563-065F-4C69-B05B-95B51400C5E9}" srcOrd="0" destOrd="0" presId="urn:microsoft.com/office/officeart/2005/8/layout/hProcess11"/>
    <dgm:cxn modelId="{EA2F8276-604C-4A47-BC72-2543E808D834}" srcId="{281DCBA8-4569-4C5C-A190-6386465412B8}" destId="{4AA235B6-88B0-4A6C-8F2D-5F07C4233604}" srcOrd="1" destOrd="0" parTransId="{ED1D3AD4-1C5A-4292-A328-8169EB21F82A}" sibTransId="{587AE1CA-AA75-44FB-B7D7-869046770743}"/>
    <dgm:cxn modelId="{6D6E66EB-5F06-46AE-858C-C1FDB1E5988E}" type="presOf" srcId="{4AA235B6-88B0-4A6C-8F2D-5F07C4233604}" destId="{67EA70F0-5EAD-4103-A2F6-13233B08A598}" srcOrd="0" destOrd="0" presId="urn:microsoft.com/office/officeart/2005/8/layout/hProcess11"/>
    <dgm:cxn modelId="{9BE637A8-81C8-4D68-8203-40C609C60EB7}" srcId="{281DCBA8-4569-4C5C-A190-6386465412B8}" destId="{A3655EF5-AA33-4197-B995-F43F8A218840}" srcOrd="0" destOrd="0" parTransId="{81338259-F4B2-494B-93B2-DF90602DBBD6}" sibTransId="{AE00417D-5EF9-4E15-9E2A-537196F69E50}"/>
    <dgm:cxn modelId="{61BA952E-7F4E-44F9-9B92-52F444C4D8BC}" type="presParOf" srcId="{BA1A55B5-55C1-4800-A6AB-10E2D23EFB21}" destId="{65E537BB-60BC-49C6-B887-C6BEAD4CAC7D}" srcOrd="0" destOrd="0" presId="urn:microsoft.com/office/officeart/2005/8/layout/hProcess11"/>
    <dgm:cxn modelId="{32AC7ECA-A0F4-44A6-8E35-DD4F2895ECA8}" type="presParOf" srcId="{BA1A55B5-55C1-4800-A6AB-10E2D23EFB21}" destId="{E469749C-12F3-4B40-9355-4DE17EC83A88}" srcOrd="1" destOrd="0" presId="urn:microsoft.com/office/officeart/2005/8/layout/hProcess11"/>
    <dgm:cxn modelId="{A8608825-D8D9-4140-9019-5AACC06C6511}" type="presParOf" srcId="{E469749C-12F3-4B40-9355-4DE17EC83A88}" destId="{6FE576CB-9AAB-4B3F-B7FC-2B031982F113}" srcOrd="0" destOrd="0" presId="urn:microsoft.com/office/officeart/2005/8/layout/hProcess11"/>
    <dgm:cxn modelId="{4F3972EB-5EBB-4AB7-B351-194976A118BB}" type="presParOf" srcId="{6FE576CB-9AAB-4B3F-B7FC-2B031982F113}" destId="{AFC67563-065F-4C69-B05B-95B51400C5E9}" srcOrd="0" destOrd="0" presId="urn:microsoft.com/office/officeart/2005/8/layout/hProcess11"/>
    <dgm:cxn modelId="{1F7F96E2-A6D8-4D1A-B6A9-4A8062F38253}" type="presParOf" srcId="{6FE576CB-9AAB-4B3F-B7FC-2B031982F113}" destId="{F1CF87F8-FB35-42BE-84EE-3A29EBD1AB71}" srcOrd="1" destOrd="0" presId="urn:microsoft.com/office/officeart/2005/8/layout/hProcess11"/>
    <dgm:cxn modelId="{52E6A76E-CFB5-4222-B729-F3E481F11DB3}" type="presParOf" srcId="{6FE576CB-9AAB-4B3F-B7FC-2B031982F113}" destId="{CEF7823E-1825-4C81-BF33-9AD4B2ED3A1B}" srcOrd="2" destOrd="0" presId="urn:microsoft.com/office/officeart/2005/8/layout/hProcess11"/>
    <dgm:cxn modelId="{A71C0F12-0903-4544-8BA8-11100DC8DB0B}" type="presParOf" srcId="{E469749C-12F3-4B40-9355-4DE17EC83A88}" destId="{5779CC61-C16E-4DAB-AD7F-A14A4CD5F825}" srcOrd="1" destOrd="0" presId="urn:microsoft.com/office/officeart/2005/8/layout/hProcess11"/>
    <dgm:cxn modelId="{756204E1-22FB-41C5-A48B-BB2B27DB7971}" type="presParOf" srcId="{E469749C-12F3-4B40-9355-4DE17EC83A88}" destId="{8CAECFDD-44E8-422A-AF17-068A785865F1}" srcOrd="2" destOrd="0" presId="urn:microsoft.com/office/officeart/2005/8/layout/hProcess11"/>
    <dgm:cxn modelId="{7FC86A98-2ED2-43FD-9B41-715951D03D94}" type="presParOf" srcId="{8CAECFDD-44E8-422A-AF17-068A785865F1}" destId="{67EA70F0-5EAD-4103-A2F6-13233B08A598}" srcOrd="0" destOrd="0" presId="urn:microsoft.com/office/officeart/2005/8/layout/hProcess11"/>
    <dgm:cxn modelId="{0690AFFA-DD27-454F-8064-A078C602F8C2}" type="presParOf" srcId="{8CAECFDD-44E8-422A-AF17-068A785865F1}" destId="{766672BF-2401-488E-B692-3B39A9DC7C84}" srcOrd="1" destOrd="0" presId="urn:microsoft.com/office/officeart/2005/8/layout/hProcess11"/>
    <dgm:cxn modelId="{973A2308-DB63-4C68-84D0-BB48EA3E5A65}" type="presParOf" srcId="{8CAECFDD-44E8-422A-AF17-068A785865F1}" destId="{72FB3189-B55D-442A-864D-94F4D5B26753}" srcOrd="2" destOrd="0" presId="urn:microsoft.com/office/officeart/2005/8/layout/hProcess11"/>
    <dgm:cxn modelId="{3DE0151D-31B3-4C84-B3AA-78A67DC83A61}" type="presParOf" srcId="{E469749C-12F3-4B40-9355-4DE17EC83A88}" destId="{C60C7E2F-C0B0-405B-9C32-1AEF05268964}" srcOrd="3" destOrd="0" presId="urn:microsoft.com/office/officeart/2005/8/layout/hProcess11"/>
    <dgm:cxn modelId="{F6B821A5-710C-4EF6-B630-D9B020BDFC33}" type="presParOf" srcId="{E469749C-12F3-4B40-9355-4DE17EC83A88}" destId="{4C685F40-941A-420A-A3E6-4EE522F55C2B}" srcOrd="4" destOrd="0" presId="urn:microsoft.com/office/officeart/2005/8/layout/hProcess11"/>
    <dgm:cxn modelId="{AF84048C-AD2B-4A94-BB9A-E80C634FB627}" type="presParOf" srcId="{4C685F40-941A-420A-A3E6-4EE522F55C2B}" destId="{1819DD6E-D6F5-4F07-86C4-70DBD40DBFBD}" srcOrd="0" destOrd="0" presId="urn:microsoft.com/office/officeart/2005/8/layout/hProcess11"/>
    <dgm:cxn modelId="{69394B6E-291D-4D27-9CCD-E3B32341F6D8}" type="presParOf" srcId="{4C685F40-941A-420A-A3E6-4EE522F55C2B}" destId="{AE4B7910-EDDA-4679-ABF0-ABDABB013D2C}" srcOrd="1" destOrd="0" presId="urn:microsoft.com/office/officeart/2005/8/layout/hProcess11"/>
    <dgm:cxn modelId="{53B7FBA0-E6D1-4CD7-93D1-EFD2EF246B12}" type="presParOf" srcId="{4C685F40-941A-420A-A3E6-4EE522F55C2B}" destId="{2167DEA9-779D-4BA9-8BB0-6DB12D337AF8}" srcOrd="2" destOrd="0" presId="urn:microsoft.com/office/officeart/2005/8/layout/hProcess11"/>
    <dgm:cxn modelId="{70445F7F-907C-4C76-A102-F6CD4F0CF4BD}" type="presParOf" srcId="{E469749C-12F3-4B40-9355-4DE17EC83A88}" destId="{6DA66FC2-6E71-4474-B765-054C7D4B800B}" srcOrd="5" destOrd="0" presId="urn:microsoft.com/office/officeart/2005/8/layout/hProcess11"/>
    <dgm:cxn modelId="{28752727-7B88-485A-A9CB-4186C76ED588}" type="presParOf" srcId="{E469749C-12F3-4B40-9355-4DE17EC83A88}" destId="{F8DE70AC-44D6-4DDD-A062-C827C62CF6D9}" srcOrd="6" destOrd="0" presId="urn:microsoft.com/office/officeart/2005/8/layout/hProcess11"/>
    <dgm:cxn modelId="{8443A6D9-6D71-487F-B9C5-85B3D83A15D5}" type="presParOf" srcId="{F8DE70AC-44D6-4DDD-A062-C827C62CF6D9}" destId="{03C10715-CAE5-497C-8252-133629977512}" srcOrd="0" destOrd="0" presId="urn:microsoft.com/office/officeart/2005/8/layout/hProcess11"/>
    <dgm:cxn modelId="{CCF8C7E6-ED1C-4111-8333-F46AE370B8F5}" type="presParOf" srcId="{F8DE70AC-44D6-4DDD-A062-C827C62CF6D9}" destId="{2F0078DF-DF54-47B3-9CD6-AC084976D92C}" srcOrd="1" destOrd="0" presId="urn:microsoft.com/office/officeart/2005/8/layout/hProcess11"/>
    <dgm:cxn modelId="{F81DD7F9-6F81-46AC-ACDB-8A9A03CFB654}" type="presParOf" srcId="{F8DE70AC-44D6-4DDD-A062-C827C62CF6D9}" destId="{63BF3BB8-1F2D-484F-A781-870C376BBCAA}" srcOrd="2" destOrd="0" presId="urn:microsoft.com/office/officeart/2005/8/layout/hProcess11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ata2.xml><?xml version="1.0" encoding="utf-8"?>
<dgm:dataModel xmlns:dgm="http://schemas.openxmlformats.org/drawingml/2006/diagram" xmlns:a="http://schemas.openxmlformats.org/drawingml/2006/main">
  <dgm:ptLst>
    <dgm:pt modelId="{14751503-C48A-42CA-A3FC-6503D5B46F77}" type="doc">
      <dgm:prSet loTypeId="urn:microsoft.com/office/officeart/2009/3/layout/RandomtoResultProcess" loCatId="process" qsTypeId="urn:microsoft.com/office/officeart/2005/8/quickstyle/simple1" qsCatId="simple" csTypeId="urn:microsoft.com/office/officeart/2005/8/colors/colorful1" csCatId="colorful" phldr="1"/>
      <dgm:spPr/>
      <dgm:t>
        <a:bodyPr/>
        <a:lstStyle/>
        <a:p>
          <a:endParaRPr kumimoji="1" lang="ja-JP" altLang="en-US"/>
        </a:p>
      </dgm:t>
    </dgm:pt>
    <dgm:pt modelId="{EF997A7E-BEE2-42F2-B281-74B062532D56}">
      <dgm:prSet phldrT="[テキスト]"/>
      <dgm:spPr/>
      <dgm:t>
        <a:bodyPr/>
        <a:lstStyle/>
        <a:p>
          <a:r>
            <a:rPr kumimoji="1" lang="ja-JP" altLang="en-US" dirty="0" smtClean="0"/>
            <a:t>お客様の声</a:t>
          </a:r>
          <a:endParaRPr kumimoji="1" lang="ja-JP" altLang="en-US" dirty="0"/>
        </a:p>
      </dgm:t>
    </dgm:pt>
    <dgm:pt modelId="{6A282FC5-F714-4FC3-B293-ABF60C3468BF}" type="parTrans" cxnId="{D7D52AA8-BB34-4ACA-A4AD-52C7D8BFDCB0}">
      <dgm:prSet/>
      <dgm:spPr/>
      <dgm:t>
        <a:bodyPr/>
        <a:lstStyle/>
        <a:p>
          <a:endParaRPr kumimoji="1" lang="ja-JP" altLang="en-US"/>
        </a:p>
      </dgm:t>
    </dgm:pt>
    <dgm:pt modelId="{FE715031-C161-476F-8C44-1EBC3A60EC83}" type="sibTrans" cxnId="{D7D52AA8-BB34-4ACA-A4AD-52C7D8BFDCB0}">
      <dgm:prSet/>
      <dgm:spPr/>
      <dgm:t>
        <a:bodyPr/>
        <a:lstStyle/>
        <a:p>
          <a:endParaRPr kumimoji="1" lang="ja-JP" altLang="en-US"/>
        </a:p>
      </dgm:t>
    </dgm:pt>
    <dgm:pt modelId="{D4CB9D09-0F6B-4CDC-B309-89CACDC3CC4E}">
      <dgm:prSet phldrT="[テキスト]"/>
      <dgm:spPr/>
      <dgm:t>
        <a:bodyPr/>
        <a:lstStyle/>
        <a:p>
          <a:r>
            <a:rPr kumimoji="1" lang="ja-JP" altLang="en-US" dirty="0" smtClean="0"/>
            <a:t>会話</a:t>
          </a:r>
          <a:endParaRPr kumimoji="1" lang="ja-JP" altLang="en-US" dirty="0"/>
        </a:p>
      </dgm:t>
    </dgm:pt>
    <dgm:pt modelId="{F6C9D44A-7BA8-4AB8-8B61-6DE56C8207A9}" type="parTrans" cxnId="{EDF716D7-A135-4715-93A6-353BD6468F3B}">
      <dgm:prSet/>
      <dgm:spPr/>
      <dgm:t>
        <a:bodyPr/>
        <a:lstStyle/>
        <a:p>
          <a:endParaRPr kumimoji="1" lang="ja-JP" altLang="en-US"/>
        </a:p>
      </dgm:t>
    </dgm:pt>
    <dgm:pt modelId="{CB9549D0-7476-4D16-A678-DFB783E005C0}" type="sibTrans" cxnId="{EDF716D7-A135-4715-93A6-353BD6468F3B}">
      <dgm:prSet/>
      <dgm:spPr/>
      <dgm:t>
        <a:bodyPr/>
        <a:lstStyle/>
        <a:p>
          <a:endParaRPr kumimoji="1" lang="ja-JP" altLang="en-US"/>
        </a:p>
      </dgm:t>
    </dgm:pt>
    <dgm:pt modelId="{9DA1BC6C-6908-4566-8442-46AA5CC850F9}">
      <dgm:prSet phldrT="[テキスト]"/>
      <dgm:spPr/>
      <dgm:t>
        <a:bodyPr/>
        <a:lstStyle/>
        <a:p>
          <a:r>
            <a:rPr kumimoji="1" lang="ja-JP" altLang="en-US" dirty="0" smtClean="0"/>
            <a:t>新店舗</a:t>
          </a:r>
          <a:endParaRPr kumimoji="1" lang="ja-JP" altLang="en-US" dirty="0"/>
        </a:p>
      </dgm:t>
    </dgm:pt>
    <dgm:pt modelId="{D5114AD1-0607-444C-89B4-25A4BA651AF6}" type="parTrans" cxnId="{F54BFB84-EAE6-4689-B7D7-420D58D6F00B}">
      <dgm:prSet/>
      <dgm:spPr/>
      <dgm:t>
        <a:bodyPr/>
        <a:lstStyle/>
        <a:p>
          <a:endParaRPr kumimoji="1" lang="ja-JP" altLang="en-US"/>
        </a:p>
      </dgm:t>
    </dgm:pt>
    <dgm:pt modelId="{34F01659-DDF7-4569-8849-E0E1E1A51D69}" type="sibTrans" cxnId="{F54BFB84-EAE6-4689-B7D7-420D58D6F00B}">
      <dgm:prSet/>
      <dgm:spPr/>
      <dgm:t>
        <a:bodyPr/>
        <a:lstStyle/>
        <a:p>
          <a:endParaRPr kumimoji="1" lang="ja-JP" altLang="en-US"/>
        </a:p>
      </dgm:t>
    </dgm:pt>
    <dgm:pt modelId="{A9F333B7-CCD7-49E4-81D2-4DCF96A0FAB7}">
      <dgm:prSet phldrT="[テキスト]"/>
      <dgm:spPr/>
      <dgm:t>
        <a:bodyPr/>
        <a:lstStyle/>
        <a:p>
          <a:r>
            <a:rPr kumimoji="1" lang="ja-JP" altLang="en-US" dirty="0" smtClean="0"/>
            <a:t>新商品</a:t>
          </a:r>
          <a:endParaRPr kumimoji="1" lang="ja-JP" altLang="en-US" dirty="0"/>
        </a:p>
      </dgm:t>
    </dgm:pt>
    <dgm:pt modelId="{A672240E-6121-46CF-9282-EC1E715C8D91}" type="parTrans" cxnId="{AE1B8DC4-73FF-4BA3-B507-26D5FDE65231}">
      <dgm:prSet/>
      <dgm:spPr/>
      <dgm:t>
        <a:bodyPr/>
        <a:lstStyle/>
        <a:p>
          <a:endParaRPr kumimoji="1" lang="ja-JP" altLang="en-US"/>
        </a:p>
      </dgm:t>
    </dgm:pt>
    <dgm:pt modelId="{4F7FA8D2-FD6B-4AFD-9177-CEA059965E38}" type="sibTrans" cxnId="{AE1B8DC4-73FF-4BA3-B507-26D5FDE65231}">
      <dgm:prSet/>
      <dgm:spPr/>
      <dgm:t>
        <a:bodyPr/>
        <a:lstStyle/>
        <a:p>
          <a:endParaRPr kumimoji="1" lang="ja-JP" altLang="en-US"/>
        </a:p>
      </dgm:t>
    </dgm:pt>
    <dgm:pt modelId="{C5EFC891-D42D-4C63-8904-AA1E7CD79DDE}">
      <dgm:prSet phldrT="[テキスト]"/>
      <dgm:spPr/>
      <dgm:t>
        <a:bodyPr/>
        <a:lstStyle/>
        <a:p>
          <a:r>
            <a:rPr kumimoji="1" lang="ja-JP" altLang="en-US" dirty="0" smtClean="0"/>
            <a:t>インターネット</a:t>
          </a:r>
          <a:endParaRPr kumimoji="1" lang="ja-JP" altLang="en-US" dirty="0"/>
        </a:p>
      </dgm:t>
    </dgm:pt>
    <dgm:pt modelId="{BCC9A434-3BEB-48D1-BAD7-7BA958E3BD20}" type="parTrans" cxnId="{42289012-ED0E-4160-821B-73517B622D81}">
      <dgm:prSet/>
      <dgm:spPr/>
      <dgm:t>
        <a:bodyPr/>
        <a:lstStyle/>
        <a:p>
          <a:endParaRPr kumimoji="1" lang="ja-JP" altLang="en-US"/>
        </a:p>
      </dgm:t>
    </dgm:pt>
    <dgm:pt modelId="{D661E381-F105-4200-B6FE-7759F15C8652}" type="sibTrans" cxnId="{42289012-ED0E-4160-821B-73517B622D81}">
      <dgm:prSet/>
      <dgm:spPr/>
      <dgm:t>
        <a:bodyPr/>
        <a:lstStyle/>
        <a:p>
          <a:endParaRPr kumimoji="1" lang="ja-JP" altLang="en-US"/>
        </a:p>
      </dgm:t>
    </dgm:pt>
    <dgm:pt modelId="{2B455C5B-227E-40C4-A2A3-541C35CE3D79}">
      <dgm:prSet phldrT="[テキスト]"/>
      <dgm:spPr/>
      <dgm:t>
        <a:bodyPr/>
        <a:lstStyle/>
        <a:p>
          <a:r>
            <a:rPr kumimoji="1" lang="ja-JP" altLang="en-US" dirty="0" smtClean="0"/>
            <a:t>取り扱い商品</a:t>
          </a:r>
          <a:endParaRPr kumimoji="1" lang="ja-JP" altLang="en-US" dirty="0"/>
        </a:p>
      </dgm:t>
    </dgm:pt>
    <dgm:pt modelId="{E56E101E-9CB1-4CBE-AE9C-B80088C4D7F3}" type="parTrans" cxnId="{ED2F1B75-430D-4488-8D3D-ED2DB4EC4E24}">
      <dgm:prSet/>
      <dgm:spPr/>
      <dgm:t>
        <a:bodyPr/>
        <a:lstStyle/>
        <a:p>
          <a:endParaRPr kumimoji="1" lang="ja-JP" altLang="en-US"/>
        </a:p>
      </dgm:t>
    </dgm:pt>
    <dgm:pt modelId="{DFA471C1-7926-4523-80C1-F1751CF6D590}" type="sibTrans" cxnId="{ED2F1B75-430D-4488-8D3D-ED2DB4EC4E24}">
      <dgm:prSet/>
      <dgm:spPr/>
      <dgm:t>
        <a:bodyPr/>
        <a:lstStyle/>
        <a:p>
          <a:endParaRPr kumimoji="1" lang="ja-JP" altLang="en-US"/>
        </a:p>
      </dgm:t>
    </dgm:pt>
    <dgm:pt modelId="{E0571815-4C68-4EDF-94BF-6F5100665FEC}" type="pres">
      <dgm:prSet presAssocID="{14751503-C48A-42CA-A3FC-6503D5B46F77}" presName="Name0" presStyleCnt="0">
        <dgm:presLayoutVars>
          <dgm:dir/>
          <dgm:animOne val="branch"/>
          <dgm:animLvl val="lvl"/>
        </dgm:presLayoutVars>
      </dgm:prSet>
      <dgm:spPr/>
      <dgm:t>
        <a:bodyPr/>
        <a:lstStyle/>
        <a:p>
          <a:endParaRPr kumimoji="1" lang="ja-JP" altLang="en-US"/>
        </a:p>
      </dgm:t>
    </dgm:pt>
    <dgm:pt modelId="{AA865942-BB63-4A8D-9485-AEE98FB0D8BD}" type="pres">
      <dgm:prSet presAssocID="{EF997A7E-BEE2-42F2-B281-74B062532D56}" presName="chaos" presStyleCnt="0"/>
      <dgm:spPr/>
    </dgm:pt>
    <dgm:pt modelId="{8E1EDB1C-659F-4762-8AB4-8E59613F12D1}" type="pres">
      <dgm:prSet presAssocID="{EF997A7E-BEE2-42F2-B281-74B062532D56}" presName="parTx1" presStyleLbl="revTx" presStyleIdx="0" presStyleCnt="3"/>
      <dgm:spPr/>
      <dgm:t>
        <a:bodyPr/>
        <a:lstStyle/>
        <a:p>
          <a:endParaRPr kumimoji="1" lang="ja-JP" altLang="en-US"/>
        </a:p>
      </dgm:t>
    </dgm:pt>
    <dgm:pt modelId="{F749BF2D-9884-4CB4-B82D-490294B5C5E6}" type="pres">
      <dgm:prSet presAssocID="{EF997A7E-BEE2-42F2-B281-74B062532D56}" presName="desTx1" presStyleLbl="revTx" presStyleIdx="1" presStyleCnt="3">
        <dgm:presLayoutVars>
          <dgm:bulletEnabled val="1"/>
        </dgm:presLayoutVars>
      </dgm:prSet>
      <dgm:spPr/>
      <dgm:t>
        <a:bodyPr/>
        <a:lstStyle/>
        <a:p>
          <a:endParaRPr kumimoji="1" lang="ja-JP" altLang="en-US"/>
        </a:p>
      </dgm:t>
    </dgm:pt>
    <dgm:pt modelId="{0E9F5574-B4A3-4FC5-8ACE-EE512079AA9A}" type="pres">
      <dgm:prSet presAssocID="{EF997A7E-BEE2-42F2-B281-74B062532D56}" presName="c1" presStyleLbl="node1" presStyleIdx="0" presStyleCnt="19"/>
      <dgm:spPr/>
    </dgm:pt>
    <dgm:pt modelId="{C9465131-74EA-48F8-89A3-80CA96989A2A}" type="pres">
      <dgm:prSet presAssocID="{EF997A7E-BEE2-42F2-B281-74B062532D56}" presName="c2" presStyleLbl="node1" presStyleIdx="1" presStyleCnt="19"/>
      <dgm:spPr/>
    </dgm:pt>
    <dgm:pt modelId="{78651052-7C96-4084-80F4-9AC06E3C53E9}" type="pres">
      <dgm:prSet presAssocID="{EF997A7E-BEE2-42F2-B281-74B062532D56}" presName="c3" presStyleLbl="node1" presStyleIdx="2" presStyleCnt="19"/>
      <dgm:spPr/>
    </dgm:pt>
    <dgm:pt modelId="{9C169BA0-11D2-4138-B741-150624C6DE1E}" type="pres">
      <dgm:prSet presAssocID="{EF997A7E-BEE2-42F2-B281-74B062532D56}" presName="c4" presStyleLbl="node1" presStyleIdx="3" presStyleCnt="19"/>
      <dgm:spPr/>
    </dgm:pt>
    <dgm:pt modelId="{2C41D606-6255-4096-98AE-4772B86B0C8B}" type="pres">
      <dgm:prSet presAssocID="{EF997A7E-BEE2-42F2-B281-74B062532D56}" presName="c5" presStyleLbl="node1" presStyleIdx="4" presStyleCnt="19"/>
      <dgm:spPr/>
    </dgm:pt>
    <dgm:pt modelId="{1A25B551-7A81-414A-959A-E3E50F252C31}" type="pres">
      <dgm:prSet presAssocID="{EF997A7E-BEE2-42F2-B281-74B062532D56}" presName="c6" presStyleLbl="node1" presStyleIdx="5" presStyleCnt="19"/>
      <dgm:spPr/>
    </dgm:pt>
    <dgm:pt modelId="{925B60E9-E68D-470E-87B2-58A10DE5A43A}" type="pres">
      <dgm:prSet presAssocID="{EF997A7E-BEE2-42F2-B281-74B062532D56}" presName="c7" presStyleLbl="node1" presStyleIdx="6" presStyleCnt="19"/>
      <dgm:spPr/>
    </dgm:pt>
    <dgm:pt modelId="{10EBC7E7-7ED7-4015-847D-2E40C1E98028}" type="pres">
      <dgm:prSet presAssocID="{EF997A7E-BEE2-42F2-B281-74B062532D56}" presName="c8" presStyleLbl="node1" presStyleIdx="7" presStyleCnt="19"/>
      <dgm:spPr/>
    </dgm:pt>
    <dgm:pt modelId="{762B1C3C-7FE2-47EE-9F20-5165358B6336}" type="pres">
      <dgm:prSet presAssocID="{EF997A7E-BEE2-42F2-B281-74B062532D56}" presName="c9" presStyleLbl="node1" presStyleIdx="8" presStyleCnt="19"/>
      <dgm:spPr/>
    </dgm:pt>
    <dgm:pt modelId="{3B532CC5-04C1-4F9E-8064-E8BA599F5F18}" type="pres">
      <dgm:prSet presAssocID="{EF997A7E-BEE2-42F2-B281-74B062532D56}" presName="c10" presStyleLbl="node1" presStyleIdx="9" presStyleCnt="19"/>
      <dgm:spPr/>
    </dgm:pt>
    <dgm:pt modelId="{84E6A1F1-C242-4319-B797-3D6454B4FBA1}" type="pres">
      <dgm:prSet presAssocID="{EF997A7E-BEE2-42F2-B281-74B062532D56}" presName="c11" presStyleLbl="node1" presStyleIdx="10" presStyleCnt="19"/>
      <dgm:spPr/>
    </dgm:pt>
    <dgm:pt modelId="{D52FC346-2F75-419D-8B20-F37D8DA082BF}" type="pres">
      <dgm:prSet presAssocID="{EF997A7E-BEE2-42F2-B281-74B062532D56}" presName="c12" presStyleLbl="node1" presStyleIdx="11" presStyleCnt="19"/>
      <dgm:spPr/>
    </dgm:pt>
    <dgm:pt modelId="{8A3830B1-0D66-4C01-89E9-2544554E8DA8}" type="pres">
      <dgm:prSet presAssocID="{EF997A7E-BEE2-42F2-B281-74B062532D56}" presName="c13" presStyleLbl="node1" presStyleIdx="12" presStyleCnt="19"/>
      <dgm:spPr/>
    </dgm:pt>
    <dgm:pt modelId="{8FEFDD9B-B983-4284-AF63-63402125854E}" type="pres">
      <dgm:prSet presAssocID="{EF997A7E-BEE2-42F2-B281-74B062532D56}" presName="c14" presStyleLbl="node1" presStyleIdx="13" presStyleCnt="19"/>
      <dgm:spPr/>
    </dgm:pt>
    <dgm:pt modelId="{72E14713-95E0-460F-959E-5345887A6E21}" type="pres">
      <dgm:prSet presAssocID="{EF997A7E-BEE2-42F2-B281-74B062532D56}" presName="c15" presStyleLbl="node1" presStyleIdx="14" presStyleCnt="19"/>
      <dgm:spPr/>
    </dgm:pt>
    <dgm:pt modelId="{AEF7ED9A-1F1A-4441-92DE-9C604F74DA5A}" type="pres">
      <dgm:prSet presAssocID="{EF997A7E-BEE2-42F2-B281-74B062532D56}" presName="c16" presStyleLbl="node1" presStyleIdx="15" presStyleCnt="19"/>
      <dgm:spPr/>
    </dgm:pt>
    <dgm:pt modelId="{5E846D32-CD60-4B2D-BAD0-1FE465A6DB50}" type="pres">
      <dgm:prSet presAssocID="{EF997A7E-BEE2-42F2-B281-74B062532D56}" presName="c17" presStyleLbl="node1" presStyleIdx="16" presStyleCnt="19"/>
      <dgm:spPr/>
    </dgm:pt>
    <dgm:pt modelId="{AE769D40-59C0-4F74-969B-F61D766AF205}" type="pres">
      <dgm:prSet presAssocID="{EF997A7E-BEE2-42F2-B281-74B062532D56}" presName="c18" presStyleLbl="node1" presStyleIdx="17" presStyleCnt="19"/>
      <dgm:spPr/>
    </dgm:pt>
    <dgm:pt modelId="{53A6B194-CB64-469A-A76E-13F61570CC24}" type="pres">
      <dgm:prSet presAssocID="{FE715031-C161-476F-8C44-1EBC3A60EC83}" presName="chevronComposite1" presStyleCnt="0"/>
      <dgm:spPr/>
    </dgm:pt>
    <dgm:pt modelId="{0B20C570-7AEB-47AC-8E6D-87CB0B89B969}" type="pres">
      <dgm:prSet presAssocID="{FE715031-C161-476F-8C44-1EBC3A60EC83}" presName="chevron1" presStyleLbl="sibTrans2D1" presStyleIdx="0" presStyleCnt="2"/>
      <dgm:spPr/>
    </dgm:pt>
    <dgm:pt modelId="{B8F0B3AF-22DE-4C22-86F6-C9D805CAB352}" type="pres">
      <dgm:prSet presAssocID="{FE715031-C161-476F-8C44-1EBC3A60EC83}" presName="spChevron1" presStyleCnt="0"/>
      <dgm:spPr/>
    </dgm:pt>
    <dgm:pt modelId="{24A5EAFF-0897-44EC-A1B2-B0B888A8112C}" type="pres">
      <dgm:prSet presAssocID="{FE715031-C161-476F-8C44-1EBC3A60EC83}" presName="overlap" presStyleCnt="0"/>
      <dgm:spPr/>
    </dgm:pt>
    <dgm:pt modelId="{2773F724-3F46-49B0-A0C8-E04D42530729}" type="pres">
      <dgm:prSet presAssocID="{FE715031-C161-476F-8C44-1EBC3A60EC83}" presName="chevronComposite2" presStyleCnt="0"/>
      <dgm:spPr/>
    </dgm:pt>
    <dgm:pt modelId="{F59C9F49-FA0A-4A82-B601-D70B833FD8C6}" type="pres">
      <dgm:prSet presAssocID="{FE715031-C161-476F-8C44-1EBC3A60EC83}" presName="chevron2" presStyleLbl="sibTrans2D1" presStyleIdx="1" presStyleCnt="2"/>
      <dgm:spPr/>
    </dgm:pt>
    <dgm:pt modelId="{326A0F33-C045-4079-9FD4-EE4170D59ED4}" type="pres">
      <dgm:prSet presAssocID="{FE715031-C161-476F-8C44-1EBC3A60EC83}" presName="spChevron2" presStyleCnt="0"/>
      <dgm:spPr/>
    </dgm:pt>
    <dgm:pt modelId="{EB77AAB1-75E5-413E-A6C9-E4BF5D58F77C}" type="pres">
      <dgm:prSet presAssocID="{9DA1BC6C-6908-4566-8442-46AA5CC850F9}" presName="last" presStyleCnt="0"/>
      <dgm:spPr/>
    </dgm:pt>
    <dgm:pt modelId="{25E81B55-C045-4F0E-A0DD-FECE085A8C97}" type="pres">
      <dgm:prSet presAssocID="{9DA1BC6C-6908-4566-8442-46AA5CC850F9}" presName="circleTx" presStyleLbl="node1" presStyleIdx="18" presStyleCnt="19"/>
      <dgm:spPr/>
      <dgm:t>
        <a:bodyPr/>
        <a:lstStyle/>
        <a:p>
          <a:endParaRPr kumimoji="1" lang="ja-JP" altLang="en-US"/>
        </a:p>
      </dgm:t>
    </dgm:pt>
    <dgm:pt modelId="{76AA4833-F155-49A4-8720-E824B000D0C8}" type="pres">
      <dgm:prSet presAssocID="{9DA1BC6C-6908-4566-8442-46AA5CC850F9}" presName="desTxN" presStyleLbl="revTx" presStyleIdx="2" presStyleCnt="3">
        <dgm:presLayoutVars>
          <dgm:bulletEnabled val="1"/>
        </dgm:presLayoutVars>
      </dgm:prSet>
      <dgm:spPr/>
      <dgm:t>
        <a:bodyPr/>
        <a:lstStyle/>
        <a:p>
          <a:endParaRPr kumimoji="1" lang="ja-JP" altLang="en-US"/>
        </a:p>
      </dgm:t>
    </dgm:pt>
    <dgm:pt modelId="{CF5BF1A1-21D6-47EA-BCFE-D6F4BE39FFB9}" type="pres">
      <dgm:prSet presAssocID="{9DA1BC6C-6908-4566-8442-46AA5CC850F9}" presName="spN" presStyleCnt="0"/>
      <dgm:spPr/>
    </dgm:pt>
  </dgm:ptLst>
  <dgm:cxnLst>
    <dgm:cxn modelId="{42289012-ED0E-4160-821B-73517B622D81}" srcId="{EF997A7E-BEE2-42F2-B281-74B062532D56}" destId="{C5EFC891-D42D-4C63-8904-AA1E7CD79DDE}" srcOrd="1" destOrd="0" parTransId="{BCC9A434-3BEB-48D1-BAD7-7BA958E3BD20}" sibTransId="{D661E381-F105-4200-B6FE-7759F15C8652}"/>
    <dgm:cxn modelId="{EAF180A5-7D93-4498-A47D-DAE89C849D52}" type="presOf" srcId="{14751503-C48A-42CA-A3FC-6503D5B46F77}" destId="{E0571815-4C68-4EDF-94BF-6F5100665FEC}" srcOrd="0" destOrd="0" presId="urn:microsoft.com/office/officeart/2009/3/layout/RandomtoResultProcess"/>
    <dgm:cxn modelId="{F54BFB84-EAE6-4689-B7D7-420D58D6F00B}" srcId="{14751503-C48A-42CA-A3FC-6503D5B46F77}" destId="{9DA1BC6C-6908-4566-8442-46AA5CC850F9}" srcOrd="1" destOrd="0" parTransId="{D5114AD1-0607-444C-89B4-25A4BA651AF6}" sibTransId="{34F01659-DDF7-4569-8849-E0E1E1A51D69}"/>
    <dgm:cxn modelId="{F6394052-D5EB-4AEB-8495-1CD2786DD477}" type="presOf" srcId="{C5EFC891-D42D-4C63-8904-AA1E7CD79DDE}" destId="{F749BF2D-9884-4CB4-B82D-490294B5C5E6}" srcOrd="0" destOrd="1" presId="urn:microsoft.com/office/officeart/2009/3/layout/RandomtoResultProcess"/>
    <dgm:cxn modelId="{834CDF4A-6118-4C09-A301-F6004B37D7A3}" type="presOf" srcId="{D4CB9D09-0F6B-4CDC-B309-89CACDC3CC4E}" destId="{F749BF2D-9884-4CB4-B82D-490294B5C5E6}" srcOrd="0" destOrd="0" presId="urn:microsoft.com/office/officeart/2009/3/layout/RandomtoResultProcess"/>
    <dgm:cxn modelId="{EDF716D7-A135-4715-93A6-353BD6468F3B}" srcId="{EF997A7E-BEE2-42F2-B281-74B062532D56}" destId="{D4CB9D09-0F6B-4CDC-B309-89CACDC3CC4E}" srcOrd="0" destOrd="0" parTransId="{F6C9D44A-7BA8-4AB8-8B61-6DE56C8207A9}" sibTransId="{CB9549D0-7476-4D16-A678-DFB783E005C0}"/>
    <dgm:cxn modelId="{AE1B8DC4-73FF-4BA3-B507-26D5FDE65231}" srcId="{9DA1BC6C-6908-4566-8442-46AA5CC850F9}" destId="{A9F333B7-CCD7-49E4-81D2-4DCF96A0FAB7}" srcOrd="0" destOrd="0" parTransId="{A672240E-6121-46CF-9282-EC1E715C8D91}" sibTransId="{4F7FA8D2-FD6B-4AFD-9177-CEA059965E38}"/>
    <dgm:cxn modelId="{D7D52AA8-BB34-4ACA-A4AD-52C7D8BFDCB0}" srcId="{14751503-C48A-42CA-A3FC-6503D5B46F77}" destId="{EF997A7E-BEE2-42F2-B281-74B062532D56}" srcOrd="0" destOrd="0" parTransId="{6A282FC5-F714-4FC3-B293-ABF60C3468BF}" sibTransId="{FE715031-C161-476F-8C44-1EBC3A60EC83}"/>
    <dgm:cxn modelId="{ED2F1B75-430D-4488-8D3D-ED2DB4EC4E24}" srcId="{9DA1BC6C-6908-4566-8442-46AA5CC850F9}" destId="{2B455C5B-227E-40C4-A2A3-541C35CE3D79}" srcOrd="1" destOrd="0" parTransId="{E56E101E-9CB1-4CBE-AE9C-B80088C4D7F3}" sibTransId="{DFA471C1-7926-4523-80C1-F1751CF6D590}"/>
    <dgm:cxn modelId="{208074CD-764D-469B-8E50-2E023997410E}" type="presOf" srcId="{9DA1BC6C-6908-4566-8442-46AA5CC850F9}" destId="{25E81B55-C045-4F0E-A0DD-FECE085A8C97}" srcOrd="0" destOrd="0" presId="urn:microsoft.com/office/officeart/2009/3/layout/RandomtoResultProcess"/>
    <dgm:cxn modelId="{F1504F71-7A6E-4617-8008-B7680E767757}" type="presOf" srcId="{2B455C5B-227E-40C4-A2A3-541C35CE3D79}" destId="{76AA4833-F155-49A4-8720-E824B000D0C8}" srcOrd="0" destOrd="1" presId="urn:microsoft.com/office/officeart/2009/3/layout/RandomtoResultProcess"/>
    <dgm:cxn modelId="{B179AB6D-97FA-432C-9254-C833F2336FB3}" type="presOf" srcId="{EF997A7E-BEE2-42F2-B281-74B062532D56}" destId="{8E1EDB1C-659F-4762-8AB4-8E59613F12D1}" srcOrd="0" destOrd="0" presId="urn:microsoft.com/office/officeart/2009/3/layout/RandomtoResultProcess"/>
    <dgm:cxn modelId="{17E5F929-6543-4B43-83D7-4ED4CBCA08DC}" type="presOf" srcId="{A9F333B7-CCD7-49E4-81D2-4DCF96A0FAB7}" destId="{76AA4833-F155-49A4-8720-E824B000D0C8}" srcOrd="0" destOrd="0" presId="urn:microsoft.com/office/officeart/2009/3/layout/RandomtoResultProcess"/>
    <dgm:cxn modelId="{DC13DDBB-58F9-461C-BC2F-E5E1133FCEDB}" type="presParOf" srcId="{E0571815-4C68-4EDF-94BF-6F5100665FEC}" destId="{AA865942-BB63-4A8D-9485-AEE98FB0D8BD}" srcOrd="0" destOrd="0" presId="urn:microsoft.com/office/officeart/2009/3/layout/RandomtoResultProcess"/>
    <dgm:cxn modelId="{B3BC6D68-ECF3-4797-AC8A-7E8E60B9F2A5}" type="presParOf" srcId="{AA865942-BB63-4A8D-9485-AEE98FB0D8BD}" destId="{8E1EDB1C-659F-4762-8AB4-8E59613F12D1}" srcOrd="0" destOrd="0" presId="urn:microsoft.com/office/officeart/2009/3/layout/RandomtoResultProcess"/>
    <dgm:cxn modelId="{57B4D29D-DFB2-41B9-83D0-5E04B5CBBB52}" type="presParOf" srcId="{AA865942-BB63-4A8D-9485-AEE98FB0D8BD}" destId="{F749BF2D-9884-4CB4-B82D-490294B5C5E6}" srcOrd="1" destOrd="0" presId="urn:microsoft.com/office/officeart/2009/3/layout/RandomtoResultProcess"/>
    <dgm:cxn modelId="{CB193840-3E9E-43B3-B308-DBFA1A25915B}" type="presParOf" srcId="{AA865942-BB63-4A8D-9485-AEE98FB0D8BD}" destId="{0E9F5574-B4A3-4FC5-8ACE-EE512079AA9A}" srcOrd="2" destOrd="0" presId="urn:microsoft.com/office/officeart/2009/3/layout/RandomtoResultProcess"/>
    <dgm:cxn modelId="{98F50AF6-BC21-44F3-BA3A-711C44C28BDB}" type="presParOf" srcId="{AA865942-BB63-4A8D-9485-AEE98FB0D8BD}" destId="{C9465131-74EA-48F8-89A3-80CA96989A2A}" srcOrd="3" destOrd="0" presId="urn:microsoft.com/office/officeart/2009/3/layout/RandomtoResultProcess"/>
    <dgm:cxn modelId="{55D1AD94-4CA3-4540-864D-E140B6E83F96}" type="presParOf" srcId="{AA865942-BB63-4A8D-9485-AEE98FB0D8BD}" destId="{78651052-7C96-4084-80F4-9AC06E3C53E9}" srcOrd="4" destOrd="0" presId="urn:microsoft.com/office/officeart/2009/3/layout/RandomtoResultProcess"/>
    <dgm:cxn modelId="{7BAFAD2F-B83B-4FC0-8117-B77DE28ED623}" type="presParOf" srcId="{AA865942-BB63-4A8D-9485-AEE98FB0D8BD}" destId="{9C169BA0-11D2-4138-B741-150624C6DE1E}" srcOrd="5" destOrd="0" presId="urn:microsoft.com/office/officeart/2009/3/layout/RandomtoResultProcess"/>
    <dgm:cxn modelId="{E9FC3D7E-5907-425B-8C55-565A05D3662F}" type="presParOf" srcId="{AA865942-BB63-4A8D-9485-AEE98FB0D8BD}" destId="{2C41D606-6255-4096-98AE-4772B86B0C8B}" srcOrd="6" destOrd="0" presId="urn:microsoft.com/office/officeart/2009/3/layout/RandomtoResultProcess"/>
    <dgm:cxn modelId="{12C7D93D-E9EE-4DFC-B726-8D7A4410FFFC}" type="presParOf" srcId="{AA865942-BB63-4A8D-9485-AEE98FB0D8BD}" destId="{1A25B551-7A81-414A-959A-E3E50F252C31}" srcOrd="7" destOrd="0" presId="urn:microsoft.com/office/officeart/2009/3/layout/RandomtoResultProcess"/>
    <dgm:cxn modelId="{A200AA52-DDF9-4F6B-90F0-0552B63AE71D}" type="presParOf" srcId="{AA865942-BB63-4A8D-9485-AEE98FB0D8BD}" destId="{925B60E9-E68D-470E-87B2-58A10DE5A43A}" srcOrd="8" destOrd="0" presId="urn:microsoft.com/office/officeart/2009/3/layout/RandomtoResultProcess"/>
    <dgm:cxn modelId="{5CF8B499-4204-4D61-9F8D-BF4E35B8CAF3}" type="presParOf" srcId="{AA865942-BB63-4A8D-9485-AEE98FB0D8BD}" destId="{10EBC7E7-7ED7-4015-847D-2E40C1E98028}" srcOrd="9" destOrd="0" presId="urn:microsoft.com/office/officeart/2009/3/layout/RandomtoResultProcess"/>
    <dgm:cxn modelId="{4E563E8D-D7F9-4FA9-8C2F-18C8B1B8AEFB}" type="presParOf" srcId="{AA865942-BB63-4A8D-9485-AEE98FB0D8BD}" destId="{762B1C3C-7FE2-47EE-9F20-5165358B6336}" srcOrd="10" destOrd="0" presId="urn:microsoft.com/office/officeart/2009/3/layout/RandomtoResultProcess"/>
    <dgm:cxn modelId="{2F45189A-DA2C-4F86-B00F-9240E4B9D0A9}" type="presParOf" srcId="{AA865942-BB63-4A8D-9485-AEE98FB0D8BD}" destId="{3B532CC5-04C1-4F9E-8064-E8BA599F5F18}" srcOrd="11" destOrd="0" presId="urn:microsoft.com/office/officeart/2009/3/layout/RandomtoResultProcess"/>
    <dgm:cxn modelId="{562CB4A8-754D-4D93-A359-0287EB3494C4}" type="presParOf" srcId="{AA865942-BB63-4A8D-9485-AEE98FB0D8BD}" destId="{84E6A1F1-C242-4319-B797-3D6454B4FBA1}" srcOrd="12" destOrd="0" presId="urn:microsoft.com/office/officeart/2009/3/layout/RandomtoResultProcess"/>
    <dgm:cxn modelId="{51CD5C47-C6B9-4131-AF5F-DADCFA800C03}" type="presParOf" srcId="{AA865942-BB63-4A8D-9485-AEE98FB0D8BD}" destId="{D52FC346-2F75-419D-8B20-F37D8DA082BF}" srcOrd="13" destOrd="0" presId="urn:microsoft.com/office/officeart/2009/3/layout/RandomtoResultProcess"/>
    <dgm:cxn modelId="{DCA7FC61-90C2-48B1-BA68-FC896F7BC9C7}" type="presParOf" srcId="{AA865942-BB63-4A8D-9485-AEE98FB0D8BD}" destId="{8A3830B1-0D66-4C01-89E9-2544554E8DA8}" srcOrd="14" destOrd="0" presId="urn:microsoft.com/office/officeart/2009/3/layout/RandomtoResultProcess"/>
    <dgm:cxn modelId="{3E1A9FAB-0B64-4662-94E1-98D02CFFEA80}" type="presParOf" srcId="{AA865942-BB63-4A8D-9485-AEE98FB0D8BD}" destId="{8FEFDD9B-B983-4284-AF63-63402125854E}" srcOrd="15" destOrd="0" presId="urn:microsoft.com/office/officeart/2009/3/layout/RandomtoResultProcess"/>
    <dgm:cxn modelId="{9B627DB4-9AA7-4BE3-B9DC-F978A4FF060A}" type="presParOf" srcId="{AA865942-BB63-4A8D-9485-AEE98FB0D8BD}" destId="{72E14713-95E0-460F-959E-5345887A6E21}" srcOrd="16" destOrd="0" presId="urn:microsoft.com/office/officeart/2009/3/layout/RandomtoResultProcess"/>
    <dgm:cxn modelId="{883BC4D5-48F4-4BD0-B364-0B19FACE3288}" type="presParOf" srcId="{AA865942-BB63-4A8D-9485-AEE98FB0D8BD}" destId="{AEF7ED9A-1F1A-4441-92DE-9C604F74DA5A}" srcOrd="17" destOrd="0" presId="urn:microsoft.com/office/officeart/2009/3/layout/RandomtoResultProcess"/>
    <dgm:cxn modelId="{2924A16E-95B8-4EFC-84A3-76EDAD801BF2}" type="presParOf" srcId="{AA865942-BB63-4A8D-9485-AEE98FB0D8BD}" destId="{5E846D32-CD60-4B2D-BAD0-1FE465A6DB50}" srcOrd="18" destOrd="0" presId="urn:microsoft.com/office/officeart/2009/3/layout/RandomtoResultProcess"/>
    <dgm:cxn modelId="{EF5A251B-478A-4D5C-B101-D5ACDA0D5BFB}" type="presParOf" srcId="{AA865942-BB63-4A8D-9485-AEE98FB0D8BD}" destId="{AE769D40-59C0-4F74-969B-F61D766AF205}" srcOrd="19" destOrd="0" presId="urn:microsoft.com/office/officeart/2009/3/layout/RandomtoResultProcess"/>
    <dgm:cxn modelId="{40605A10-4555-4C78-BA15-CE46DC96DCF2}" type="presParOf" srcId="{E0571815-4C68-4EDF-94BF-6F5100665FEC}" destId="{53A6B194-CB64-469A-A76E-13F61570CC24}" srcOrd="1" destOrd="0" presId="urn:microsoft.com/office/officeart/2009/3/layout/RandomtoResultProcess"/>
    <dgm:cxn modelId="{044F0874-8DFA-4C6B-AAC0-9FA65A4F487C}" type="presParOf" srcId="{53A6B194-CB64-469A-A76E-13F61570CC24}" destId="{0B20C570-7AEB-47AC-8E6D-87CB0B89B969}" srcOrd="0" destOrd="0" presId="urn:microsoft.com/office/officeart/2009/3/layout/RandomtoResultProcess"/>
    <dgm:cxn modelId="{E73084AB-4F4E-43F0-A209-64771B27BF29}" type="presParOf" srcId="{53A6B194-CB64-469A-A76E-13F61570CC24}" destId="{B8F0B3AF-22DE-4C22-86F6-C9D805CAB352}" srcOrd="1" destOrd="0" presId="urn:microsoft.com/office/officeart/2009/3/layout/RandomtoResultProcess"/>
    <dgm:cxn modelId="{500CE933-720E-4149-B4BE-71B543A91179}" type="presParOf" srcId="{E0571815-4C68-4EDF-94BF-6F5100665FEC}" destId="{24A5EAFF-0897-44EC-A1B2-B0B888A8112C}" srcOrd="2" destOrd="0" presId="urn:microsoft.com/office/officeart/2009/3/layout/RandomtoResultProcess"/>
    <dgm:cxn modelId="{9ABB13D7-9813-4EE4-A716-846926AA2495}" type="presParOf" srcId="{E0571815-4C68-4EDF-94BF-6F5100665FEC}" destId="{2773F724-3F46-49B0-A0C8-E04D42530729}" srcOrd="3" destOrd="0" presId="urn:microsoft.com/office/officeart/2009/3/layout/RandomtoResultProcess"/>
    <dgm:cxn modelId="{ACBF99B7-16D7-4F26-8ECF-003ED6C6B326}" type="presParOf" srcId="{2773F724-3F46-49B0-A0C8-E04D42530729}" destId="{F59C9F49-FA0A-4A82-B601-D70B833FD8C6}" srcOrd="0" destOrd="0" presId="urn:microsoft.com/office/officeart/2009/3/layout/RandomtoResultProcess"/>
    <dgm:cxn modelId="{57A2B876-19D6-45AE-9E70-6F45553C6B28}" type="presParOf" srcId="{2773F724-3F46-49B0-A0C8-E04D42530729}" destId="{326A0F33-C045-4079-9FD4-EE4170D59ED4}" srcOrd="1" destOrd="0" presId="urn:microsoft.com/office/officeart/2009/3/layout/RandomtoResultProcess"/>
    <dgm:cxn modelId="{BD1C7BA2-2D1D-4E4B-AF42-D17F8652AF5B}" type="presParOf" srcId="{E0571815-4C68-4EDF-94BF-6F5100665FEC}" destId="{EB77AAB1-75E5-413E-A6C9-E4BF5D58F77C}" srcOrd="4" destOrd="0" presId="urn:microsoft.com/office/officeart/2009/3/layout/RandomtoResultProcess"/>
    <dgm:cxn modelId="{8CCFD42F-F55A-41E8-8118-FCB093A77A13}" type="presParOf" srcId="{EB77AAB1-75E5-413E-A6C9-E4BF5D58F77C}" destId="{25E81B55-C045-4F0E-A0DD-FECE085A8C97}" srcOrd="0" destOrd="0" presId="urn:microsoft.com/office/officeart/2009/3/layout/RandomtoResultProcess"/>
    <dgm:cxn modelId="{72376334-7302-4C52-BE3D-79FC1B445D55}" type="presParOf" srcId="{EB77AAB1-75E5-413E-A6C9-E4BF5D58F77C}" destId="{76AA4833-F155-49A4-8720-E824B000D0C8}" srcOrd="1" destOrd="0" presId="urn:microsoft.com/office/officeart/2009/3/layout/RandomtoResultProcess"/>
    <dgm:cxn modelId="{E72CAF3E-8B8C-4D93-B121-DF77D8369BA1}" type="presParOf" srcId="{EB77AAB1-75E5-413E-A6C9-E4BF5D58F77C}" destId="{CF5BF1A1-21D6-47EA-BCFE-D6F4BE39FFB9}" srcOrd="2" destOrd="0" presId="urn:microsoft.com/office/officeart/2009/3/layout/RandomtoResultProcess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ata3.xml><?xml version="1.0" encoding="utf-8"?>
<dgm:dataModel xmlns:dgm="http://schemas.openxmlformats.org/drawingml/2006/diagram" xmlns:a="http://schemas.openxmlformats.org/drawingml/2006/main">
  <dgm:ptLst>
    <dgm:pt modelId="{A70C7FC8-7DF3-4CD5-851D-A085E761261B}" type="doc">
      <dgm:prSet loTypeId="urn:microsoft.com/office/officeart/2005/8/layout/vList2" loCatId="list" qsTypeId="urn:microsoft.com/office/officeart/2005/8/quickstyle/simple1" qsCatId="simple" csTypeId="urn:microsoft.com/office/officeart/2005/8/colors/accent1_2" csCatId="accent1"/>
      <dgm:spPr/>
      <dgm:t>
        <a:bodyPr/>
        <a:lstStyle/>
        <a:p>
          <a:endParaRPr kumimoji="1" lang="ja-JP" altLang="en-US"/>
        </a:p>
      </dgm:t>
    </dgm:pt>
    <dgm:pt modelId="{01A38E51-EFCF-462E-93DA-B70A7A41D5A4}">
      <dgm:prSet/>
      <dgm:spPr/>
      <dgm:t>
        <a:bodyPr/>
        <a:lstStyle/>
        <a:p>
          <a:pPr rtl="0"/>
          <a:r>
            <a:rPr kumimoji="1" lang="ja-JP" smtClean="0"/>
            <a:t>産地からクール便にてお届け</a:t>
          </a:r>
          <a:endParaRPr lang="ja-JP"/>
        </a:p>
      </dgm:t>
    </dgm:pt>
    <dgm:pt modelId="{5BD2847C-4876-42D9-9483-FE97B7EF820A}" type="parTrans" cxnId="{0DC2557F-9B86-47FD-AE27-56926749ECEB}">
      <dgm:prSet/>
      <dgm:spPr/>
      <dgm:t>
        <a:bodyPr/>
        <a:lstStyle/>
        <a:p>
          <a:endParaRPr kumimoji="1" lang="ja-JP" altLang="en-US"/>
        </a:p>
      </dgm:t>
    </dgm:pt>
    <dgm:pt modelId="{0F426C53-991D-48F7-80D0-EF41F7FDDD79}" type="sibTrans" cxnId="{0DC2557F-9B86-47FD-AE27-56926749ECEB}">
      <dgm:prSet/>
      <dgm:spPr/>
      <dgm:t>
        <a:bodyPr/>
        <a:lstStyle/>
        <a:p>
          <a:endParaRPr kumimoji="1" lang="ja-JP" altLang="en-US"/>
        </a:p>
      </dgm:t>
    </dgm:pt>
    <dgm:pt modelId="{F5A3E1CE-C4CB-4A95-A7F9-BE5A7151EA80}">
      <dgm:prSet/>
      <dgm:spPr/>
      <dgm:t>
        <a:bodyPr/>
        <a:lstStyle/>
        <a:p>
          <a:pPr rtl="0"/>
          <a:r>
            <a:rPr kumimoji="1" lang="ja-JP" smtClean="0"/>
            <a:t>毎月</a:t>
          </a:r>
          <a:r>
            <a:rPr kumimoji="1" lang="en-US" smtClean="0"/>
            <a:t>15</a:t>
          </a:r>
          <a:r>
            <a:rPr kumimoji="1" lang="ja-JP" smtClean="0"/>
            <a:t>日お届け予定</a:t>
          </a:r>
          <a:endParaRPr lang="ja-JP"/>
        </a:p>
      </dgm:t>
    </dgm:pt>
    <dgm:pt modelId="{8E5E3B35-98F4-4DEA-BDA8-E2E0940FE908}" type="parTrans" cxnId="{5E76A638-01CB-4669-8019-CC332CE2FAA6}">
      <dgm:prSet/>
      <dgm:spPr/>
      <dgm:t>
        <a:bodyPr/>
        <a:lstStyle/>
        <a:p>
          <a:endParaRPr kumimoji="1" lang="ja-JP" altLang="en-US"/>
        </a:p>
      </dgm:t>
    </dgm:pt>
    <dgm:pt modelId="{09581C22-A7EA-4638-A618-DB654A3715DD}" type="sibTrans" cxnId="{5E76A638-01CB-4669-8019-CC332CE2FAA6}">
      <dgm:prSet/>
      <dgm:spPr/>
      <dgm:t>
        <a:bodyPr/>
        <a:lstStyle/>
        <a:p>
          <a:endParaRPr kumimoji="1" lang="ja-JP" altLang="en-US"/>
        </a:p>
      </dgm:t>
    </dgm:pt>
    <dgm:pt modelId="{DCB40875-F854-466F-B7B2-D6D6358BCF20}">
      <dgm:prSet/>
      <dgm:spPr/>
      <dgm:t>
        <a:bodyPr/>
        <a:lstStyle/>
        <a:p>
          <a:pPr rtl="0"/>
          <a:r>
            <a:rPr kumimoji="1" lang="en-US" smtClean="0"/>
            <a:t>Web</a:t>
          </a:r>
          <a:r>
            <a:rPr kumimoji="1" lang="ja-JP" smtClean="0"/>
            <a:t>ページからお届け日・時間指定可能</a:t>
          </a:r>
          <a:endParaRPr lang="ja-JP"/>
        </a:p>
      </dgm:t>
    </dgm:pt>
    <dgm:pt modelId="{DEE850EC-E0C9-4D35-893D-0042C85F84AB}" type="parTrans" cxnId="{64C380A3-057D-4BCB-A185-28771A80F98E}">
      <dgm:prSet/>
      <dgm:spPr/>
      <dgm:t>
        <a:bodyPr/>
        <a:lstStyle/>
        <a:p>
          <a:endParaRPr kumimoji="1" lang="ja-JP" altLang="en-US"/>
        </a:p>
      </dgm:t>
    </dgm:pt>
    <dgm:pt modelId="{F1A87310-6F3C-47F4-97CD-34C002697F03}" type="sibTrans" cxnId="{64C380A3-057D-4BCB-A185-28771A80F98E}">
      <dgm:prSet/>
      <dgm:spPr/>
      <dgm:t>
        <a:bodyPr/>
        <a:lstStyle/>
        <a:p>
          <a:endParaRPr kumimoji="1" lang="ja-JP" altLang="en-US"/>
        </a:p>
      </dgm:t>
    </dgm:pt>
    <dgm:pt modelId="{8E295229-EAC1-44E2-9CC8-C9115A590600}" type="pres">
      <dgm:prSet presAssocID="{A70C7FC8-7DF3-4CD5-851D-A085E761261B}" presName="linear" presStyleCnt="0">
        <dgm:presLayoutVars>
          <dgm:animLvl val="lvl"/>
          <dgm:resizeHandles val="exact"/>
        </dgm:presLayoutVars>
      </dgm:prSet>
      <dgm:spPr/>
      <dgm:t>
        <a:bodyPr/>
        <a:lstStyle/>
        <a:p>
          <a:endParaRPr kumimoji="1" lang="ja-JP" altLang="en-US"/>
        </a:p>
      </dgm:t>
    </dgm:pt>
    <dgm:pt modelId="{2E158DBE-1F0E-44BC-B4B8-3388430259FF}" type="pres">
      <dgm:prSet presAssocID="{01A38E51-EFCF-462E-93DA-B70A7A41D5A4}" presName="parentText" presStyleLbl="node1" presStyleIdx="0" presStyleCnt="3">
        <dgm:presLayoutVars>
          <dgm:chMax val="0"/>
          <dgm:bulletEnabled val="1"/>
        </dgm:presLayoutVars>
      </dgm:prSet>
      <dgm:spPr/>
      <dgm:t>
        <a:bodyPr/>
        <a:lstStyle/>
        <a:p>
          <a:endParaRPr kumimoji="1" lang="ja-JP" altLang="en-US"/>
        </a:p>
      </dgm:t>
    </dgm:pt>
    <dgm:pt modelId="{75B49019-CE1D-4E73-BE35-46C83E68E06E}" type="pres">
      <dgm:prSet presAssocID="{0F426C53-991D-48F7-80D0-EF41F7FDDD79}" presName="spacer" presStyleCnt="0"/>
      <dgm:spPr/>
    </dgm:pt>
    <dgm:pt modelId="{B6174E8D-37F4-435B-850C-D5555AF646C6}" type="pres">
      <dgm:prSet presAssocID="{F5A3E1CE-C4CB-4A95-A7F9-BE5A7151EA80}" presName="parentText" presStyleLbl="node1" presStyleIdx="1" presStyleCnt="3">
        <dgm:presLayoutVars>
          <dgm:chMax val="0"/>
          <dgm:bulletEnabled val="1"/>
        </dgm:presLayoutVars>
      </dgm:prSet>
      <dgm:spPr/>
      <dgm:t>
        <a:bodyPr/>
        <a:lstStyle/>
        <a:p>
          <a:endParaRPr kumimoji="1" lang="ja-JP" altLang="en-US"/>
        </a:p>
      </dgm:t>
    </dgm:pt>
    <dgm:pt modelId="{1B7A5730-716D-4F98-80AD-BC44D1A8F957}" type="pres">
      <dgm:prSet presAssocID="{09581C22-A7EA-4638-A618-DB654A3715DD}" presName="spacer" presStyleCnt="0"/>
      <dgm:spPr/>
    </dgm:pt>
    <dgm:pt modelId="{8A3CEB12-F6AA-442C-B3D3-0BA4E5BDE6D2}" type="pres">
      <dgm:prSet presAssocID="{DCB40875-F854-466F-B7B2-D6D6358BCF20}" presName="parentText" presStyleLbl="node1" presStyleIdx="2" presStyleCnt="3">
        <dgm:presLayoutVars>
          <dgm:chMax val="0"/>
          <dgm:bulletEnabled val="1"/>
        </dgm:presLayoutVars>
      </dgm:prSet>
      <dgm:spPr/>
      <dgm:t>
        <a:bodyPr/>
        <a:lstStyle/>
        <a:p>
          <a:endParaRPr kumimoji="1" lang="ja-JP" altLang="en-US"/>
        </a:p>
      </dgm:t>
    </dgm:pt>
  </dgm:ptLst>
  <dgm:cxnLst>
    <dgm:cxn modelId="{0DC2557F-9B86-47FD-AE27-56926749ECEB}" srcId="{A70C7FC8-7DF3-4CD5-851D-A085E761261B}" destId="{01A38E51-EFCF-462E-93DA-B70A7A41D5A4}" srcOrd="0" destOrd="0" parTransId="{5BD2847C-4876-42D9-9483-FE97B7EF820A}" sibTransId="{0F426C53-991D-48F7-80D0-EF41F7FDDD79}"/>
    <dgm:cxn modelId="{5E76A638-01CB-4669-8019-CC332CE2FAA6}" srcId="{A70C7FC8-7DF3-4CD5-851D-A085E761261B}" destId="{F5A3E1CE-C4CB-4A95-A7F9-BE5A7151EA80}" srcOrd="1" destOrd="0" parTransId="{8E5E3B35-98F4-4DEA-BDA8-E2E0940FE908}" sibTransId="{09581C22-A7EA-4638-A618-DB654A3715DD}"/>
    <dgm:cxn modelId="{007AD7C6-5DBC-421C-A5E1-FE6BF2CEFE45}" type="presOf" srcId="{DCB40875-F854-466F-B7B2-D6D6358BCF20}" destId="{8A3CEB12-F6AA-442C-B3D3-0BA4E5BDE6D2}" srcOrd="0" destOrd="0" presId="urn:microsoft.com/office/officeart/2005/8/layout/vList2"/>
    <dgm:cxn modelId="{9A5D7528-BADD-4F5B-A31A-71135D61B3C8}" type="presOf" srcId="{A70C7FC8-7DF3-4CD5-851D-A085E761261B}" destId="{8E295229-EAC1-44E2-9CC8-C9115A590600}" srcOrd="0" destOrd="0" presId="urn:microsoft.com/office/officeart/2005/8/layout/vList2"/>
    <dgm:cxn modelId="{1A4F56DE-43F4-4757-91DA-DF6D4D67FD4E}" type="presOf" srcId="{01A38E51-EFCF-462E-93DA-B70A7A41D5A4}" destId="{2E158DBE-1F0E-44BC-B4B8-3388430259FF}" srcOrd="0" destOrd="0" presId="urn:microsoft.com/office/officeart/2005/8/layout/vList2"/>
    <dgm:cxn modelId="{64C380A3-057D-4BCB-A185-28771A80F98E}" srcId="{A70C7FC8-7DF3-4CD5-851D-A085E761261B}" destId="{DCB40875-F854-466F-B7B2-D6D6358BCF20}" srcOrd="2" destOrd="0" parTransId="{DEE850EC-E0C9-4D35-893D-0042C85F84AB}" sibTransId="{F1A87310-6F3C-47F4-97CD-34C002697F03}"/>
    <dgm:cxn modelId="{74D2D8F1-1917-41CD-BDE1-05B6465E27E6}" type="presOf" srcId="{F5A3E1CE-C4CB-4A95-A7F9-BE5A7151EA80}" destId="{B6174E8D-37F4-435B-850C-D5555AF646C6}" srcOrd="0" destOrd="0" presId="urn:microsoft.com/office/officeart/2005/8/layout/vList2"/>
    <dgm:cxn modelId="{A2819577-9AAB-409C-B553-BD317CC1F8EC}" type="presParOf" srcId="{8E295229-EAC1-44E2-9CC8-C9115A590600}" destId="{2E158DBE-1F0E-44BC-B4B8-3388430259FF}" srcOrd="0" destOrd="0" presId="urn:microsoft.com/office/officeart/2005/8/layout/vList2"/>
    <dgm:cxn modelId="{941FB542-AEDF-4A8E-866A-205435465834}" type="presParOf" srcId="{8E295229-EAC1-44E2-9CC8-C9115A590600}" destId="{75B49019-CE1D-4E73-BE35-46C83E68E06E}" srcOrd="1" destOrd="0" presId="urn:microsoft.com/office/officeart/2005/8/layout/vList2"/>
    <dgm:cxn modelId="{CEBF4B9F-7B8A-461F-94F4-9A397FF13551}" type="presParOf" srcId="{8E295229-EAC1-44E2-9CC8-C9115A590600}" destId="{B6174E8D-37F4-435B-850C-D5555AF646C6}" srcOrd="2" destOrd="0" presId="urn:microsoft.com/office/officeart/2005/8/layout/vList2"/>
    <dgm:cxn modelId="{7423E5DB-E6B2-4D13-A8B8-8FDD5C1464D3}" type="presParOf" srcId="{8E295229-EAC1-44E2-9CC8-C9115A590600}" destId="{1B7A5730-716D-4F98-80AD-BC44D1A8F957}" srcOrd="3" destOrd="0" presId="urn:microsoft.com/office/officeart/2005/8/layout/vList2"/>
    <dgm:cxn modelId="{A060EAA3-FD65-49D0-8B0C-E4E2097B94E4}" type="presParOf" srcId="{8E295229-EAC1-44E2-9CC8-C9115A590600}" destId="{8A3CEB12-F6AA-442C-B3D3-0BA4E5BDE6D2}" srcOrd="4" destOrd="0" presId="urn:microsoft.com/office/officeart/2005/8/layout/vList2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rawing1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65E537BB-60BC-49C6-B887-C6BEAD4CAC7D}">
      <dsp:nvSpPr>
        <dsp:cNvPr id="0" name=""/>
        <dsp:cNvSpPr/>
      </dsp:nvSpPr>
      <dsp:spPr>
        <a:xfrm>
          <a:off x="0" y="1164431"/>
          <a:ext cx="8596312" cy="1552574"/>
        </a:xfrm>
        <a:prstGeom prst="notchedRightArrow">
          <a:avLst/>
        </a:prstGeom>
        <a:solidFill>
          <a:schemeClr val="accent1">
            <a:tint val="40000"/>
            <a:hueOff val="0"/>
            <a:satOff val="0"/>
            <a:lumOff val="0"/>
            <a:alphaOff val="0"/>
          </a:schemeClr>
        </a:solidFill>
        <a:ln>
          <a:noFill/>
        </a:ln>
        <a:effectLst/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</dsp:sp>
    <dsp:sp modelId="{AFC67563-065F-4C69-B05B-95B51400C5E9}">
      <dsp:nvSpPr>
        <dsp:cNvPr id="0" name=""/>
        <dsp:cNvSpPr/>
      </dsp:nvSpPr>
      <dsp:spPr>
        <a:xfrm>
          <a:off x="3872" y="0"/>
          <a:ext cx="1862394" cy="1552574"/>
        </a:xfrm>
        <a:prstGeom prst="rect">
          <a:avLst/>
        </a:prstGeom>
        <a:noFill/>
        <a:ln>
          <a:noFill/>
        </a:ln>
        <a:effectLst/>
      </dsp:spPr>
      <dsp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63576" tIns="163576" rIns="163576" bIns="163576" numCol="1" spcCol="1270" anchor="b" anchorCtr="0">
          <a:noAutofit/>
        </a:bodyPr>
        <a:lstStyle/>
        <a:p>
          <a:pPr lvl="0" algn="ctr" defTabSz="10223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kumimoji="1" lang="ja-JP" altLang="en-US" sz="2300" kern="1200" dirty="0" smtClean="0"/>
            <a:t>会員登録</a:t>
          </a:r>
          <a:endParaRPr kumimoji="1" lang="ja-JP" altLang="en-US" sz="2300" kern="1200" dirty="0"/>
        </a:p>
      </dsp:txBody>
      <dsp:txXfrm>
        <a:off x="3872" y="0"/>
        <a:ext cx="1862394" cy="1552574"/>
      </dsp:txXfrm>
    </dsp:sp>
    <dsp:sp modelId="{F1CF87F8-FB35-42BE-84EE-3A29EBD1AB71}">
      <dsp:nvSpPr>
        <dsp:cNvPr id="0" name=""/>
        <dsp:cNvSpPr/>
      </dsp:nvSpPr>
      <dsp:spPr>
        <a:xfrm>
          <a:off x="740997" y="1746646"/>
          <a:ext cx="388143" cy="388143"/>
        </a:xfrm>
        <a:prstGeom prst="ellipse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9050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67EA70F0-5EAD-4103-A2F6-13233B08A598}">
      <dsp:nvSpPr>
        <dsp:cNvPr id="0" name=""/>
        <dsp:cNvSpPr/>
      </dsp:nvSpPr>
      <dsp:spPr>
        <a:xfrm>
          <a:off x="1959386" y="2328862"/>
          <a:ext cx="1862394" cy="1552574"/>
        </a:xfrm>
        <a:prstGeom prst="rect">
          <a:avLst/>
        </a:prstGeom>
        <a:noFill/>
        <a:ln>
          <a:noFill/>
        </a:ln>
        <a:effectLst/>
      </dsp:spPr>
      <dsp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63576" tIns="163576" rIns="163576" bIns="163576" numCol="1" spcCol="1270" anchor="t" anchorCtr="0">
          <a:noAutofit/>
        </a:bodyPr>
        <a:lstStyle/>
        <a:p>
          <a:pPr lvl="0" algn="ctr" defTabSz="10223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kumimoji="1" lang="ja-JP" altLang="en-US" sz="2300" kern="1200" dirty="0" smtClean="0"/>
            <a:t>コースの選択</a:t>
          </a:r>
          <a:endParaRPr kumimoji="1" lang="ja-JP" altLang="en-US" sz="2300" kern="1200" dirty="0"/>
        </a:p>
      </dsp:txBody>
      <dsp:txXfrm>
        <a:off x="1959386" y="2328862"/>
        <a:ext cx="1862394" cy="1552574"/>
      </dsp:txXfrm>
    </dsp:sp>
    <dsp:sp modelId="{766672BF-2401-488E-B692-3B39A9DC7C84}">
      <dsp:nvSpPr>
        <dsp:cNvPr id="0" name=""/>
        <dsp:cNvSpPr/>
      </dsp:nvSpPr>
      <dsp:spPr>
        <a:xfrm>
          <a:off x="2696511" y="1746646"/>
          <a:ext cx="388143" cy="388143"/>
        </a:xfrm>
        <a:prstGeom prst="ellipse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9050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1819DD6E-D6F5-4F07-86C4-70DBD40DBFBD}">
      <dsp:nvSpPr>
        <dsp:cNvPr id="0" name=""/>
        <dsp:cNvSpPr/>
      </dsp:nvSpPr>
      <dsp:spPr>
        <a:xfrm>
          <a:off x="3914900" y="0"/>
          <a:ext cx="1862394" cy="1552574"/>
        </a:xfrm>
        <a:prstGeom prst="rect">
          <a:avLst/>
        </a:prstGeom>
        <a:noFill/>
        <a:ln>
          <a:noFill/>
        </a:ln>
        <a:effectLst/>
      </dsp:spPr>
      <dsp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63576" tIns="163576" rIns="163576" bIns="163576" numCol="1" spcCol="1270" anchor="b" anchorCtr="0">
          <a:noAutofit/>
        </a:bodyPr>
        <a:lstStyle/>
        <a:p>
          <a:pPr lvl="0" algn="ctr" defTabSz="10223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kumimoji="1" lang="ja-JP" altLang="en-US" sz="2300" kern="1200" dirty="0" smtClean="0"/>
            <a:t>お支払い方法の選択</a:t>
          </a:r>
          <a:endParaRPr kumimoji="1" lang="ja-JP" altLang="en-US" sz="2300" kern="1200" dirty="0"/>
        </a:p>
      </dsp:txBody>
      <dsp:txXfrm>
        <a:off x="3914900" y="0"/>
        <a:ext cx="1862394" cy="1552574"/>
      </dsp:txXfrm>
    </dsp:sp>
    <dsp:sp modelId="{AE4B7910-EDDA-4679-ABF0-ABDABB013D2C}">
      <dsp:nvSpPr>
        <dsp:cNvPr id="0" name=""/>
        <dsp:cNvSpPr/>
      </dsp:nvSpPr>
      <dsp:spPr>
        <a:xfrm>
          <a:off x="4652025" y="1746646"/>
          <a:ext cx="388143" cy="388143"/>
        </a:xfrm>
        <a:prstGeom prst="ellipse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9050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03C10715-CAE5-497C-8252-133629977512}">
      <dsp:nvSpPr>
        <dsp:cNvPr id="0" name=""/>
        <dsp:cNvSpPr/>
      </dsp:nvSpPr>
      <dsp:spPr>
        <a:xfrm>
          <a:off x="5870414" y="2328862"/>
          <a:ext cx="1862394" cy="1552574"/>
        </a:xfrm>
        <a:prstGeom prst="rect">
          <a:avLst/>
        </a:prstGeom>
        <a:noFill/>
        <a:ln>
          <a:noFill/>
        </a:ln>
        <a:effectLst/>
      </dsp:spPr>
      <dsp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63576" tIns="163576" rIns="163576" bIns="163576" numCol="1" spcCol="1270" anchor="t" anchorCtr="0">
          <a:noAutofit/>
        </a:bodyPr>
        <a:lstStyle/>
        <a:p>
          <a:pPr lvl="0" algn="ctr" defTabSz="10223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kumimoji="1" lang="ja-JP" altLang="en-US" sz="2300" kern="1200" dirty="0" smtClean="0"/>
            <a:t>申込完了</a:t>
          </a:r>
          <a:endParaRPr kumimoji="1" lang="ja-JP" altLang="en-US" sz="2300" kern="1200" dirty="0"/>
        </a:p>
      </dsp:txBody>
      <dsp:txXfrm>
        <a:off x="5870414" y="2328862"/>
        <a:ext cx="1862394" cy="1552574"/>
      </dsp:txXfrm>
    </dsp:sp>
    <dsp:sp modelId="{2F0078DF-DF54-47B3-9CD6-AC084976D92C}">
      <dsp:nvSpPr>
        <dsp:cNvPr id="0" name=""/>
        <dsp:cNvSpPr/>
      </dsp:nvSpPr>
      <dsp:spPr>
        <a:xfrm>
          <a:off x="6607539" y="1746646"/>
          <a:ext cx="388143" cy="388143"/>
        </a:xfrm>
        <a:prstGeom prst="ellipse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9050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</dsp:spTree>
</dsp:drawing>
</file>

<file path=ppt/diagrams/drawing2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8E1EDB1C-659F-4762-8AB4-8E59613F12D1}">
      <dsp:nvSpPr>
        <dsp:cNvPr id="0" name=""/>
        <dsp:cNvSpPr/>
      </dsp:nvSpPr>
      <dsp:spPr>
        <a:xfrm>
          <a:off x="1217400" y="828925"/>
          <a:ext cx="2326067" cy="766544"/>
        </a:xfrm>
        <a:prstGeom prst="rect">
          <a:avLst/>
        </a:prstGeom>
        <a:noFill/>
        <a:ln>
          <a:noFill/>
        </a:ln>
        <a:effectLst/>
      </dsp:spPr>
      <dsp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38100" tIns="38100" rIns="38100" bIns="38100" numCol="1" spcCol="1270" anchor="ctr" anchorCtr="0">
          <a:noAutofit/>
        </a:bodyPr>
        <a:lstStyle/>
        <a:p>
          <a:pPr lvl="0" algn="ctr" defTabSz="13335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kumimoji="1" lang="ja-JP" altLang="en-US" sz="3000" kern="1200" dirty="0" smtClean="0"/>
            <a:t>お客様の声</a:t>
          </a:r>
          <a:endParaRPr kumimoji="1" lang="ja-JP" altLang="en-US" sz="3000" kern="1200" dirty="0"/>
        </a:p>
      </dsp:txBody>
      <dsp:txXfrm>
        <a:off x="1217400" y="828925"/>
        <a:ext cx="2326067" cy="766544"/>
      </dsp:txXfrm>
    </dsp:sp>
    <dsp:sp modelId="{F749BF2D-9884-4CB4-B82D-490294B5C5E6}">
      <dsp:nvSpPr>
        <dsp:cNvPr id="0" name=""/>
        <dsp:cNvSpPr/>
      </dsp:nvSpPr>
      <dsp:spPr>
        <a:xfrm>
          <a:off x="1217400" y="2445305"/>
          <a:ext cx="2326067" cy="1436131"/>
        </a:xfrm>
        <a:prstGeom prst="rect">
          <a:avLst/>
        </a:prstGeom>
        <a:noFill/>
        <a:ln>
          <a:noFill/>
        </a:ln>
        <a:effectLst/>
      </dsp:spPr>
      <dsp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35560" tIns="35560" rIns="35560" bIns="35560" numCol="1" spcCol="1270" anchor="t" anchorCtr="0">
          <a:noAutofit/>
        </a:bodyPr>
        <a:lstStyle/>
        <a:p>
          <a:pPr marL="228600" lvl="1" indent="-228600" algn="l" defTabSz="97790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kumimoji="1" lang="ja-JP" altLang="en-US" sz="2200" kern="1200" dirty="0" smtClean="0"/>
            <a:t>会話</a:t>
          </a:r>
          <a:endParaRPr kumimoji="1" lang="ja-JP" altLang="en-US" sz="2200" kern="1200" dirty="0"/>
        </a:p>
        <a:p>
          <a:pPr marL="228600" lvl="1" indent="-228600" algn="l" defTabSz="97790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kumimoji="1" lang="ja-JP" altLang="en-US" sz="2200" kern="1200" dirty="0" smtClean="0"/>
            <a:t>インターネット</a:t>
          </a:r>
          <a:endParaRPr kumimoji="1" lang="ja-JP" altLang="en-US" sz="2200" kern="1200" dirty="0"/>
        </a:p>
      </dsp:txBody>
      <dsp:txXfrm>
        <a:off x="1217400" y="2445305"/>
        <a:ext cx="2326067" cy="1436131"/>
      </dsp:txXfrm>
    </dsp:sp>
    <dsp:sp modelId="{0E9F5574-B4A3-4FC5-8ACE-EE512079AA9A}">
      <dsp:nvSpPr>
        <dsp:cNvPr id="0" name=""/>
        <dsp:cNvSpPr/>
      </dsp:nvSpPr>
      <dsp:spPr>
        <a:xfrm>
          <a:off x="1214756" y="595790"/>
          <a:ext cx="185028" cy="185028"/>
        </a:xfrm>
        <a:prstGeom prst="ellipse">
          <a:avLst/>
        </a:prstGeom>
        <a:solidFill>
          <a:schemeClr val="accent2">
            <a:hueOff val="0"/>
            <a:satOff val="0"/>
            <a:lumOff val="0"/>
            <a:alphaOff val="0"/>
          </a:schemeClr>
        </a:solidFill>
        <a:ln w="19050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C9465131-74EA-48F8-89A3-80CA96989A2A}">
      <dsp:nvSpPr>
        <dsp:cNvPr id="0" name=""/>
        <dsp:cNvSpPr/>
      </dsp:nvSpPr>
      <dsp:spPr>
        <a:xfrm>
          <a:off x="1344276" y="336751"/>
          <a:ext cx="185028" cy="185028"/>
        </a:xfrm>
        <a:prstGeom prst="ellipse">
          <a:avLst/>
        </a:prstGeom>
        <a:solidFill>
          <a:schemeClr val="accent3">
            <a:hueOff val="0"/>
            <a:satOff val="0"/>
            <a:lumOff val="0"/>
            <a:alphaOff val="0"/>
          </a:schemeClr>
        </a:solidFill>
        <a:ln w="19050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78651052-7C96-4084-80F4-9AC06E3C53E9}">
      <dsp:nvSpPr>
        <dsp:cNvPr id="0" name=""/>
        <dsp:cNvSpPr/>
      </dsp:nvSpPr>
      <dsp:spPr>
        <a:xfrm>
          <a:off x="1655123" y="388559"/>
          <a:ext cx="290758" cy="290758"/>
        </a:xfrm>
        <a:prstGeom prst="ellipse">
          <a:avLst/>
        </a:prstGeom>
        <a:solidFill>
          <a:schemeClr val="accent4">
            <a:hueOff val="0"/>
            <a:satOff val="0"/>
            <a:lumOff val="0"/>
            <a:alphaOff val="0"/>
          </a:schemeClr>
        </a:solidFill>
        <a:ln w="19050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9C169BA0-11D2-4138-B741-150624C6DE1E}">
      <dsp:nvSpPr>
        <dsp:cNvPr id="0" name=""/>
        <dsp:cNvSpPr/>
      </dsp:nvSpPr>
      <dsp:spPr>
        <a:xfrm>
          <a:off x="1914163" y="103615"/>
          <a:ext cx="185028" cy="185028"/>
        </a:xfrm>
        <a:prstGeom prst="ellipse">
          <a:avLst/>
        </a:prstGeom>
        <a:solidFill>
          <a:schemeClr val="accent5">
            <a:hueOff val="0"/>
            <a:satOff val="0"/>
            <a:lumOff val="0"/>
            <a:alphaOff val="0"/>
          </a:schemeClr>
        </a:solidFill>
        <a:ln w="19050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2C41D606-6255-4096-98AE-4772B86B0C8B}">
      <dsp:nvSpPr>
        <dsp:cNvPr id="0" name=""/>
        <dsp:cNvSpPr/>
      </dsp:nvSpPr>
      <dsp:spPr>
        <a:xfrm>
          <a:off x="2250914" y="0"/>
          <a:ext cx="185028" cy="185028"/>
        </a:xfrm>
        <a:prstGeom prst="ellipse">
          <a:avLst/>
        </a:prstGeom>
        <a:solidFill>
          <a:schemeClr val="accent6">
            <a:hueOff val="0"/>
            <a:satOff val="0"/>
            <a:lumOff val="0"/>
            <a:alphaOff val="0"/>
          </a:schemeClr>
        </a:solidFill>
        <a:ln w="19050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1A25B551-7A81-414A-959A-E3E50F252C31}">
      <dsp:nvSpPr>
        <dsp:cNvPr id="0" name=""/>
        <dsp:cNvSpPr/>
      </dsp:nvSpPr>
      <dsp:spPr>
        <a:xfrm>
          <a:off x="2665377" y="181327"/>
          <a:ext cx="185028" cy="185028"/>
        </a:xfrm>
        <a:prstGeom prst="ellipse">
          <a:avLst/>
        </a:prstGeom>
        <a:solidFill>
          <a:schemeClr val="accent2">
            <a:hueOff val="0"/>
            <a:satOff val="0"/>
            <a:lumOff val="0"/>
            <a:alphaOff val="0"/>
          </a:schemeClr>
        </a:solidFill>
        <a:ln w="19050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925B60E9-E68D-470E-87B2-58A10DE5A43A}">
      <dsp:nvSpPr>
        <dsp:cNvPr id="0" name=""/>
        <dsp:cNvSpPr/>
      </dsp:nvSpPr>
      <dsp:spPr>
        <a:xfrm>
          <a:off x="2924416" y="310847"/>
          <a:ext cx="290758" cy="290758"/>
        </a:xfrm>
        <a:prstGeom prst="ellipse">
          <a:avLst/>
        </a:prstGeom>
        <a:solidFill>
          <a:schemeClr val="accent3">
            <a:hueOff val="0"/>
            <a:satOff val="0"/>
            <a:lumOff val="0"/>
            <a:alphaOff val="0"/>
          </a:schemeClr>
        </a:solidFill>
        <a:ln w="19050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10EBC7E7-7ED7-4015-847D-2E40C1E98028}">
      <dsp:nvSpPr>
        <dsp:cNvPr id="0" name=""/>
        <dsp:cNvSpPr/>
      </dsp:nvSpPr>
      <dsp:spPr>
        <a:xfrm>
          <a:off x="3287071" y="595790"/>
          <a:ext cx="185028" cy="185028"/>
        </a:xfrm>
        <a:prstGeom prst="ellipse">
          <a:avLst/>
        </a:prstGeom>
        <a:solidFill>
          <a:schemeClr val="accent4">
            <a:hueOff val="0"/>
            <a:satOff val="0"/>
            <a:lumOff val="0"/>
            <a:alphaOff val="0"/>
          </a:schemeClr>
        </a:solidFill>
        <a:ln w="19050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762B1C3C-7FE2-47EE-9F20-5165358B6336}">
      <dsp:nvSpPr>
        <dsp:cNvPr id="0" name=""/>
        <dsp:cNvSpPr/>
      </dsp:nvSpPr>
      <dsp:spPr>
        <a:xfrm>
          <a:off x="3442495" y="880733"/>
          <a:ext cx="185028" cy="185028"/>
        </a:xfrm>
        <a:prstGeom prst="ellipse">
          <a:avLst/>
        </a:prstGeom>
        <a:solidFill>
          <a:schemeClr val="accent5">
            <a:hueOff val="0"/>
            <a:satOff val="0"/>
            <a:lumOff val="0"/>
            <a:alphaOff val="0"/>
          </a:schemeClr>
        </a:solidFill>
        <a:ln w="19050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3B532CC5-04C1-4F9E-8064-E8BA599F5F18}">
      <dsp:nvSpPr>
        <dsp:cNvPr id="0" name=""/>
        <dsp:cNvSpPr/>
      </dsp:nvSpPr>
      <dsp:spPr>
        <a:xfrm>
          <a:off x="2095490" y="336751"/>
          <a:ext cx="475786" cy="475786"/>
        </a:xfrm>
        <a:prstGeom prst="ellipse">
          <a:avLst/>
        </a:prstGeom>
        <a:solidFill>
          <a:schemeClr val="accent6">
            <a:hueOff val="0"/>
            <a:satOff val="0"/>
            <a:lumOff val="0"/>
            <a:alphaOff val="0"/>
          </a:schemeClr>
        </a:solidFill>
        <a:ln w="19050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84E6A1F1-C242-4319-B797-3D6454B4FBA1}">
      <dsp:nvSpPr>
        <dsp:cNvPr id="0" name=""/>
        <dsp:cNvSpPr/>
      </dsp:nvSpPr>
      <dsp:spPr>
        <a:xfrm>
          <a:off x="1085237" y="1321100"/>
          <a:ext cx="185028" cy="185028"/>
        </a:xfrm>
        <a:prstGeom prst="ellipse">
          <a:avLst/>
        </a:prstGeom>
        <a:solidFill>
          <a:schemeClr val="accent2">
            <a:hueOff val="0"/>
            <a:satOff val="0"/>
            <a:lumOff val="0"/>
            <a:alphaOff val="0"/>
          </a:schemeClr>
        </a:solidFill>
        <a:ln w="19050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D52FC346-2F75-419D-8B20-F37D8DA082BF}">
      <dsp:nvSpPr>
        <dsp:cNvPr id="0" name=""/>
        <dsp:cNvSpPr/>
      </dsp:nvSpPr>
      <dsp:spPr>
        <a:xfrm>
          <a:off x="1240660" y="1554236"/>
          <a:ext cx="290758" cy="290758"/>
        </a:xfrm>
        <a:prstGeom prst="ellipse">
          <a:avLst/>
        </a:prstGeom>
        <a:solidFill>
          <a:schemeClr val="accent3">
            <a:hueOff val="0"/>
            <a:satOff val="0"/>
            <a:lumOff val="0"/>
            <a:alphaOff val="0"/>
          </a:schemeClr>
        </a:solidFill>
        <a:ln w="19050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8A3830B1-0D66-4C01-89E9-2544554E8DA8}">
      <dsp:nvSpPr>
        <dsp:cNvPr id="0" name=""/>
        <dsp:cNvSpPr/>
      </dsp:nvSpPr>
      <dsp:spPr>
        <a:xfrm>
          <a:off x="1629219" y="1761467"/>
          <a:ext cx="422921" cy="422921"/>
        </a:xfrm>
        <a:prstGeom prst="ellipse">
          <a:avLst/>
        </a:prstGeom>
        <a:solidFill>
          <a:schemeClr val="accent4">
            <a:hueOff val="0"/>
            <a:satOff val="0"/>
            <a:lumOff val="0"/>
            <a:alphaOff val="0"/>
          </a:schemeClr>
        </a:solidFill>
        <a:ln w="19050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8FEFDD9B-B983-4284-AF63-63402125854E}">
      <dsp:nvSpPr>
        <dsp:cNvPr id="0" name=""/>
        <dsp:cNvSpPr/>
      </dsp:nvSpPr>
      <dsp:spPr>
        <a:xfrm>
          <a:off x="2173202" y="2098218"/>
          <a:ext cx="185028" cy="185028"/>
        </a:xfrm>
        <a:prstGeom prst="ellipse">
          <a:avLst/>
        </a:prstGeom>
        <a:solidFill>
          <a:schemeClr val="accent5">
            <a:hueOff val="0"/>
            <a:satOff val="0"/>
            <a:lumOff val="0"/>
            <a:alphaOff val="0"/>
          </a:schemeClr>
        </a:solidFill>
        <a:ln w="19050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72E14713-95E0-460F-959E-5345887A6E21}">
      <dsp:nvSpPr>
        <dsp:cNvPr id="0" name=""/>
        <dsp:cNvSpPr/>
      </dsp:nvSpPr>
      <dsp:spPr>
        <a:xfrm>
          <a:off x="2276818" y="1761467"/>
          <a:ext cx="290758" cy="290758"/>
        </a:xfrm>
        <a:prstGeom prst="ellipse">
          <a:avLst/>
        </a:prstGeom>
        <a:solidFill>
          <a:schemeClr val="accent6">
            <a:hueOff val="0"/>
            <a:satOff val="0"/>
            <a:lumOff val="0"/>
            <a:alphaOff val="0"/>
          </a:schemeClr>
        </a:solidFill>
        <a:ln w="19050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AEF7ED9A-1F1A-4441-92DE-9C604F74DA5A}">
      <dsp:nvSpPr>
        <dsp:cNvPr id="0" name=""/>
        <dsp:cNvSpPr/>
      </dsp:nvSpPr>
      <dsp:spPr>
        <a:xfrm>
          <a:off x="2535857" y="2124122"/>
          <a:ext cx="185028" cy="185028"/>
        </a:xfrm>
        <a:prstGeom prst="ellipse">
          <a:avLst/>
        </a:prstGeom>
        <a:solidFill>
          <a:schemeClr val="accent2">
            <a:hueOff val="0"/>
            <a:satOff val="0"/>
            <a:lumOff val="0"/>
            <a:alphaOff val="0"/>
          </a:schemeClr>
        </a:solidFill>
        <a:ln w="19050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5E846D32-CD60-4B2D-BAD0-1FE465A6DB50}">
      <dsp:nvSpPr>
        <dsp:cNvPr id="0" name=""/>
        <dsp:cNvSpPr/>
      </dsp:nvSpPr>
      <dsp:spPr>
        <a:xfrm>
          <a:off x="2768992" y="1709659"/>
          <a:ext cx="422921" cy="422921"/>
        </a:xfrm>
        <a:prstGeom prst="ellipse">
          <a:avLst/>
        </a:prstGeom>
        <a:solidFill>
          <a:schemeClr val="accent3">
            <a:hueOff val="0"/>
            <a:satOff val="0"/>
            <a:lumOff val="0"/>
            <a:alphaOff val="0"/>
          </a:schemeClr>
        </a:solidFill>
        <a:ln w="19050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AE769D40-59C0-4F74-969B-F61D766AF205}">
      <dsp:nvSpPr>
        <dsp:cNvPr id="0" name=""/>
        <dsp:cNvSpPr/>
      </dsp:nvSpPr>
      <dsp:spPr>
        <a:xfrm>
          <a:off x="3338879" y="1606043"/>
          <a:ext cx="290758" cy="290758"/>
        </a:xfrm>
        <a:prstGeom prst="ellipse">
          <a:avLst/>
        </a:prstGeom>
        <a:solidFill>
          <a:schemeClr val="accent4">
            <a:hueOff val="0"/>
            <a:satOff val="0"/>
            <a:lumOff val="0"/>
            <a:alphaOff val="0"/>
          </a:schemeClr>
        </a:solidFill>
        <a:ln w="19050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0B20C570-7AEB-47AC-8E6D-87CB0B89B969}">
      <dsp:nvSpPr>
        <dsp:cNvPr id="0" name=""/>
        <dsp:cNvSpPr/>
      </dsp:nvSpPr>
      <dsp:spPr>
        <a:xfrm>
          <a:off x="3629637" y="388128"/>
          <a:ext cx="853916" cy="1630219"/>
        </a:xfrm>
        <a:prstGeom prst="chevron">
          <a:avLst>
            <a:gd name="adj" fmla="val 62310"/>
          </a:avLst>
        </a:prstGeom>
        <a:solidFill>
          <a:schemeClr val="accent2">
            <a:hueOff val="0"/>
            <a:satOff val="0"/>
            <a:lumOff val="0"/>
            <a:alphaOff val="0"/>
          </a:schemeClr>
        </a:solidFill>
        <a:ln>
          <a:noFill/>
        </a:ln>
        <a:effectLst/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F59C9F49-FA0A-4A82-B601-D70B833FD8C6}">
      <dsp:nvSpPr>
        <dsp:cNvPr id="0" name=""/>
        <dsp:cNvSpPr/>
      </dsp:nvSpPr>
      <dsp:spPr>
        <a:xfrm>
          <a:off x="4328296" y="388128"/>
          <a:ext cx="853916" cy="1630219"/>
        </a:xfrm>
        <a:prstGeom prst="chevron">
          <a:avLst>
            <a:gd name="adj" fmla="val 62310"/>
          </a:avLst>
        </a:prstGeom>
        <a:solidFill>
          <a:schemeClr val="accent3">
            <a:hueOff val="0"/>
            <a:satOff val="0"/>
            <a:lumOff val="0"/>
            <a:alphaOff val="0"/>
          </a:schemeClr>
        </a:solidFill>
        <a:ln>
          <a:noFill/>
        </a:ln>
        <a:effectLst/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25E81B55-C045-4F0E-A0DD-FECE085A8C97}">
      <dsp:nvSpPr>
        <dsp:cNvPr id="0" name=""/>
        <dsp:cNvSpPr/>
      </dsp:nvSpPr>
      <dsp:spPr>
        <a:xfrm>
          <a:off x="5356877" y="272476"/>
          <a:ext cx="1979532" cy="1979532"/>
        </a:xfrm>
        <a:prstGeom prst="ellipse">
          <a:avLst/>
        </a:prstGeom>
        <a:solidFill>
          <a:schemeClr val="accent5">
            <a:hueOff val="0"/>
            <a:satOff val="0"/>
            <a:lumOff val="0"/>
            <a:alphaOff val="0"/>
          </a:schemeClr>
        </a:solidFill>
        <a:ln w="19050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0" tIns="0" rIns="0" bIns="0" numCol="1" spcCol="1270" anchor="ctr" anchorCtr="0">
          <a:noAutofit/>
        </a:bodyPr>
        <a:lstStyle/>
        <a:p>
          <a:pPr lvl="0" algn="ctr" defTabSz="13335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kumimoji="1" lang="ja-JP" altLang="en-US" sz="3000" kern="1200" dirty="0" smtClean="0"/>
            <a:t>新店舗</a:t>
          </a:r>
          <a:endParaRPr kumimoji="1" lang="ja-JP" altLang="en-US" sz="3000" kern="1200" dirty="0"/>
        </a:p>
      </dsp:txBody>
      <dsp:txXfrm>
        <a:off x="5646773" y="562372"/>
        <a:ext cx="1399740" cy="1399740"/>
      </dsp:txXfrm>
    </dsp:sp>
    <dsp:sp modelId="{76AA4833-F155-49A4-8720-E824B000D0C8}">
      <dsp:nvSpPr>
        <dsp:cNvPr id="0" name=""/>
        <dsp:cNvSpPr/>
      </dsp:nvSpPr>
      <dsp:spPr>
        <a:xfrm>
          <a:off x="5182212" y="2445305"/>
          <a:ext cx="2328862" cy="1436131"/>
        </a:xfrm>
        <a:prstGeom prst="rect">
          <a:avLst/>
        </a:prstGeom>
        <a:noFill/>
        <a:ln>
          <a:noFill/>
        </a:ln>
        <a:effectLst/>
      </dsp:spPr>
      <dsp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35560" tIns="35560" rIns="35560" bIns="35560" numCol="1" spcCol="1270" anchor="t" anchorCtr="0">
          <a:noAutofit/>
        </a:bodyPr>
        <a:lstStyle/>
        <a:p>
          <a:pPr marL="228600" lvl="1" indent="-228600" algn="l" defTabSz="97790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kumimoji="1" lang="ja-JP" altLang="en-US" sz="2200" kern="1200" dirty="0" smtClean="0"/>
            <a:t>新商品</a:t>
          </a:r>
          <a:endParaRPr kumimoji="1" lang="ja-JP" altLang="en-US" sz="2200" kern="1200" dirty="0"/>
        </a:p>
        <a:p>
          <a:pPr marL="228600" lvl="1" indent="-228600" algn="l" defTabSz="97790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kumimoji="1" lang="ja-JP" altLang="en-US" sz="2200" kern="1200" dirty="0" smtClean="0"/>
            <a:t>取り扱い商品</a:t>
          </a:r>
          <a:endParaRPr kumimoji="1" lang="ja-JP" altLang="en-US" sz="2200" kern="1200" dirty="0"/>
        </a:p>
      </dsp:txBody>
      <dsp:txXfrm>
        <a:off x="5182212" y="2445305"/>
        <a:ext cx="2328862" cy="1436131"/>
      </dsp:txXfrm>
    </dsp:sp>
  </dsp:spTree>
</dsp:drawing>
</file>

<file path=ppt/diagrams/drawing3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2E158DBE-1F0E-44BC-B4B8-3388430259FF}">
      <dsp:nvSpPr>
        <dsp:cNvPr id="0" name=""/>
        <dsp:cNvSpPr/>
      </dsp:nvSpPr>
      <dsp:spPr>
        <a:xfrm>
          <a:off x="0" y="34267"/>
          <a:ext cx="8596668" cy="1203546"/>
        </a:xfrm>
        <a:prstGeom prst="round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9050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33350" tIns="133350" rIns="133350" bIns="133350" numCol="1" spcCol="1270" anchor="ctr" anchorCtr="0">
          <a:noAutofit/>
        </a:bodyPr>
        <a:lstStyle/>
        <a:p>
          <a:pPr lvl="0" algn="l" defTabSz="1555750" rtl="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kumimoji="1" lang="ja-JP" altLang="en-US" sz="3500" kern="1200" smtClean="0"/>
            <a:t>産地からクール便にてお届け</a:t>
          </a:r>
          <a:endParaRPr lang="ja-JP" altLang="en-US" sz="3500" kern="1200"/>
        </a:p>
      </dsp:txBody>
      <dsp:txXfrm>
        <a:off x="58752" y="93019"/>
        <a:ext cx="8479164" cy="1086042"/>
      </dsp:txXfrm>
    </dsp:sp>
    <dsp:sp modelId="{B6174E8D-37F4-435B-850C-D5555AF646C6}">
      <dsp:nvSpPr>
        <dsp:cNvPr id="0" name=""/>
        <dsp:cNvSpPr/>
      </dsp:nvSpPr>
      <dsp:spPr>
        <a:xfrm>
          <a:off x="0" y="1338613"/>
          <a:ext cx="8596668" cy="1203546"/>
        </a:xfrm>
        <a:prstGeom prst="round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9050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33350" tIns="133350" rIns="133350" bIns="133350" numCol="1" spcCol="1270" anchor="ctr" anchorCtr="0">
          <a:noAutofit/>
        </a:bodyPr>
        <a:lstStyle/>
        <a:p>
          <a:pPr lvl="0" algn="l" defTabSz="1555750" rtl="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kumimoji="1" lang="ja-JP" sz="3500" kern="1200" smtClean="0"/>
            <a:t>毎月</a:t>
          </a:r>
          <a:r>
            <a:rPr kumimoji="1" lang="en-US" sz="3500" kern="1200" smtClean="0"/>
            <a:t>15</a:t>
          </a:r>
          <a:r>
            <a:rPr kumimoji="1" lang="ja-JP" sz="3500" kern="1200" smtClean="0"/>
            <a:t>日お届け予定</a:t>
          </a:r>
          <a:endParaRPr lang="ja-JP" sz="3500" kern="1200"/>
        </a:p>
      </dsp:txBody>
      <dsp:txXfrm>
        <a:off x="58752" y="1397365"/>
        <a:ext cx="8479164" cy="1086042"/>
      </dsp:txXfrm>
    </dsp:sp>
    <dsp:sp modelId="{8A3CEB12-F6AA-442C-B3D3-0BA4E5BDE6D2}">
      <dsp:nvSpPr>
        <dsp:cNvPr id="0" name=""/>
        <dsp:cNvSpPr/>
      </dsp:nvSpPr>
      <dsp:spPr>
        <a:xfrm>
          <a:off x="0" y="2642959"/>
          <a:ext cx="8596668" cy="1203546"/>
        </a:xfrm>
        <a:prstGeom prst="round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9050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33350" tIns="133350" rIns="133350" bIns="133350" numCol="1" spcCol="1270" anchor="ctr" anchorCtr="0">
          <a:noAutofit/>
        </a:bodyPr>
        <a:lstStyle/>
        <a:p>
          <a:pPr lvl="0" algn="l" defTabSz="1555750" rtl="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kumimoji="1" lang="en-US" sz="3500" kern="1200" smtClean="0"/>
            <a:t>Web</a:t>
          </a:r>
          <a:r>
            <a:rPr kumimoji="1" lang="ja-JP" sz="3500" kern="1200" smtClean="0"/>
            <a:t>ページからお届け日・時間指定可能</a:t>
          </a:r>
          <a:endParaRPr lang="ja-JP" sz="3500" kern="1200"/>
        </a:p>
      </dsp:txBody>
      <dsp:txXfrm>
        <a:off x="58752" y="2701711"/>
        <a:ext cx="8479164" cy="1086042"/>
      </dsp:txXfrm>
    </dsp:sp>
  </dsp:spTree>
</dsp:drawing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hProcess11">
  <dgm:title val=""/>
  <dgm:desc val=""/>
  <dgm:catLst>
    <dgm:cat type="process" pri="8000"/>
    <dgm:cat type="convert" pri="14000"/>
  </dgm:catLst>
  <dgm:sampData useDef="1">
    <dgm:dataModel>
      <dgm:ptLst/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4" srcId="0" destId="1" srcOrd="0" destOrd="0"/>
        <dgm:cxn modelId="5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</dgm:cxnLst>
      <dgm:bg/>
      <dgm:whole/>
    </dgm:dataModel>
  </dgm:clrData>
  <dgm:layoutNode name="Name0">
    <dgm:varLst>
      <dgm:dir/>
      <dgm:resizeHandles val="exact"/>
    </dgm:varLst>
    <dgm:alg type="composite"/>
    <dgm:shape xmlns:r="http://schemas.openxmlformats.org/officeDocument/2006/relationships" r:blip="">
      <dgm:adjLst/>
    </dgm:shape>
    <dgm:presOf/>
    <dgm:choose name="Name1">
      <dgm:if name="Name2" func="var" arg="dir" op="equ" val="norm">
        <dgm:constrLst>
          <dgm:constr type="w" for="ch" forName="arrow" refType="w"/>
          <dgm:constr type="h" for="ch" forName="arrow" refType="h" fact="0.4"/>
          <dgm:constr type="ctrY" for="ch" forName="arrow" refType="h" fact="0.5"/>
          <dgm:constr type="l" for="ch" forName="arrow"/>
          <dgm:constr type="w" for="ch" forName="points" refType="w" fact="0.9"/>
          <dgm:constr type="h" for="ch" forName="points" refType="h"/>
          <dgm:constr type="t" for="ch" forName="points"/>
          <dgm:constr type="l" for="ch" forName="points"/>
        </dgm:constrLst>
      </dgm:if>
      <dgm:else name="Name3">
        <dgm:constrLst>
          <dgm:constr type="w" for="ch" forName="arrow" refType="w"/>
          <dgm:constr type="h" for="ch" forName="arrow" refType="h" fact="0.4"/>
          <dgm:constr type="ctrY" for="ch" forName="arrow" refType="h" fact="0.5"/>
          <dgm:constr type="r" for="ch" forName="arrow" refType="w"/>
          <dgm:constr type="w" for="ch" forName="points" refType="w" fact="0.9"/>
          <dgm:constr type="h" for="ch" forName="points" refType="h"/>
          <dgm:constr type="t" for="ch" forName="points"/>
          <dgm:constr type="r" for="ch" forName="points" refType="w"/>
        </dgm:constrLst>
      </dgm:else>
    </dgm:choose>
    <dgm:ruleLst/>
    <dgm:layoutNode name="arrow" styleLbl="bgShp">
      <dgm:alg type="sp"/>
      <dgm:choose name="Name4">
        <dgm:if name="Name5" func="var" arg="dir" op="equ" val="norm">
          <dgm:shape xmlns:r="http://schemas.openxmlformats.org/officeDocument/2006/relationships" type="notchedRightArrow" r:blip="">
            <dgm:adjLst/>
          </dgm:shape>
        </dgm:if>
        <dgm:else name="Name6">
          <dgm:shape xmlns:r="http://schemas.openxmlformats.org/officeDocument/2006/relationships" rot="180" type="notchedRightArrow" r:blip="">
            <dgm:adjLst/>
          </dgm:shape>
        </dgm:else>
      </dgm:choose>
      <dgm:presOf/>
      <dgm:constrLst/>
      <dgm:ruleLst/>
    </dgm:layoutNode>
    <dgm:layoutNode name="points">
      <dgm:choose name="Name7">
        <dgm:if name="Name8" func="var" arg="dir" op="equ" val="norm">
          <dgm:alg type="lin">
            <dgm:param type="linDir" val="fromL"/>
          </dgm:alg>
        </dgm:if>
        <dgm:else name="Name9">
          <dgm:alg type="lin">
            <dgm:param type="linDir" val="fromR"/>
          </dgm:alg>
        </dgm:else>
      </dgm:choose>
      <dgm:shape xmlns:r="http://schemas.openxmlformats.org/officeDocument/2006/relationships" r:blip="">
        <dgm:adjLst/>
      </dgm:shape>
      <dgm:presOf/>
      <dgm:constrLst>
        <dgm:constr type="w" for="ch" forName="compositeA" refType="w"/>
        <dgm:constr type="h" for="ch" forName="compositeA" refType="h"/>
        <dgm:constr type="w" for="ch" forName="compositeB" refType="w" refFor="ch" refForName="compositeA" op="equ"/>
        <dgm:constr type="h" for="ch" forName="compositeB" refType="h" refFor="ch" refForName="compositeA" op="equ"/>
        <dgm:constr type="primFontSz" for="des" ptType="node" op="equ" val="65"/>
        <dgm:constr type="w" for="ch" forName="space" refType="w" refFor="ch" refForName="compositeA" op="equ" fact="0.05"/>
      </dgm:constrLst>
      <dgm:ruleLst/>
      <dgm:forEach name="Name10" axis="ch" ptType="node">
        <dgm:choose name="Name11">
          <dgm:if name="Name12" axis="self" ptType="node" func="posOdd" op="equ" val="1">
            <dgm:layoutNode name="compositeA">
              <dgm:alg type="composite"/>
              <dgm:shape xmlns:r="http://schemas.openxmlformats.org/officeDocument/2006/relationships" r:blip="">
                <dgm:adjLst/>
              </dgm:shape>
              <dgm:presOf/>
              <dgm:constrLst>
                <dgm:constr type="w" for="ch" forName="textA" refType="w"/>
                <dgm:constr type="h" for="ch" forName="textA" refType="h" fact="0.4"/>
                <dgm:constr type="t" for="ch" forName="textA"/>
                <dgm:constr type="l" for="ch" forName="textA"/>
                <dgm:constr type="h" for="ch" forName="circleA" refType="h" fact="0.1"/>
                <dgm:constr type="h" for="ch" forName="circleA" refType="w" op="lte"/>
                <dgm:constr type="w" for="ch" forName="circleA" refType="h" refFor="ch" refForName="circleA" op="equ"/>
                <dgm:constr type="ctrY" for="ch" forName="circleA" refType="h" fact="0.5"/>
                <dgm:constr type="ctrX" for="ch" forName="circleA" refType="w" refFor="ch" refForName="textA" fact="0.5"/>
                <dgm:constr type="w" for="ch" forName="spaceA" refType="w"/>
                <dgm:constr type="h" for="ch" forName="spaceA" refType="h" fact="0.4"/>
                <dgm:constr type="b" for="ch" forName="spaceA" refType="h"/>
                <dgm:constr type="l" for="ch" forName="spaceA"/>
              </dgm:constrLst>
              <dgm:ruleLst/>
              <dgm:layoutNode name="textA" styleLbl="revTx">
                <dgm:varLst>
                  <dgm:bulletEnabled val="1"/>
                </dgm:varLst>
                <dgm:alg type="tx">
                  <dgm:param type="txAnchorVert" val="b"/>
                  <dgm:param type="txAnchorVertCh" val="b"/>
                  <dgm:param type="txAnchorHorzCh" val="ctr"/>
                </dgm:alg>
                <dgm:shape xmlns:r="http://schemas.openxmlformats.org/officeDocument/2006/relationships" type="rect" r:blip="">
                  <dgm:adjLst/>
                </dgm:shape>
                <dgm:presOf axis="desOrSelf" ptType="node"/>
                <dgm:constrLst/>
                <dgm:ruleLst>
                  <dgm:rule type="primFontSz" val="5" fact="NaN" max="NaN"/>
                </dgm:ruleLst>
              </dgm:layoutNode>
              <dgm:layoutNode name="circleA">
                <dgm:alg type="sp"/>
                <dgm:shape xmlns:r="http://schemas.openxmlformats.org/officeDocument/2006/relationships" type="ellipse" r:blip="">
                  <dgm:adjLst/>
                </dgm:shape>
                <dgm:presOf/>
                <dgm:constrLst/>
                <dgm:ruleLst/>
              </dgm:layoutNode>
              <dgm:layoutNode name="spaceA">
                <dgm:alg type="sp"/>
                <dgm:shape xmlns:r="http://schemas.openxmlformats.org/officeDocument/2006/relationships" r:blip="">
                  <dgm:adjLst/>
                </dgm:shape>
                <dgm:presOf/>
                <dgm:constrLst/>
                <dgm:ruleLst/>
              </dgm:layoutNode>
            </dgm:layoutNode>
          </dgm:if>
          <dgm:else name="Name13">
            <dgm:layoutNode name="compositeB">
              <dgm:alg type="composite"/>
              <dgm:shape xmlns:r="http://schemas.openxmlformats.org/officeDocument/2006/relationships" r:blip="">
                <dgm:adjLst/>
              </dgm:shape>
              <dgm:presOf/>
              <dgm:constrLst>
                <dgm:constr type="w" for="ch" forName="textB" refType="w"/>
                <dgm:constr type="h" for="ch" forName="textB" refType="h" fact="0.4"/>
                <dgm:constr type="b" for="ch" forName="textB" refType="h"/>
                <dgm:constr type="l" for="ch" forName="textB"/>
                <dgm:constr type="h" for="ch" forName="circleB" refType="h" fact="0.1"/>
                <dgm:constr type="w" for="ch" forName="circleB" refType="h" refFor="ch" refForName="circleB" op="equ"/>
                <dgm:constr type="h" for="ch" forName="circleB" refType="w" op="lte"/>
                <dgm:constr type="ctrY" for="ch" forName="circleB" refType="h" fact="0.5"/>
                <dgm:constr type="ctrX" for="ch" forName="circleB" refType="w" refFor="ch" refForName="textB" fact="0.5"/>
                <dgm:constr type="w" for="ch" forName="spaceB" refType="w"/>
                <dgm:constr type="h" for="ch" forName="spaceB" refType="h" fact="0.4"/>
                <dgm:constr type="t" for="ch" forName="spaceB"/>
                <dgm:constr type="l" for="ch" forName="spaceB"/>
              </dgm:constrLst>
              <dgm:ruleLst/>
              <dgm:layoutNode name="textB" styleLbl="revTx">
                <dgm:varLst>
                  <dgm:bulletEnabled val="1"/>
                </dgm:varLst>
                <dgm:alg type="tx">
                  <dgm:param type="txAnchorVert" val="t"/>
                  <dgm:param type="txAnchorVertCh" val="t"/>
                  <dgm:param type="txAnchorHorzCh" val="ctr"/>
                </dgm:alg>
                <dgm:shape xmlns:r="http://schemas.openxmlformats.org/officeDocument/2006/relationships" type="rect" r:blip="">
                  <dgm:adjLst/>
                </dgm:shape>
                <dgm:presOf axis="desOrSelf" ptType="node"/>
                <dgm:constrLst/>
                <dgm:ruleLst>
                  <dgm:rule type="primFontSz" val="5" fact="NaN" max="NaN"/>
                </dgm:ruleLst>
              </dgm:layoutNode>
              <dgm:layoutNode name="circleB">
                <dgm:alg type="sp"/>
                <dgm:shape xmlns:r="http://schemas.openxmlformats.org/officeDocument/2006/relationships" type="ellipse" r:blip="">
                  <dgm:adjLst/>
                </dgm:shape>
                <dgm:presOf/>
                <dgm:constrLst/>
                <dgm:ruleLst/>
              </dgm:layoutNode>
              <dgm:layoutNode name="spaceB">
                <dgm:alg type="sp"/>
                <dgm:shape xmlns:r="http://schemas.openxmlformats.org/officeDocument/2006/relationships" r:blip="">
                  <dgm:adjLst/>
                </dgm:shape>
                <dgm:presOf/>
                <dgm:constrLst/>
                <dgm:ruleLst/>
              </dgm:layoutNode>
            </dgm:layoutNode>
          </dgm:else>
        </dgm:choose>
        <dgm:forEach name="Name14" axis="followSib" ptType="sibTrans" cnt="1">
          <dgm:layoutNode name="space">
            <dgm:alg type="sp"/>
            <dgm:shape xmlns:r="http://schemas.openxmlformats.org/officeDocument/2006/relationships" r:blip="">
              <dgm:adjLst/>
            </dgm:shape>
            <dgm:presOf/>
            <dgm:constrLst/>
            <dgm:ruleLst/>
          </dgm:layoutNode>
        </dgm:forEach>
      </dgm:forEach>
    </dgm:layoutNode>
  </dgm:layoutNode>
</dgm:layoutDef>
</file>

<file path=ppt/diagrams/layout2.xml><?xml version="1.0" encoding="utf-8"?>
<dgm:layoutDef xmlns:dgm="http://schemas.openxmlformats.org/drawingml/2006/diagram" xmlns:a="http://schemas.openxmlformats.org/drawingml/2006/main" uniqueId="urn:microsoft.com/office/officeart/2009/3/layout/RandomtoResultProcess">
  <dgm:title val=""/>
  <dgm:desc val=""/>
  <dgm:catLst>
    <dgm:cat type="process" pri="12750"/>
  </dgm:catLst>
  <dgm:sampData>
    <dgm:dataModel>
      <dgm:ptLst>
        <dgm:pt modelId="0" type="doc"/>
        <dgm:pt modelId="1">
          <dgm:prSet phldr="1"/>
        </dgm:pt>
        <dgm:pt modelId="11">
          <dgm:prSet phldr="1"/>
        </dgm:pt>
        <dgm:pt modelId="2">
          <dgm:prSet phldr="1"/>
        </dgm:pt>
        <dgm:pt modelId="21">
          <dgm:prSet phldr="1"/>
        </dgm:pt>
      </dgm:ptLst>
      <dgm:cxnLst>
        <dgm:cxn modelId="4" srcId="0" destId="1" srcOrd="0" destOrd="0"/>
        <dgm:cxn modelId="41" srcId="1" destId="11" srcOrd="0" destOrd="0"/>
        <dgm:cxn modelId="5" srcId="0" destId="2" srcOrd="0" destOrd="0"/>
        <dgm:cxn modelId="51" srcId="2" destId="21" srcOrd="0" destOrd="0"/>
      </dgm:cxnLst>
      <dgm:bg/>
      <dgm:whole/>
    </dgm:dataModel>
  </dgm:sampData>
  <dgm:styleData>
    <dgm:dataModel>
      <dgm:ptLst>
        <dgm:pt modelId="0" type="doc"/>
        <dgm:pt modelId="1">
          <dgm:prSet phldr="1"/>
        </dgm:pt>
        <dgm:pt modelId="2">
          <dgm:prSet phldr="1"/>
        </dgm:pt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>
          <dgm:prSet phldr="1"/>
        </dgm:pt>
        <dgm:pt modelId="2">
          <dgm:prSet phldr="1"/>
        </dgm:pt>
      </dgm:ptLst>
      <dgm:cxnLst>
        <dgm:cxn modelId="3" srcId="0" destId="1" srcOrd="0" destOrd="0"/>
        <dgm:cxn modelId="4" srcId="0" destId="2" srcOrd="1" destOrd="0"/>
      </dgm:cxnLst>
      <dgm:bg/>
      <dgm:whole/>
    </dgm:dataModel>
  </dgm:clrData>
  <dgm:layoutNode name="Name0">
    <dgm:varLst>
      <dgm:dir/>
      <dgm:animOne val="branch"/>
      <dgm:animLvl val="lvl"/>
    </dgm:varLst>
    <dgm:choose name="Name1">
      <dgm:if name="Name2" func="var" arg="dir" op="equ" val="norm">
        <dgm:alg type="lin">
          <dgm:param type="fallback" val="2D"/>
          <dgm:param type="nodeVertAlign" val="t"/>
        </dgm:alg>
      </dgm:if>
      <dgm:else name="Name3">
        <dgm:alg type="lin">
          <dgm:param type="fallback" val="2D"/>
          <dgm:param type="nodeVertAlign" val="t"/>
          <dgm:param type="linDir" val="fromR"/>
        </dgm:alg>
      </dgm:else>
    </dgm:choose>
    <dgm:shape xmlns:r="http://schemas.openxmlformats.org/officeDocument/2006/relationships" r:blip="">
      <dgm:adjLst/>
    </dgm:shape>
    <dgm:constrLst>
      <dgm:constr type="userH" refType="h" fact="2"/>
      <dgm:constr type="w" for="ch" forName="chaos" refType="userH" fact="0.681"/>
      <dgm:constr type="h" for="ch" forName="chaos" refType="userH"/>
      <dgm:constr type="w" for="ch" forName="middle" refType="userH" fact="0.6"/>
      <dgm:constr type="h" for="ch" forName="middle" refType="userH"/>
      <dgm:constr type="w" for="ch" forName="last" refType="userH" fact="0.6"/>
      <dgm:constr type="h" for="ch" forName="last" refType="userH"/>
      <dgm:constr type="w" for="ch" forName="chevronComposite1" refType="userH" fact="0.22"/>
      <dgm:constr type="h" for="ch" forName="chevronComposite1" refType="userH" fact="0.52"/>
      <dgm:constr type="w" for="ch" forName="chevronComposite2" refType="userH" fact="0.22"/>
      <dgm:constr type="h" for="ch" forName="chevronComposite2" refType="userH" fact="0.52"/>
      <dgm:constr type="w" for="ch" forName="overlap" refType="userH" fact="-0.04"/>
      <dgm:constr type="h" for="ch" forName="overlap" refType="userH" fact="0.06"/>
      <dgm:constr type="primFontSz" for="des" forName="parTx1" op="equ" val="65"/>
      <dgm:constr type="primFontSz" for="des" forName="parTxMid" refType="primFontSz" refFor="des" refForName="parTx1" op="equ"/>
      <dgm:constr type="primFontSz" for="des" forName="circleTx" refType="primFontSz" refFor="des" refForName="parTx1" op="equ"/>
      <dgm:constr type="primFontSz" for="des" forName="desTx1" op="equ" val="65"/>
      <dgm:constr type="primFontSz" for="des" forName="desTxMid" refType="primFontSz" refFor="des" refForName="desTx1" op="equ"/>
      <dgm:constr type="primFontSz" for="des" forName="desTxN" refType="primFontSz" refFor="des" refForName="desTx1" op="equ"/>
    </dgm:constrLst>
    <dgm:forEach name="Name4" axis="ch" ptType="node">
      <dgm:choose name="Name5">
        <dgm:if name="Name6" axis="self" ptType="node" func="pos" op="equ" val="1">
          <dgm:layoutNode name="chaos">
            <dgm:alg type="composite"/>
            <dgm:shape xmlns:r="http://schemas.openxmlformats.org/officeDocument/2006/relationships" r:blip="">
              <dgm:adjLst/>
            </dgm:shape>
            <dgm:presOf/>
            <dgm:constrLst>
              <dgm:constr type="ctrX" for="ch" forName="parTx1" refType="w" fact="0.5"/>
              <dgm:constr type="t" for="ch" forName="parTx1" refType="w" fact="0.32"/>
              <dgm:constr type="w" for="ch" forName="parTx1" refType="w" fact="0.88"/>
              <dgm:constr type="h" for="ch" forName="parTx1" refType="w" fact="0.29"/>
              <dgm:constr type="ctrX" for="ch" forName="desTx1" refType="w" fact="0.5"/>
              <dgm:constr type="b" for="ch" forName="desTx1" refType="h"/>
              <dgm:constr type="w" for="ch" forName="desTx1" refType="w" fact="0.88"/>
              <dgm:constr type="h" for="ch" forName="desTx1" refType="h" fact="0.37"/>
              <dgm:constr type="l" for="ch" forName="c1" refType="w" fact="0.05"/>
              <dgm:constr type="t" for="ch" forName="c1" refType="w" fact="0.23"/>
              <dgm:constr type="w" for="ch" forName="c1" refType="w" fact="0.07"/>
              <dgm:constr type="h" for="ch" forName="c1" refType="w" refFor="ch" refForName="c1"/>
              <dgm:constr type="l" for="ch" forName="c2" refType="w" fact="0.1"/>
              <dgm:constr type="t" for="ch" forName="c2" refType="w" fact="0.13"/>
              <dgm:constr type="w" for="ch" forName="c2" refType="w" fact="0.07"/>
              <dgm:constr type="h" for="ch" forName="c2" refType="w" refFor="ch" refForName="c2"/>
              <dgm:constr type="l" for="ch" forName="c3" refType="w" fact="0.22"/>
              <dgm:constr type="t" for="ch" forName="c3" refType="w" fact="0.15"/>
              <dgm:constr type="w" for="ch" forName="c3" refType="w" fact="0.11"/>
              <dgm:constr type="h" for="ch" forName="c3" refType="w" refFor="ch" refForName="c3"/>
              <dgm:constr type="l" for="ch" forName="c4" refType="w" fact="0.32"/>
              <dgm:constr type="t" for="ch" forName="c4" refType="w" fact="0.04"/>
              <dgm:constr type="w" for="ch" forName="c4" refType="w" fact="0.07"/>
              <dgm:constr type="h" for="ch" forName="c4" refType="w" refFor="ch" refForName="c4"/>
              <dgm:constr type="l" for="ch" forName="c5" refType="w" fact="0.45"/>
              <dgm:constr type="t" for="ch" forName="c5" refType="w" fact="0"/>
              <dgm:constr type="w" for="ch" forName="c5" refType="w" fact="0.07"/>
              <dgm:constr type="h" for="ch" forName="c5" refType="w" refFor="ch" refForName="c5"/>
              <dgm:constr type="l" for="ch" forName="c6" refType="w" fact="0.61"/>
              <dgm:constr type="t" for="ch" forName="c6" refType="w" fact="0.07"/>
              <dgm:constr type="w" for="ch" forName="c6" refType="w" fact="0.07"/>
              <dgm:constr type="h" for="ch" forName="c6" refType="w" refFor="ch" refForName="c6"/>
              <dgm:constr type="l" for="ch" forName="c7" refType="w" fact="0.71"/>
              <dgm:constr type="t" for="ch" forName="c7" refType="w" fact="0.12"/>
              <dgm:constr type="w" for="ch" forName="c7" refType="w" fact="0.11"/>
              <dgm:constr type="h" for="ch" forName="c7" refType="w" refFor="ch" refForName="c7"/>
              <dgm:constr type="l" for="ch" forName="c8" refType="w" fact="0.85"/>
              <dgm:constr type="t" for="ch" forName="c8" refType="w" fact="0.23"/>
              <dgm:constr type="w" for="ch" forName="c8" refType="w" fact="0.07"/>
              <dgm:constr type="h" for="ch" forName="c8" refType="w" refFor="ch" refForName="c8"/>
              <dgm:constr type="l" for="ch" forName="c9" refType="w" fact="0.91"/>
              <dgm:constr type="t" for="ch" forName="c9" refType="w" fact="0.34"/>
              <dgm:constr type="w" for="ch" forName="c9" refType="w" fact="0.07"/>
              <dgm:constr type="h" for="ch" forName="c9" refType="w" refFor="ch" refForName="c9"/>
              <dgm:constr type="l" for="ch" forName="c10" refType="w" fact="0.39"/>
              <dgm:constr type="t" for="ch" forName="c10" refType="w" fact="0.13"/>
              <dgm:constr type="w" for="ch" forName="c10" refType="w" fact="0.18"/>
              <dgm:constr type="h" for="ch" forName="c10" refType="w" refFor="ch" refForName="c10"/>
              <dgm:constr type="l" for="ch" forName="c11" refType="w" fact="0"/>
              <dgm:constr type="t" for="ch" forName="c11" refType="w" fact="0.51"/>
              <dgm:constr type="w" for="ch" forName="c11" refType="w" fact="0.07"/>
              <dgm:constr type="h" for="ch" forName="c11" refType="w" refFor="ch" refForName="c11"/>
              <dgm:constr type="l" for="ch" forName="c12" refType="w" fact="0.06"/>
              <dgm:constr type="t" for="ch" forName="c12" refType="w" fact="0.6"/>
              <dgm:constr type="w" for="ch" forName="c12" refType="w" fact="0.11"/>
              <dgm:constr type="h" for="ch" forName="c12" refType="w" refFor="ch" refForName="c12"/>
              <dgm:constr type="l" for="ch" forName="c13" refType="w" fact="0.21"/>
              <dgm:constr type="t" for="ch" forName="c13" refType="w" fact="0.68"/>
              <dgm:constr type="w" for="ch" forName="c13" refType="w" fact="0.16"/>
              <dgm:constr type="h" for="ch" forName="c13" refType="w" refFor="ch" refForName="c13"/>
              <dgm:constr type="l" for="ch" forName="c14" refType="w" fact="0.42"/>
              <dgm:constr type="t" for="ch" forName="c14" refType="w" fact="0.81"/>
              <dgm:constr type="w" for="ch" forName="c14" refType="w" fact="0.07"/>
              <dgm:constr type="h" for="ch" forName="c14" refType="w" refFor="ch" refForName="c14"/>
              <dgm:constr type="l" for="ch" forName="c15" refType="w" fact="0.46"/>
              <dgm:constr type="t" for="ch" forName="c15" refType="w" fact="0.68"/>
              <dgm:constr type="w" for="ch" forName="c15" refType="w" fact="0.11"/>
              <dgm:constr type="h" for="ch" forName="c15" refType="w" refFor="ch" refForName="c15"/>
              <dgm:constr type="l" for="ch" forName="c16" refType="w" fact="0.56"/>
              <dgm:constr type="t" for="ch" forName="c16" refType="w" fact="0.82"/>
              <dgm:constr type="w" for="ch" forName="c16" refType="w" fact="0.07"/>
              <dgm:constr type="h" for="ch" forName="c16" refType="w" refFor="ch" refForName="c16"/>
              <dgm:constr type="l" for="ch" forName="c17" refType="w" fact="0.65"/>
              <dgm:constr type="t" for="ch" forName="c17" refType="w" fact="0.66"/>
              <dgm:constr type="w" for="ch" forName="c17" refType="w" fact="0.16"/>
              <dgm:constr type="h" for="ch" forName="c17" refType="w" refFor="ch" refForName="c17"/>
              <dgm:constr type="l" for="ch" forName="c18" refType="w" fact="0.87"/>
              <dgm:constr type="t" for="ch" forName="c18" refType="w" fact="0.62"/>
              <dgm:constr type="w" for="ch" forName="c18" refType="w" fact="0.11"/>
              <dgm:constr type="h" for="ch" forName="c18" refType="w" refFor="ch" refForName="c18"/>
            </dgm:constrLst>
            <dgm:layoutNode name="parTx1" styleLbl="revTx">
              <dgm:alg type="tx"/>
              <dgm:shape xmlns:r="http://schemas.openxmlformats.org/officeDocument/2006/relationships" type="rect" r:blip="">
                <dgm:adjLst/>
              </dgm:shape>
              <dgm:presOf axis="self" ptType="node"/>
              <dgm:constrLst>
                <dgm:constr type="lMarg" refType="primFontSz" fact="0.1"/>
                <dgm:constr type="rMarg" refType="primFontSz" fact="0.1"/>
                <dgm:constr type="tMarg" refType="primFontSz" fact="0.1"/>
                <dgm:constr type="bMarg" refType="primFontSz" fact="0.1"/>
              </dgm:constrLst>
              <dgm:ruleLst>
                <dgm:rule type="primFontSz" val="5" fact="NaN" max="NaN"/>
              </dgm:ruleLst>
            </dgm:layoutNode>
            <dgm:choose name="Name7">
              <dgm:if name="Name8" axis="ch" ptType="node" func="cnt" op="gte" val="1">
                <dgm:layoutNode name="desTx1" styleLbl="revTx">
                  <dgm:varLst>
                    <dgm:bulletEnabled val="1"/>
                  </dgm:varLst>
                  <dgm:choose name="Name9">
                    <dgm:if name="Name10" axis="ch" ptType="node" func="cnt" op="equ" val="1">
                      <dgm:alg type="tx">
                        <dgm:param type="shpTxLTRAlignCh" val="l"/>
                      </dgm:alg>
                    </dgm:if>
                    <dgm:else name="Name11">
                      <dgm:alg type="tx">
                        <dgm:param type="shpTxLTRAlignCh" val="l"/>
                        <dgm:param type="stBulletLvl" val="1"/>
                      </dgm:alg>
                    </dgm:else>
                  </dgm:choose>
                  <dgm:shape xmlns:r="http://schemas.openxmlformats.org/officeDocument/2006/relationships" type="rect" r:blip="">
                    <dgm:adjLst/>
                  </dgm:shape>
                  <dgm:presOf axis="des" ptType="node"/>
                  <dgm:constrLst>
                    <dgm:constr type="lMarg" refType="primFontSz" fact="0.1"/>
                    <dgm:constr type="rMarg" refType="primFontSz" fact="0.1"/>
                    <dgm:constr type="tMarg" refType="primFontSz" fact="0.1"/>
                    <dgm:constr type="bMarg" refType="primFontSz" fact="0.1"/>
                  </dgm:constrLst>
                  <dgm:ruleLst>
                    <dgm:rule type="primFontSz" val="5" fact="NaN" max="NaN"/>
                  </dgm:ruleLst>
                </dgm:layoutNode>
              </dgm:if>
              <dgm:else name="Name12"/>
            </dgm:choose>
            <dgm:layoutNode name="c1" styleLbl="node1">
              <dgm:alg type="sp"/>
              <dgm:shape xmlns:r="http://schemas.openxmlformats.org/officeDocument/2006/relationships" type="ellipse" r:blip="">
                <dgm:adjLst/>
              </dgm:shape>
              <dgm:presOf/>
            </dgm:layoutNode>
            <dgm:layoutNode name="c2" styleLbl="node1">
              <dgm:alg type="sp"/>
              <dgm:shape xmlns:r="http://schemas.openxmlformats.org/officeDocument/2006/relationships" type="ellipse" r:blip="">
                <dgm:adjLst/>
              </dgm:shape>
              <dgm:presOf/>
            </dgm:layoutNode>
            <dgm:layoutNode name="c3" styleLbl="node1">
              <dgm:alg type="sp"/>
              <dgm:shape xmlns:r="http://schemas.openxmlformats.org/officeDocument/2006/relationships" type="ellipse" r:blip="">
                <dgm:adjLst/>
              </dgm:shape>
              <dgm:presOf/>
            </dgm:layoutNode>
            <dgm:layoutNode name="c4" styleLbl="node1">
              <dgm:alg type="sp"/>
              <dgm:shape xmlns:r="http://schemas.openxmlformats.org/officeDocument/2006/relationships" type="ellipse" r:blip="">
                <dgm:adjLst/>
              </dgm:shape>
              <dgm:presOf/>
            </dgm:layoutNode>
            <dgm:layoutNode name="c5" styleLbl="node1">
              <dgm:alg type="sp"/>
              <dgm:shape xmlns:r="http://schemas.openxmlformats.org/officeDocument/2006/relationships" type="ellipse" r:blip="">
                <dgm:adjLst/>
              </dgm:shape>
              <dgm:presOf/>
            </dgm:layoutNode>
            <dgm:layoutNode name="c6" styleLbl="node1">
              <dgm:alg type="sp"/>
              <dgm:shape xmlns:r="http://schemas.openxmlformats.org/officeDocument/2006/relationships" type="ellipse" r:blip="">
                <dgm:adjLst/>
              </dgm:shape>
              <dgm:presOf/>
            </dgm:layoutNode>
            <dgm:layoutNode name="c7" styleLbl="node1">
              <dgm:alg type="sp"/>
              <dgm:shape xmlns:r="http://schemas.openxmlformats.org/officeDocument/2006/relationships" type="ellipse" r:blip="">
                <dgm:adjLst/>
              </dgm:shape>
              <dgm:presOf/>
            </dgm:layoutNode>
            <dgm:layoutNode name="c8" styleLbl="node1">
              <dgm:alg type="sp"/>
              <dgm:shape xmlns:r="http://schemas.openxmlformats.org/officeDocument/2006/relationships" type="ellipse" r:blip="">
                <dgm:adjLst/>
              </dgm:shape>
              <dgm:presOf/>
            </dgm:layoutNode>
            <dgm:layoutNode name="c9" styleLbl="node1">
              <dgm:alg type="sp"/>
              <dgm:shape xmlns:r="http://schemas.openxmlformats.org/officeDocument/2006/relationships" type="ellipse" r:blip="">
                <dgm:adjLst/>
              </dgm:shape>
              <dgm:presOf/>
            </dgm:layoutNode>
            <dgm:layoutNode name="c10" styleLbl="node1">
              <dgm:alg type="sp"/>
              <dgm:shape xmlns:r="http://schemas.openxmlformats.org/officeDocument/2006/relationships" type="ellipse" r:blip="">
                <dgm:adjLst/>
              </dgm:shape>
              <dgm:presOf/>
            </dgm:layoutNode>
            <dgm:layoutNode name="c11" styleLbl="node1">
              <dgm:alg type="sp"/>
              <dgm:shape xmlns:r="http://schemas.openxmlformats.org/officeDocument/2006/relationships" type="ellipse" r:blip="">
                <dgm:adjLst/>
              </dgm:shape>
              <dgm:presOf/>
            </dgm:layoutNode>
            <dgm:layoutNode name="c12" styleLbl="node1">
              <dgm:alg type="sp"/>
              <dgm:shape xmlns:r="http://schemas.openxmlformats.org/officeDocument/2006/relationships" type="ellipse" r:blip="">
                <dgm:adjLst/>
              </dgm:shape>
              <dgm:presOf/>
            </dgm:layoutNode>
            <dgm:layoutNode name="c13" styleLbl="node1">
              <dgm:alg type="sp"/>
              <dgm:shape xmlns:r="http://schemas.openxmlformats.org/officeDocument/2006/relationships" type="ellipse" r:blip="">
                <dgm:adjLst/>
              </dgm:shape>
              <dgm:presOf/>
            </dgm:layoutNode>
            <dgm:layoutNode name="c14" styleLbl="node1">
              <dgm:alg type="sp"/>
              <dgm:shape xmlns:r="http://schemas.openxmlformats.org/officeDocument/2006/relationships" type="ellipse" r:blip="">
                <dgm:adjLst/>
              </dgm:shape>
              <dgm:presOf/>
            </dgm:layoutNode>
            <dgm:layoutNode name="c15" styleLbl="node1">
              <dgm:alg type="sp"/>
              <dgm:shape xmlns:r="http://schemas.openxmlformats.org/officeDocument/2006/relationships" type="ellipse" r:blip="">
                <dgm:adjLst/>
              </dgm:shape>
              <dgm:presOf/>
            </dgm:layoutNode>
            <dgm:layoutNode name="c16" styleLbl="node1">
              <dgm:alg type="sp"/>
              <dgm:shape xmlns:r="http://schemas.openxmlformats.org/officeDocument/2006/relationships" type="ellipse" r:blip="">
                <dgm:adjLst/>
              </dgm:shape>
              <dgm:presOf/>
            </dgm:layoutNode>
            <dgm:layoutNode name="c17" styleLbl="node1">
              <dgm:alg type="sp"/>
              <dgm:shape xmlns:r="http://schemas.openxmlformats.org/officeDocument/2006/relationships" type="ellipse" r:blip="">
                <dgm:adjLst/>
              </dgm:shape>
              <dgm:presOf/>
            </dgm:layoutNode>
            <dgm:layoutNode name="c18" styleLbl="node1">
              <dgm:alg type="sp"/>
              <dgm:shape xmlns:r="http://schemas.openxmlformats.org/officeDocument/2006/relationships" type="ellipse" r:blip="">
                <dgm:adjLst/>
              </dgm:shape>
              <dgm:presOf/>
            </dgm:layoutNode>
          </dgm:layoutNode>
        </dgm:if>
        <dgm:if name="Name13" axis="self" ptType="node" func="revPos" op="equ" val="1">
          <dgm:layoutNode name="last">
            <dgm:alg type="composite"/>
            <dgm:shape xmlns:r="http://schemas.openxmlformats.org/officeDocument/2006/relationships" r:blip="">
              <dgm:adjLst/>
            </dgm:shape>
            <dgm:presOf/>
            <dgm:constrLst>
              <dgm:constr type="ctrX" for="ch" forName="circleTx" refType="w" fact="0.5"/>
              <dgm:constr type="t" for="ch" forName="circleTx" refType="w" fact="0.117"/>
              <dgm:constr type="w" for="ch" forName="circleTx" refType="h" refFor="ch" refForName="circleTx"/>
              <dgm:constr type="h" for="ch" forName="circleTx" refType="w" fact="0.85"/>
              <dgm:constr type="l" for="ch" forName="desTxN"/>
              <dgm:constr type="b" for="ch" forName="desTxN" refType="h"/>
              <dgm:constr type="w" for="ch" forName="desTxN" refType="w"/>
              <dgm:constr type="h" for="ch" forName="desTxN" refType="h" fact="0.37"/>
              <dgm:constr type="ctrX" for="ch" forName="spN" refType="w" fact="0.5"/>
              <dgm:constr type="t" for="ch" forName="spN"/>
              <dgm:constr type="w" for="ch" forName="spN" refType="w" fact="0.93"/>
              <dgm:constr type="h" for="ch" forName="spN" refType="h" fact="0.01"/>
            </dgm:constrLst>
            <dgm:layoutNode name="circleTx" styleLbl="node1">
              <dgm:alg type="tx"/>
              <dgm:shape xmlns:r="http://schemas.openxmlformats.org/officeDocument/2006/relationships" type="ellipse" r:blip="">
                <dgm:adjLst/>
              </dgm:shape>
              <dgm:presOf axis="self" ptType="node"/>
              <dgm:constrLst>
                <dgm:constr type="lMarg"/>
                <dgm:constr type="rMarg"/>
                <dgm:constr type="tMarg"/>
                <dgm:constr type="bMarg"/>
              </dgm:constrLst>
              <dgm:ruleLst>
                <dgm:rule type="primFontSz" val="5" fact="NaN" max="NaN"/>
              </dgm:ruleLst>
            </dgm:layoutNode>
            <dgm:choose name="Name14">
              <dgm:if name="Name15" axis="ch" ptType="node" func="cnt" op="gte" val="1">
                <dgm:layoutNode name="desTxN" styleLbl="revTx">
                  <dgm:varLst>
                    <dgm:bulletEnabled val="1"/>
                  </dgm:varLst>
                  <dgm:choose name="Name16">
                    <dgm:if name="Name17" axis="ch" ptType="node" func="cnt" op="equ" val="1">
                      <dgm:alg type="tx">
                        <dgm:param type="shpTxLTRAlignCh" val="l"/>
                      </dgm:alg>
                    </dgm:if>
                    <dgm:else name="Name18">
                      <dgm:alg type="tx">
                        <dgm:param type="shpTxLTRAlignCh" val="l"/>
                        <dgm:param type="stBulletLvl" val="1"/>
                      </dgm:alg>
                    </dgm:else>
                  </dgm:choose>
                  <dgm:shape xmlns:r="http://schemas.openxmlformats.org/officeDocument/2006/relationships" type="rect" r:blip="">
                    <dgm:adjLst/>
                  </dgm:shape>
                  <dgm:presOf axis="des" ptType="node"/>
                  <dgm:constrLst>
                    <dgm:constr type="lMarg" refType="primFontSz" fact="0.1"/>
                    <dgm:constr type="rMarg" refType="primFontSz" fact="0.1"/>
                    <dgm:constr type="tMarg" refType="primFontSz" fact="0.1"/>
                    <dgm:constr type="bMarg" refType="primFontSz" fact="0.1"/>
                  </dgm:constrLst>
                  <dgm:ruleLst>
                    <dgm:rule type="primFontSz" val="5" fact="NaN" max="NaN"/>
                  </dgm:ruleLst>
                </dgm:layoutNode>
              </dgm:if>
              <dgm:else name="Name19"/>
            </dgm:choose>
            <dgm:layoutNode name="spN">
              <dgm:alg type="sp"/>
              <dgm:shape xmlns:r="http://schemas.openxmlformats.org/officeDocument/2006/relationships" r:blip="">
                <dgm:adjLst/>
              </dgm:shape>
              <dgm:presOf/>
            </dgm:layoutNode>
          </dgm:layoutNode>
        </dgm:if>
        <dgm:else name="Name20">
          <dgm:layoutNode name="middle">
            <dgm:alg type="composite"/>
            <dgm:shape xmlns:r="http://schemas.openxmlformats.org/officeDocument/2006/relationships" r:blip="">
              <dgm:adjLst/>
            </dgm:shape>
            <dgm:presOf/>
            <dgm:constrLst>
              <dgm:constr type="l" for="ch" forName="parTxMid"/>
              <dgm:constr type="t" for="ch" forName="parTxMid" refType="w" fact="0.167"/>
              <dgm:constr type="w" for="ch" forName="parTxMid" refType="w"/>
              <dgm:constr type="h" for="ch" forName="parTxMid" refType="w" fact="0.7"/>
              <dgm:constr type="l" for="ch" forName="desTxMid"/>
              <dgm:constr type="b" for="ch" forName="desTxMid" refType="h"/>
              <dgm:constr type="w" for="ch" forName="desTxMid" refType="w"/>
              <dgm:constr type="h" for="ch" forName="desTxMid" refType="h" fact="0.37"/>
              <dgm:constr type="ctrX" for="ch" forName="spMid" refType="w" fact="0.5"/>
              <dgm:constr type="t" for="ch" forName="spMid"/>
              <dgm:constr type="w" for="ch" forName="spMid" refType="w" fact="0.01"/>
              <dgm:constr type="h" for="ch" forName="spMid" refType="h" fact="0.01"/>
            </dgm:constrLst>
            <dgm:layoutNode name="parTxMid" styleLbl="revTx">
              <dgm:alg type="tx"/>
              <dgm:shape xmlns:r="http://schemas.openxmlformats.org/officeDocument/2006/relationships" type="rect" r:blip="">
                <dgm:adjLst/>
              </dgm:shape>
              <dgm:presOf axis="self" ptType="node"/>
              <dgm:constrLst>
                <dgm:constr type="lMarg" refType="primFontSz" fact="0.1"/>
                <dgm:constr type="rMarg" refType="primFontSz" fact="0.1"/>
                <dgm:constr type="tMarg" refType="primFontSz" fact="0.1"/>
                <dgm:constr type="bMarg" refType="primFontSz" fact="0.1"/>
              </dgm:constrLst>
              <dgm:ruleLst>
                <dgm:rule type="primFontSz" val="5" fact="NaN" max="NaN"/>
              </dgm:ruleLst>
            </dgm:layoutNode>
            <dgm:choose name="Name21">
              <dgm:if name="Name22" axis="ch" ptType="node" func="cnt" op="gte" val="1">
                <dgm:layoutNode name="desTxMid" styleLbl="revTx">
                  <dgm:varLst>
                    <dgm:bulletEnabled val="1"/>
                  </dgm:varLst>
                  <dgm:choose name="Name23">
                    <dgm:if name="Name24" axis="ch" ptType="node" func="cnt" op="equ" val="1">
                      <dgm:alg type="tx">
                        <dgm:param type="shpTxLTRAlignCh" val="l"/>
                      </dgm:alg>
                    </dgm:if>
                    <dgm:else name="Name25">
                      <dgm:alg type="tx">
                        <dgm:param type="shpTxLTRAlignCh" val="l"/>
                        <dgm:param type="stBulletLvl" val="1"/>
                      </dgm:alg>
                    </dgm:else>
                  </dgm:choose>
                  <dgm:shape xmlns:r="http://schemas.openxmlformats.org/officeDocument/2006/relationships" type="rect" r:blip="">
                    <dgm:adjLst/>
                  </dgm:shape>
                  <dgm:presOf axis="des" ptType="node"/>
                  <dgm:constrLst>
                    <dgm:constr type="lMarg" refType="primFontSz" fact="0.1"/>
                    <dgm:constr type="rMarg" refType="primFontSz" fact="0.1"/>
                    <dgm:constr type="tMarg" refType="primFontSz" fact="0.1"/>
                    <dgm:constr type="bMarg" refType="primFontSz" fact="0.1"/>
                  </dgm:constrLst>
                  <dgm:ruleLst>
                    <dgm:rule type="primFontSz" val="5" fact="NaN" max="NaN"/>
                  </dgm:ruleLst>
                </dgm:layoutNode>
              </dgm:if>
              <dgm:else name="Name26"/>
            </dgm:choose>
            <dgm:layoutNode name="spMid">
              <dgm:alg type="sp"/>
              <dgm:shape xmlns:r="http://schemas.openxmlformats.org/officeDocument/2006/relationships" r:blip="">
                <dgm:adjLst/>
              </dgm:shape>
              <dgm:presOf/>
            </dgm:layoutNode>
          </dgm:layoutNode>
        </dgm:else>
      </dgm:choose>
      <dgm:forEach name="Name27" axis="followSib" ptType="sibTrans" cnt="1">
        <dgm:layoutNode name="chevronComposite1" styleLbl="alignImgPlace1">
          <dgm:alg type="composite"/>
          <dgm:shape xmlns:r="http://schemas.openxmlformats.org/officeDocument/2006/relationships" r:blip="">
            <dgm:adjLst/>
          </dgm:shape>
          <dgm:presOf/>
          <dgm:constrLst>
            <dgm:constr type="l" for="ch" forName="chevron1"/>
            <dgm:constr type="t" for="ch" forName="chevron1" refType="h" fact="0.1923"/>
            <dgm:constr type="w" for="ch" forName="chevron1" refType="w"/>
            <dgm:constr type="b" for="ch" forName="chevron1" refType="h"/>
            <dgm:constr type="l" for="ch" forName="spChevron1"/>
            <dgm:constr type="t" for="ch" forName="spChevron1"/>
            <dgm:constr type="w" for="ch" forName="spChevron1" refType="w" fact="0.01"/>
            <dgm:constr type="h" for="ch" forName="spChevron1" refType="h" fact="0.01"/>
          </dgm:constrLst>
          <dgm:layoutNode name="chevron1">
            <dgm:alg type="sp"/>
            <dgm:choose name="Name28">
              <dgm:if name="Name29" func="var" arg="dir" op="equ" val="norm">
                <dgm:shape xmlns:r="http://schemas.openxmlformats.org/officeDocument/2006/relationships" type="chevron" r:blip="">
                  <dgm:adjLst>
                    <dgm:adj idx="1" val="0.6231"/>
                  </dgm:adjLst>
                </dgm:shape>
              </dgm:if>
              <dgm:else name="Name30">
                <dgm:shape xmlns:r="http://schemas.openxmlformats.org/officeDocument/2006/relationships" rot="180" type="chevron" r:blip="">
                  <dgm:adjLst>
                    <dgm:adj idx="1" val="0.6231"/>
                  </dgm:adjLst>
                </dgm:shape>
              </dgm:else>
            </dgm:choose>
            <dgm:presOf/>
          </dgm:layoutNode>
          <dgm:layoutNode name="spChevron1">
            <dgm:alg type="sp"/>
            <dgm:shape xmlns:r="http://schemas.openxmlformats.org/officeDocument/2006/relationships" r:blip="">
              <dgm:adjLst/>
            </dgm:shape>
            <dgm:presOf/>
          </dgm:layoutNode>
        </dgm:layoutNode>
        <dgm:choose name="Name31">
          <dgm:if name="Name32" axis="root ch" ptType="all node" func="cnt" op="equ" val="2">
            <dgm:layoutNode name="overlap">
              <dgm:alg type="sp"/>
              <dgm:shape xmlns:r="http://schemas.openxmlformats.org/officeDocument/2006/relationships" r:blip="">
                <dgm:adjLst/>
              </dgm:shape>
              <dgm:presOf/>
            </dgm:layoutNode>
            <dgm:layoutNode name="chevronComposite2" styleLbl="alignImgPlace1">
              <dgm:alg type="composite"/>
              <dgm:shape xmlns:r="http://schemas.openxmlformats.org/officeDocument/2006/relationships" r:blip="">
                <dgm:adjLst/>
              </dgm:shape>
              <dgm:presOf/>
              <dgm:constrLst>
                <dgm:constr type="l" for="ch" forName="chevron2"/>
                <dgm:constr type="t" for="ch" forName="chevron2" refType="h" fact="0.1923"/>
                <dgm:constr type="w" for="ch" forName="chevron2" refType="w"/>
                <dgm:constr type="b" for="ch" forName="chevron2" refType="h"/>
                <dgm:constr type="l" for="ch" forName="spChevron2"/>
                <dgm:constr type="t" for="ch" forName="spChevron2"/>
                <dgm:constr type="w" for="ch" forName="spChevron2" refType="w" fact="0.01"/>
                <dgm:constr type="h" for="ch" forName="spChevron2" refType="h" fact="0.01"/>
              </dgm:constrLst>
              <dgm:layoutNode name="chevron2">
                <dgm:alg type="sp"/>
                <dgm:choose name="Name33">
                  <dgm:if name="Name34" func="var" arg="dir" op="equ" val="norm">
                    <dgm:shape xmlns:r="http://schemas.openxmlformats.org/officeDocument/2006/relationships" type="chevron" r:blip="">
                      <dgm:adjLst>
                        <dgm:adj idx="1" val="0.6231"/>
                      </dgm:adjLst>
                    </dgm:shape>
                  </dgm:if>
                  <dgm:else name="Name35">
                    <dgm:shape xmlns:r="http://schemas.openxmlformats.org/officeDocument/2006/relationships" rot="180" type="chevron" r:blip="">
                      <dgm:adjLst>
                        <dgm:adj idx="1" val="0.6231"/>
                      </dgm:adjLst>
                    </dgm:shape>
                  </dgm:else>
                </dgm:choose>
                <dgm:presOf/>
              </dgm:layoutNode>
              <dgm:layoutNode name="spChevron2">
                <dgm:alg type="sp"/>
                <dgm:shape xmlns:r="http://schemas.openxmlformats.org/officeDocument/2006/relationships" r:blip="">
                  <dgm:adjLst/>
                </dgm:shape>
                <dgm:presOf/>
              </dgm:layoutNode>
            </dgm:layoutNode>
          </dgm:if>
          <dgm:else name="Name36"/>
        </dgm:choose>
      </dgm:forEach>
    </dgm:forEach>
  </dgm:layoutNode>
</dgm:layoutDef>
</file>

<file path=ppt/diagrams/layout3.xml><?xml version="1.0" encoding="utf-8"?>
<dgm:layoutDef xmlns:dgm="http://schemas.openxmlformats.org/drawingml/2006/diagram" xmlns:a="http://schemas.openxmlformats.org/drawingml/2006/main" uniqueId="urn:microsoft.com/office/officeart/2005/8/layout/vList2">
  <dgm:title val=""/>
  <dgm:desc val=""/>
  <dgm:catLst>
    <dgm:cat type="list" pri="3000"/>
    <dgm:cat type="convert" pri="1000"/>
  </dgm:catLst>
  <dgm:sampData>
    <dgm:dataModel>
      <dgm:ptLst>
        <dgm:pt modelId="0" type="doc"/>
        <dgm:pt modelId="1">
          <dgm:prSet phldr="1"/>
        </dgm:pt>
        <dgm:pt modelId="11">
          <dgm:prSet phldr="1"/>
        </dgm:pt>
        <dgm:pt modelId="2">
          <dgm:prSet phldr="1"/>
        </dgm:pt>
        <dgm:pt modelId="21">
          <dgm:prSet phldr="1"/>
        </dgm:pt>
      </dgm:ptLst>
      <dgm:cxnLst>
        <dgm:cxn modelId="4" srcId="0" destId="1" srcOrd="0" destOrd="0"/>
        <dgm:cxn modelId="5" srcId="0" destId="2" srcOrd="1" destOrd="0"/>
        <dgm:cxn modelId="12" srcId="1" destId="11" srcOrd="0" destOrd="0"/>
        <dgm:cxn modelId="23" srcId="2" destId="21" srcOrd="0" destOrd="0"/>
      </dgm:cxnLst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</dgm:cxnLst>
      <dgm:bg/>
      <dgm:whole/>
    </dgm:dataModel>
  </dgm:clrData>
  <dgm:layoutNode name="linear">
    <dgm:varLst>
      <dgm:animLvl val="lvl"/>
      <dgm:resizeHandles val="exact"/>
    </dgm:varLst>
    <dgm:alg type="lin">
      <dgm:param type="linDir" val="fromT"/>
      <dgm:param type="vertAlign" val="mid"/>
    </dgm:alg>
    <dgm:shape xmlns:r="http://schemas.openxmlformats.org/officeDocument/2006/relationships" r:blip="">
      <dgm:adjLst/>
    </dgm:shape>
    <dgm:presOf/>
    <dgm:constrLst>
      <dgm:constr type="w" for="ch" forName="parentText" refType="w"/>
      <dgm:constr type="h" for="ch" forName="parentText" refType="primFontSz" refFor="ch" refForName="parentText" fact="0.52"/>
      <dgm:constr type="w" for="ch" forName="childText" refType="w"/>
      <dgm:constr type="h" for="ch" forName="childText" refType="primFontSz" refFor="ch" refForName="parentText" fact="0.46"/>
      <dgm:constr type="h" for="ch" forName="parentText" op="equ"/>
      <dgm:constr type="primFontSz" for="ch" forName="parentText" op="equ" val="65"/>
      <dgm:constr type="primFontSz" for="ch" forName="childText" refType="primFontSz" refFor="ch" refForName="parentText" op="equ"/>
      <dgm:constr type="h" for="ch" forName="spacer" refType="primFontSz" refFor="ch" refForName="parentText" fact="0.08"/>
    </dgm:constrLst>
    <dgm:ruleLst>
      <dgm:rule type="primFontSz" for="ch" forName="parentText" val="5" fact="NaN" max="NaN"/>
    </dgm:ruleLst>
    <dgm:forEach name="Name0" axis="ch" ptType="node">
      <dgm:layoutNode name="parentText" styleLbl="node1">
        <dgm:varLst>
          <dgm:chMax val="0"/>
          <dgm:bulletEnabled val="1"/>
        </dgm:varLst>
        <dgm:alg type="tx">
          <dgm:param type="parTxLTRAlign" val="l"/>
          <dgm:param type="parTxRTLAlign" val="r"/>
        </dgm:alg>
        <dgm:shape xmlns:r="http://schemas.openxmlformats.org/officeDocument/2006/relationships" type="roundRect" r:blip="">
          <dgm:adjLst/>
        </dgm:shape>
        <dgm:presOf axis="self"/>
        <dgm:constrLst>
          <dgm:constr type="tMarg" refType="primFontSz" fact="0.3"/>
          <dgm:constr type="bMarg" refType="primFontSz" fact="0.3"/>
          <dgm:constr type="lMarg" refType="primFontSz" fact="0.3"/>
          <dgm:constr type="rMarg" refType="primFontSz" fact="0.3"/>
        </dgm:constrLst>
        <dgm:ruleLst>
          <dgm:rule type="h" val="INF" fact="NaN" max="NaN"/>
        </dgm:ruleLst>
      </dgm:layoutNode>
      <dgm:choose name="Name1">
        <dgm:if name="Name2" axis="ch" ptType="node" func="cnt" op="gte" val="1">
          <dgm:layoutNode name="childText" styleLbl="revTx">
            <dgm:varLst>
              <dgm:bulletEnabled val="1"/>
            </dgm:varLst>
            <dgm:alg type="tx">
              <dgm:param type="stBulletLvl" val="1"/>
              <dgm:param type="lnSpAfChP" val="20"/>
            </dgm:alg>
            <dgm:shape xmlns:r="http://schemas.openxmlformats.org/officeDocument/2006/relationships" type="rect" r:blip="">
              <dgm:adjLst/>
            </dgm:shape>
            <dgm:presOf axis="des" ptType="node"/>
            <dgm:constrLst>
              <dgm:constr type="tMarg" refType="primFontSz" fact="0.1"/>
              <dgm:constr type="bMarg" refType="primFontSz" fact="0.1"/>
              <dgm:constr type="lMarg" refType="w" fact="0.09"/>
            </dgm:constrLst>
            <dgm:ruleLst>
              <dgm:rule type="h" val="INF" fact="NaN" max="NaN"/>
            </dgm:ruleLst>
          </dgm:layoutNode>
        </dgm:if>
        <dgm:else name="Name3">
          <dgm:choose name="Name4">
            <dgm:if name="Name5" axis="par ch" ptType="doc node" func="cnt" op="gte" val="2">
              <dgm:forEach name="Name6" axis="followSib" ptType="sibTrans" cnt="1">
                <dgm:layoutNode name="spacer">
                  <dgm:alg type="sp"/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</dgm:layoutNode>
              </dgm:forEach>
            </dgm:if>
            <dgm:else name="Name7"/>
          </dgm:choose>
        </dgm:else>
      </dgm:choose>
    </dgm:forEach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2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3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" name="Group 6"/>
          <p:cNvGrpSpPr/>
          <p:nvPr/>
        </p:nvGrpSpPr>
        <p:grpSpPr>
          <a:xfrm>
            <a:off x="0" y="-8467"/>
            <a:ext cx="12192000" cy="6866467"/>
            <a:chOff x="0" y="-8467"/>
            <a:chExt cx="12192000" cy="6866467"/>
          </a:xfrm>
        </p:grpSpPr>
        <p:cxnSp>
          <p:nvCxnSpPr>
            <p:cNvPr id="32" name="Straight Connector 31"/>
            <p:cNvCxnSpPr/>
            <p:nvPr/>
          </p:nvCxnSpPr>
          <p:spPr>
            <a:xfrm>
              <a:off x="9371012" y="0"/>
              <a:ext cx="1219200" cy="6858000"/>
            </a:xfrm>
            <a:prstGeom prst="line">
              <a:avLst/>
            </a:prstGeom>
            <a:ln w="9525">
              <a:solidFill>
                <a:schemeClr val="bg1">
                  <a:lumMod val="7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" name="Straight Connector 20"/>
            <p:cNvCxnSpPr/>
            <p:nvPr/>
          </p:nvCxnSpPr>
          <p:spPr>
            <a:xfrm flipH="1">
              <a:off x="7425267" y="3681413"/>
              <a:ext cx="4763558" cy="3176587"/>
            </a:xfrm>
            <a:prstGeom prst="line">
              <a:avLst/>
            </a:prstGeom>
            <a:ln w="9525">
              <a:solidFill>
                <a:schemeClr val="bg1">
                  <a:lumMod val="8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sp>
          <p:nvSpPr>
            <p:cNvPr id="24" name="Rectangle 23"/>
            <p:cNvSpPr/>
            <p:nvPr/>
          </p:nvSpPr>
          <p:spPr>
            <a:xfrm>
              <a:off x="9181476" y="-8467"/>
              <a:ext cx="3007349" cy="6866467"/>
            </a:xfrm>
            <a:custGeom>
              <a:avLst/>
              <a:gdLst/>
              <a:ahLst/>
              <a:cxnLst/>
              <a:rect l="l" t="t" r="r" b="b"/>
              <a:pathLst>
                <a:path w="3007349" h="6866467">
                  <a:moveTo>
                    <a:pt x="2045532" y="0"/>
                  </a:moveTo>
                  <a:lnTo>
                    <a:pt x="3007349" y="0"/>
                  </a:lnTo>
                  <a:lnTo>
                    <a:pt x="3007349" y="6866467"/>
                  </a:lnTo>
                  <a:lnTo>
                    <a:pt x="0" y="6866467"/>
                  </a:lnTo>
                  <a:lnTo>
                    <a:pt x="2045532" y="0"/>
                  </a:lnTo>
                  <a:close/>
                </a:path>
              </a:pathLst>
            </a:custGeom>
            <a:solidFill>
              <a:schemeClr val="accent1">
                <a:alpha val="3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6" name="Rectangle 25"/>
            <p:cNvSpPr/>
            <p:nvPr/>
          </p:nvSpPr>
          <p:spPr>
            <a:xfrm>
              <a:off x="9603442" y="-8467"/>
              <a:ext cx="2588558" cy="6866467"/>
            </a:xfrm>
            <a:custGeom>
              <a:avLst/>
              <a:gdLst/>
              <a:ahLst/>
              <a:cxnLst/>
              <a:rect l="l" t="t" r="r" b="b"/>
              <a:pathLst>
                <a:path w="2573311" h="6866467">
                  <a:moveTo>
                    <a:pt x="0" y="0"/>
                  </a:moveTo>
                  <a:lnTo>
                    <a:pt x="2573311" y="0"/>
                  </a:lnTo>
                  <a:lnTo>
                    <a:pt x="2573311" y="6866467"/>
                  </a:lnTo>
                  <a:lnTo>
                    <a:pt x="1202336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2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7" name="Isosceles Triangle 26"/>
            <p:cNvSpPr/>
            <p:nvPr/>
          </p:nvSpPr>
          <p:spPr>
            <a:xfrm>
              <a:off x="8932333" y="3048000"/>
              <a:ext cx="3259667" cy="3810000"/>
            </a:xfrm>
            <a:prstGeom prst="triangle">
              <a:avLst>
                <a:gd name="adj" fmla="val 100000"/>
              </a:avLst>
            </a:prstGeom>
            <a:solidFill>
              <a:schemeClr val="accent2">
                <a:alpha val="72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8" name="Rectangle 27"/>
            <p:cNvSpPr/>
            <p:nvPr/>
          </p:nvSpPr>
          <p:spPr>
            <a:xfrm>
              <a:off x="9334500" y="-8467"/>
              <a:ext cx="2854326" cy="6866467"/>
            </a:xfrm>
            <a:custGeom>
              <a:avLst/>
              <a:gdLst/>
              <a:ahLst/>
              <a:cxnLst/>
              <a:rect l="l" t="t" r="r" b="b"/>
              <a:pathLst>
                <a:path w="2858013" h="6866467">
                  <a:moveTo>
                    <a:pt x="0" y="0"/>
                  </a:moveTo>
                  <a:lnTo>
                    <a:pt x="2858013" y="0"/>
                  </a:lnTo>
                  <a:lnTo>
                    <a:pt x="2858013" y="6866467"/>
                  </a:lnTo>
                  <a:lnTo>
                    <a:pt x="2473942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2">
                <a:lumMod val="75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9" name="Rectangle 28"/>
            <p:cNvSpPr/>
            <p:nvPr/>
          </p:nvSpPr>
          <p:spPr>
            <a:xfrm>
              <a:off x="10898730" y="-8467"/>
              <a:ext cx="1290094" cy="6866467"/>
            </a:xfrm>
            <a:custGeom>
              <a:avLst/>
              <a:gdLst/>
              <a:ahLst/>
              <a:cxnLst/>
              <a:rect l="l" t="t" r="r" b="b"/>
              <a:pathLst>
                <a:path w="1290094" h="6858000">
                  <a:moveTo>
                    <a:pt x="1019735" y="0"/>
                  </a:moveTo>
                  <a:lnTo>
                    <a:pt x="1290094" y="0"/>
                  </a:lnTo>
                  <a:lnTo>
                    <a:pt x="1290094" y="6858000"/>
                  </a:lnTo>
                  <a:lnTo>
                    <a:pt x="0" y="6858000"/>
                  </a:lnTo>
                  <a:lnTo>
                    <a:pt x="1019735" y="0"/>
                  </a:lnTo>
                  <a:close/>
                </a:path>
              </a:pathLst>
            </a:custGeom>
            <a:solidFill>
              <a:schemeClr val="accent1">
                <a:lumMod val="60000"/>
                <a:lumOff val="40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30" name="Rectangle 29"/>
            <p:cNvSpPr/>
            <p:nvPr/>
          </p:nvSpPr>
          <p:spPr>
            <a:xfrm>
              <a:off x="10938999" y="-8467"/>
              <a:ext cx="1249825" cy="6866467"/>
            </a:xfrm>
            <a:custGeom>
              <a:avLst/>
              <a:gdLst/>
              <a:ahLst/>
              <a:cxnLst/>
              <a:rect l="l" t="t" r="r" b="b"/>
              <a:pathLst>
                <a:path w="1249825" h="6858000">
                  <a:moveTo>
                    <a:pt x="0" y="0"/>
                  </a:moveTo>
                  <a:lnTo>
                    <a:pt x="1249825" y="0"/>
                  </a:lnTo>
                  <a:lnTo>
                    <a:pt x="1249825" y="6858000"/>
                  </a:lnTo>
                  <a:lnTo>
                    <a:pt x="1109382" y="685800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6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31" name="Isosceles Triangle 30"/>
            <p:cNvSpPr/>
            <p:nvPr/>
          </p:nvSpPr>
          <p:spPr>
            <a:xfrm>
              <a:off x="10371666" y="3589867"/>
              <a:ext cx="1817159" cy="3268133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alpha val="8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9" name="Isosceles Triangle 18"/>
            <p:cNvSpPr/>
            <p:nvPr/>
          </p:nvSpPr>
          <p:spPr>
            <a:xfrm rot="10800000">
              <a:off x="0" y="0"/>
              <a:ext cx="842596" cy="5666154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alpha val="8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07067" y="2404534"/>
            <a:ext cx="7766936" cy="1646302"/>
          </a:xfrm>
        </p:spPr>
        <p:txBody>
          <a:bodyPr anchor="b">
            <a:noAutofit/>
          </a:bodyPr>
          <a:lstStyle>
            <a:lvl1pPr algn="r">
              <a:defRPr sz="5400">
                <a:solidFill>
                  <a:schemeClr val="accent1"/>
                </a:solidFill>
              </a:defRPr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07067" y="4050833"/>
            <a:ext cx="7766936" cy="1096899"/>
          </a:xfrm>
        </p:spPr>
        <p:txBody>
          <a:bodyPr anchor="t"/>
          <a:lstStyle>
            <a:lvl1pPr marL="0" indent="0" algn="r">
              <a:buNone/>
              <a:defRPr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ja-JP" altLang="en-US" smtClean="0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8B0506-D353-47FD-B7A3-76198588883E}" type="datetimeFigureOut">
              <a:rPr kumimoji="1" lang="ja-JP" altLang="en-US" smtClean="0"/>
              <a:t>2016/4/21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3FD2CB-D6C9-4AB6-87B2-1FC34523602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13702989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タイトルとキャプショ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5" y="609600"/>
            <a:ext cx="8596668" cy="3403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470400"/>
            <a:ext cx="8596668" cy="1570962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8B0506-D353-47FD-B7A3-76198588883E}" type="datetimeFigureOut">
              <a:rPr kumimoji="1" lang="ja-JP" altLang="en-US" smtClean="0"/>
              <a:t>2016/4/21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3FD2CB-D6C9-4AB6-87B2-1FC34523602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19369952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引用 (キャプション付き)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31334" y="609600"/>
            <a:ext cx="8094134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1366139" y="3632200"/>
            <a:ext cx="7224524" cy="381000"/>
          </a:xfrm>
        </p:spPr>
        <p:txBody>
          <a:bodyPr anchor="ctr">
            <a:noAutofit/>
          </a:bodyPr>
          <a:lstStyle>
            <a:lvl1pPr marL="0" indent="0">
              <a:buFontTx/>
              <a:buNone/>
              <a:defRPr sz="16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470400"/>
            <a:ext cx="8596668" cy="1570962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8B0506-D353-47FD-B7A3-76198588883E}" type="datetimeFigureOut">
              <a:rPr kumimoji="1" lang="ja-JP" altLang="en-US" smtClean="0"/>
              <a:t>2016/4/21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3FD2CB-D6C9-4AB6-87B2-1FC345236028}" type="slidenum">
              <a:rPr kumimoji="1" lang="ja-JP" altLang="en-US" smtClean="0"/>
              <a:t>‹#›</a:t>
            </a:fld>
            <a:endParaRPr kumimoji="1" lang="ja-JP" altLang="en-US"/>
          </a:p>
        </p:txBody>
      </p:sp>
      <p:sp>
        <p:nvSpPr>
          <p:cNvPr id="20" name="TextBox 19"/>
          <p:cNvSpPr txBox="1"/>
          <p:nvPr/>
        </p:nvSpPr>
        <p:spPr>
          <a:xfrm>
            <a:off x="541870" y="790378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22" name="TextBox 21"/>
          <p:cNvSpPr txBox="1"/>
          <p:nvPr/>
        </p:nvSpPr>
        <p:spPr>
          <a:xfrm>
            <a:off x="8893011" y="288655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latin typeface="Arial"/>
              </a:rPr>
              <a:t>”</a:t>
            </a:r>
            <a:endParaRPr lang="en-US" dirty="0">
              <a:solidFill>
                <a:schemeClr val="accent1">
                  <a:lumMod val="60000"/>
                  <a:lumOff val="40000"/>
                </a:schemeClr>
              </a:solidFill>
              <a:latin typeface="Arial"/>
            </a:endParaRPr>
          </a:p>
        </p:txBody>
      </p:sp>
    </p:spTree>
    <p:extLst>
      <p:ext uri="{BB962C8B-B14F-4D97-AF65-F5344CB8AC3E}">
        <p14:creationId xmlns:p14="http://schemas.microsoft.com/office/powerpoint/2010/main" val="3450099439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名札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5" y="1931988"/>
            <a:ext cx="8596668" cy="2595460"/>
          </a:xfrm>
        </p:spPr>
        <p:txBody>
          <a:bodyPr anchor="b">
            <a:normAutofit/>
          </a:bodyPr>
          <a:lstStyle>
            <a:lvl1pPr algn="l">
              <a:defRPr sz="4400" b="0" cap="none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8B0506-D353-47FD-B7A3-76198588883E}" type="datetimeFigureOut">
              <a:rPr kumimoji="1" lang="ja-JP" altLang="en-US" smtClean="0"/>
              <a:t>2016/4/21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3FD2CB-D6C9-4AB6-87B2-1FC34523602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870482818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引用付きの名札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31334" y="609600"/>
            <a:ext cx="8094134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677332" y="4013200"/>
            <a:ext cx="8596669" cy="514248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8B0506-D353-47FD-B7A3-76198588883E}" type="datetimeFigureOut">
              <a:rPr kumimoji="1" lang="ja-JP" altLang="en-US" smtClean="0"/>
              <a:t>2016/4/21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3FD2CB-D6C9-4AB6-87B2-1FC345236028}" type="slidenum">
              <a:rPr kumimoji="1" lang="ja-JP" altLang="en-US" smtClean="0"/>
              <a:t>‹#›</a:t>
            </a:fld>
            <a:endParaRPr kumimoji="1" lang="ja-JP" altLang="en-US"/>
          </a:p>
        </p:txBody>
      </p:sp>
      <p:sp>
        <p:nvSpPr>
          <p:cNvPr id="24" name="TextBox 23"/>
          <p:cNvSpPr txBox="1"/>
          <p:nvPr/>
        </p:nvSpPr>
        <p:spPr>
          <a:xfrm>
            <a:off x="541870" y="790378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25" name="TextBox 24"/>
          <p:cNvSpPr txBox="1"/>
          <p:nvPr/>
        </p:nvSpPr>
        <p:spPr>
          <a:xfrm>
            <a:off x="8893011" y="288655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”</a:t>
            </a:r>
          </a:p>
        </p:txBody>
      </p:sp>
    </p:spTree>
    <p:extLst>
      <p:ext uri="{BB962C8B-B14F-4D97-AF65-F5344CB8AC3E}">
        <p14:creationId xmlns:p14="http://schemas.microsoft.com/office/powerpoint/2010/main" val="4175185947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真または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5799" y="609600"/>
            <a:ext cx="8588203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677332" y="4013200"/>
            <a:ext cx="8596669" cy="514248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accent1"/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8B0506-D353-47FD-B7A3-76198588883E}" type="datetimeFigureOut">
              <a:rPr kumimoji="1" lang="ja-JP" altLang="en-US" smtClean="0"/>
              <a:t>2016/4/21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3FD2CB-D6C9-4AB6-87B2-1FC34523602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61134223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8B0506-D353-47FD-B7A3-76198588883E}" type="datetimeFigureOut">
              <a:rPr kumimoji="1" lang="ja-JP" altLang="en-US" smtClean="0"/>
              <a:t>2016/4/21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3FD2CB-D6C9-4AB6-87B2-1FC34523602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3632095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7967673" y="609599"/>
            <a:ext cx="1304743" cy="5251451"/>
          </a:xfrm>
        </p:spPr>
        <p:txBody>
          <a:bodyPr vert="eaVert" anchor="ctr"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77335" y="609600"/>
            <a:ext cx="7060150" cy="5251450"/>
          </a:xfrm>
        </p:spPr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8B0506-D353-47FD-B7A3-76198588883E}" type="datetimeFigureOut">
              <a:rPr kumimoji="1" lang="ja-JP" altLang="en-US" smtClean="0"/>
              <a:t>2016/4/21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3FD2CB-D6C9-4AB6-87B2-1FC34523602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28866864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>
            <a:lvl1pPr>
              <a:defRPr sz="3600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8B0506-D353-47FD-B7A3-76198588883E}" type="datetimeFigureOut">
              <a:rPr kumimoji="1" lang="ja-JP" altLang="en-US" smtClean="0"/>
              <a:t>2016/4/21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3FD2CB-D6C9-4AB6-87B2-1FC34523602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91903720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5" y="2700867"/>
            <a:ext cx="8596668" cy="1826581"/>
          </a:xfrm>
        </p:spPr>
        <p:txBody>
          <a:bodyPr anchor="b"/>
          <a:lstStyle>
            <a:lvl1pPr algn="l">
              <a:defRPr sz="4000" b="0" cap="none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860400"/>
          </a:xfrm>
        </p:spPr>
        <p:txBody>
          <a:bodyPr anchor="t"/>
          <a:lstStyle>
            <a:lvl1pPr marL="0" indent="0" algn="l">
              <a:buNone/>
              <a:defRPr sz="20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8B0506-D353-47FD-B7A3-76198588883E}" type="datetimeFigureOut">
              <a:rPr kumimoji="1" lang="ja-JP" altLang="en-US" smtClean="0"/>
              <a:t>2016/4/21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3FD2CB-D6C9-4AB6-87B2-1FC34523602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87974325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77334" y="2160589"/>
            <a:ext cx="4184035" cy="3880772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089970" y="2160589"/>
            <a:ext cx="4184034" cy="3880773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8B0506-D353-47FD-B7A3-76198588883E}" type="datetimeFigureOut">
              <a:rPr kumimoji="1" lang="ja-JP" altLang="en-US" smtClean="0"/>
              <a:t>2016/4/21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3FD2CB-D6C9-4AB6-87B2-1FC34523602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80332496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5745" y="2160983"/>
            <a:ext cx="4185623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75745" y="2737245"/>
            <a:ext cx="4185623" cy="3304117"/>
          </a:xfrm>
        </p:spPr>
        <p:txBody>
          <a:bodyPr>
            <a:normAutofit/>
          </a:bodyPr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5088383" y="2160983"/>
            <a:ext cx="4185618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5088384" y="2737245"/>
            <a:ext cx="4185617" cy="3304117"/>
          </a:xfrm>
        </p:spPr>
        <p:txBody>
          <a:bodyPr>
            <a:normAutofit/>
          </a:bodyPr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8B0506-D353-47FD-B7A3-76198588883E}" type="datetimeFigureOut">
              <a:rPr kumimoji="1" lang="ja-JP" altLang="en-US" smtClean="0"/>
              <a:t>2016/4/21</a:t>
            </a:fld>
            <a:endParaRPr kumimoji="1" lang="ja-JP" alt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3FD2CB-D6C9-4AB6-87B2-1FC34523602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30781809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4" y="609600"/>
            <a:ext cx="8596668" cy="1320800"/>
          </a:xfrm>
        </p:spPr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8B0506-D353-47FD-B7A3-76198588883E}" type="datetimeFigureOut">
              <a:rPr kumimoji="1" lang="ja-JP" altLang="en-US" smtClean="0"/>
              <a:t>2016/4/21</a:t>
            </a:fld>
            <a:endParaRPr kumimoji="1" lang="ja-JP" alt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3FD2CB-D6C9-4AB6-87B2-1FC34523602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43816868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8B0506-D353-47FD-B7A3-76198588883E}" type="datetimeFigureOut">
              <a:rPr kumimoji="1" lang="ja-JP" altLang="en-US" smtClean="0"/>
              <a:t>2016/4/21</a:t>
            </a:fld>
            <a:endParaRPr kumimoji="1" lang="ja-JP" alt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3FD2CB-D6C9-4AB6-87B2-1FC34523602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37381479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4" y="1498604"/>
            <a:ext cx="3854528" cy="1278466"/>
          </a:xfrm>
        </p:spPr>
        <p:txBody>
          <a:bodyPr anchor="b">
            <a:normAutofit/>
          </a:bodyPr>
          <a:lstStyle>
            <a:lvl1pPr>
              <a:defRPr sz="2000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760461" y="514924"/>
            <a:ext cx="4513541" cy="5526437"/>
          </a:xfrm>
        </p:spPr>
        <p:txBody>
          <a:bodyPr>
            <a:normAutofit/>
          </a:bodyPr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77334" y="2777069"/>
            <a:ext cx="3854528" cy="2584449"/>
          </a:xfrm>
        </p:spPr>
        <p:txBody>
          <a:bodyPr>
            <a:normAutofit/>
          </a:bodyPr>
          <a:lstStyle>
            <a:lvl1pPr marL="0" indent="0">
              <a:buNone/>
              <a:defRPr sz="1400"/>
            </a:lvl1pPr>
            <a:lvl2pPr marL="457063" indent="0">
              <a:buNone/>
              <a:defRPr sz="1400"/>
            </a:lvl2pPr>
            <a:lvl3pPr marL="914126" indent="0">
              <a:buNone/>
              <a:defRPr sz="1200"/>
            </a:lvl3pPr>
            <a:lvl4pPr marL="1371189" indent="0">
              <a:buNone/>
              <a:defRPr sz="1000"/>
            </a:lvl4pPr>
            <a:lvl5pPr marL="1828251" indent="0">
              <a:buNone/>
              <a:defRPr sz="1000"/>
            </a:lvl5pPr>
            <a:lvl6pPr marL="2285314" indent="0">
              <a:buNone/>
              <a:defRPr sz="1000"/>
            </a:lvl6pPr>
            <a:lvl7pPr marL="2742377" indent="0">
              <a:buNone/>
              <a:defRPr sz="1000"/>
            </a:lvl7pPr>
            <a:lvl8pPr marL="3199440" indent="0">
              <a:buNone/>
              <a:defRPr sz="1000"/>
            </a:lvl8pPr>
            <a:lvl9pPr marL="3656503" indent="0">
              <a:buNone/>
              <a:defRPr sz="10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8B0506-D353-47FD-B7A3-76198588883E}" type="datetimeFigureOut">
              <a:rPr kumimoji="1" lang="ja-JP" altLang="en-US" smtClean="0"/>
              <a:t>2016/4/21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3FD2CB-D6C9-4AB6-87B2-1FC34523602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05406841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4" y="4800600"/>
            <a:ext cx="8596667" cy="566738"/>
          </a:xfrm>
        </p:spPr>
        <p:txBody>
          <a:bodyPr anchor="b">
            <a:normAutofit/>
          </a:bodyPr>
          <a:lstStyle>
            <a:lvl1pPr algn="l">
              <a:defRPr sz="2400" b="0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677334" y="609600"/>
            <a:ext cx="8596668" cy="3845718"/>
          </a:xfrm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ja-JP" altLang="en-US" smtClean="0"/>
              <a:t>図を追加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77334" y="5367338"/>
            <a:ext cx="8596667" cy="674024"/>
          </a:xfrm>
        </p:spPr>
        <p:txBody>
          <a:bodyPr>
            <a:normAutofit/>
          </a:bodyPr>
          <a:lstStyle>
            <a:lvl1pPr marL="0" indent="0">
              <a:buNone/>
              <a:defRPr sz="12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8B0506-D353-47FD-B7A3-76198588883E}" type="datetimeFigureOut">
              <a:rPr kumimoji="1" lang="ja-JP" altLang="en-US" smtClean="0"/>
              <a:t>2016/4/21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3FD2CB-D6C9-4AB6-87B2-1FC34523602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25920418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" name="Group 6"/>
          <p:cNvGrpSpPr/>
          <p:nvPr/>
        </p:nvGrpSpPr>
        <p:grpSpPr>
          <a:xfrm>
            <a:off x="0" y="-8467"/>
            <a:ext cx="12192000" cy="6866467"/>
            <a:chOff x="0" y="-8467"/>
            <a:chExt cx="12192000" cy="6866467"/>
          </a:xfrm>
        </p:grpSpPr>
        <p:cxnSp>
          <p:nvCxnSpPr>
            <p:cNvPr id="20" name="Straight Connector 19"/>
            <p:cNvCxnSpPr/>
            <p:nvPr/>
          </p:nvCxnSpPr>
          <p:spPr>
            <a:xfrm>
              <a:off x="9371012" y="0"/>
              <a:ext cx="1219200" cy="6858000"/>
            </a:xfrm>
            <a:prstGeom prst="line">
              <a:avLst/>
            </a:prstGeom>
            <a:ln w="9525">
              <a:solidFill>
                <a:schemeClr val="bg1">
                  <a:lumMod val="7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" name="Straight Connector 20"/>
            <p:cNvCxnSpPr/>
            <p:nvPr/>
          </p:nvCxnSpPr>
          <p:spPr>
            <a:xfrm flipH="1">
              <a:off x="7425267" y="3681413"/>
              <a:ext cx="4763558" cy="3176587"/>
            </a:xfrm>
            <a:prstGeom prst="line">
              <a:avLst/>
            </a:prstGeom>
            <a:ln w="9525">
              <a:solidFill>
                <a:schemeClr val="bg1">
                  <a:lumMod val="8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sp>
          <p:nvSpPr>
            <p:cNvPr id="22" name="Rectangle 23"/>
            <p:cNvSpPr/>
            <p:nvPr/>
          </p:nvSpPr>
          <p:spPr>
            <a:xfrm>
              <a:off x="9181476" y="-8467"/>
              <a:ext cx="3007349" cy="6866467"/>
            </a:xfrm>
            <a:custGeom>
              <a:avLst/>
              <a:gdLst/>
              <a:ahLst/>
              <a:cxnLst/>
              <a:rect l="l" t="t" r="r" b="b"/>
              <a:pathLst>
                <a:path w="3007349" h="6866467">
                  <a:moveTo>
                    <a:pt x="2045532" y="0"/>
                  </a:moveTo>
                  <a:lnTo>
                    <a:pt x="3007349" y="0"/>
                  </a:lnTo>
                  <a:lnTo>
                    <a:pt x="3007349" y="6866467"/>
                  </a:lnTo>
                  <a:lnTo>
                    <a:pt x="0" y="6866467"/>
                  </a:lnTo>
                  <a:lnTo>
                    <a:pt x="2045532" y="0"/>
                  </a:lnTo>
                  <a:close/>
                </a:path>
              </a:pathLst>
            </a:custGeom>
            <a:solidFill>
              <a:schemeClr val="accent1">
                <a:alpha val="3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3" name="Rectangle 25"/>
            <p:cNvSpPr/>
            <p:nvPr/>
          </p:nvSpPr>
          <p:spPr>
            <a:xfrm>
              <a:off x="9603442" y="-8467"/>
              <a:ext cx="2588558" cy="6866467"/>
            </a:xfrm>
            <a:custGeom>
              <a:avLst/>
              <a:gdLst/>
              <a:ahLst/>
              <a:cxnLst/>
              <a:rect l="l" t="t" r="r" b="b"/>
              <a:pathLst>
                <a:path w="2573311" h="6866467">
                  <a:moveTo>
                    <a:pt x="0" y="0"/>
                  </a:moveTo>
                  <a:lnTo>
                    <a:pt x="2573311" y="0"/>
                  </a:lnTo>
                  <a:lnTo>
                    <a:pt x="2573311" y="6866467"/>
                  </a:lnTo>
                  <a:lnTo>
                    <a:pt x="1202336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2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4" name="Isosceles Triangle 23"/>
            <p:cNvSpPr/>
            <p:nvPr/>
          </p:nvSpPr>
          <p:spPr>
            <a:xfrm>
              <a:off x="8932333" y="3048000"/>
              <a:ext cx="3259667" cy="3810000"/>
            </a:xfrm>
            <a:prstGeom prst="triangle">
              <a:avLst>
                <a:gd name="adj" fmla="val 100000"/>
              </a:avLst>
            </a:prstGeom>
            <a:solidFill>
              <a:schemeClr val="accent2">
                <a:alpha val="72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5" name="Rectangle 27"/>
            <p:cNvSpPr/>
            <p:nvPr/>
          </p:nvSpPr>
          <p:spPr>
            <a:xfrm>
              <a:off x="9334500" y="-8467"/>
              <a:ext cx="2854326" cy="6866467"/>
            </a:xfrm>
            <a:custGeom>
              <a:avLst/>
              <a:gdLst/>
              <a:ahLst/>
              <a:cxnLst/>
              <a:rect l="l" t="t" r="r" b="b"/>
              <a:pathLst>
                <a:path w="2858013" h="6866467">
                  <a:moveTo>
                    <a:pt x="0" y="0"/>
                  </a:moveTo>
                  <a:lnTo>
                    <a:pt x="2858013" y="0"/>
                  </a:lnTo>
                  <a:lnTo>
                    <a:pt x="2858013" y="6866467"/>
                  </a:lnTo>
                  <a:lnTo>
                    <a:pt x="2473942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2">
                <a:lumMod val="75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6" name="Rectangle 28"/>
            <p:cNvSpPr/>
            <p:nvPr/>
          </p:nvSpPr>
          <p:spPr>
            <a:xfrm>
              <a:off x="10898730" y="-8467"/>
              <a:ext cx="1290094" cy="6866467"/>
            </a:xfrm>
            <a:custGeom>
              <a:avLst/>
              <a:gdLst/>
              <a:ahLst/>
              <a:cxnLst/>
              <a:rect l="l" t="t" r="r" b="b"/>
              <a:pathLst>
                <a:path w="1290094" h="6858000">
                  <a:moveTo>
                    <a:pt x="1019735" y="0"/>
                  </a:moveTo>
                  <a:lnTo>
                    <a:pt x="1290094" y="0"/>
                  </a:lnTo>
                  <a:lnTo>
                    <a:pt x="1290094" y="6858000"/>
                  </a:lnTo>
                  <a:lnTo>
                    <a:pt x="0" y="6858000"/>
                  </a:lnTo>
                  <a:lnTo>
                    <a:pt x="1019735" y="0"/>
                  </a:lnTo>
                  <a:close/>
                </a:path>
              </a:pathLst>
            </a:custGeom>
            <a:solidFill>
              <a:schemeClr val="accent1">
                <a:lumMod val="60000"/>
                <a:lumOff val="40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7" name="Rectangle 29"/>
            <p:cNvSpPr/>
            <p:nvPr/>
          </p:nvSpPr>
          <p:spPr>
            <a:xfrm>
              <a:off x="10938999" y="-8467"/>
              <a:ext cx="1249825" cy="6866467"/>
            </a:xfrm>
            <a:custGeom>
              <a:avLst/>
              <a:gdLst/>
              <a:ahLst/>
              <a:cxnLst/>
              <a:rect l="l" t="t" r="r" b="b"/>
              <a:pathLst>
                <a:path w="1249825" h="6858000">
                  <a:moveTo>
                    <a:pt x="0" y="0"/>
                  </a:moveTo>
                  <a:lnTo>
                    <a:pt x="1249825" y="0"/>
                  </a:lnTo>
                  <a:lnTo>
                    <a:pt x="1249825" y="6858000"/>
                  </a:lnTo>
                  <a:lnTo>
                    <a:pt x="1109382" y="685800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6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8" name="Isosceles Triangle 27"/>
            <p:cNvSpPr/>
            <p:nvPr/>
          </p:nvSpPr>
          <p:spPr>
            <a:xfrm>
              <a:off x="10371666" y="3589867"/>
              <a:ext cx="1817159" cy="3268133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alpha val="8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9" name="Isosceles Triangle 28"/>
            <p:cNvSpPr/>
            <p:nvPr/>
          </p:nvSpPr>
          <p:spPr>
            <a:xfrm>
              <a:off x="0" y="4013200"/>
              <a:ext cx="448733" cy="2844800"/>
            </a:xfrm>
            <a:prstGeom prst="triangle">
              <a:avLst>
                <a:gd name="adj" fmla="val 0"/>
              </a:avLst>
            </a:prstGeom>
            <a:solidFill>
              <a:schemeClr val="accent1">
                <a:alpha val="8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77334" y="609600"/>
            <a:ext cx="8596668" cy="1320800"/>
          </a:xfrm>
          <a:prstGeom prst="rect">
            <a:avLst/>
          </a:prstGeom>
        </p:spPr>
        <p:txBody>
          <a:bodyPr vert="horz" lIns="91440" tIns="45720" rIns="91440" bIns="45720" rtlCol="0" anchor="t">
            <a:normAutofit/>
          </a:bodyPr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4" y="2160589"/>
            <a:ext cx="8596668" cy="388077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7205133" y="6041362"/>
            <a:ext cx="911939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08B0506-D353-47FD-B7A3-76198588883E}" type="datetimeFigureOut">
              <a:rPr kumimoji="1" lang="ja-JP" altLang="en-US" smtClean="0"/>
              <a:t>2016/4/21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677334" y="6041362"/>
            <a:ext cx="6297612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590663" y="6041362"/>
            <a:ext cx="683339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accent1"/>
                </a:solidFill>
              </a:defRPr>
            </a:lvl1pPr>
          </a:lstStyle>
          <a:p>
            <a:fld id="{A63FD2CB-D6C9-4AB6-87B2-1FC34523602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11503886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91" r:id="rId1"/>
    <p:sldLayoutId id="2147483692" r:id="rId2"/>
    <p:sldLayoutId id="2147483693" r:id="rId3"/>
    <p:sldLayoutId id="2147483694" r:id="rId4"/>
    <p:sldLayoutId id="2147483695" r:id="rId5"/>
    <p:sldLayoutId id="2147483696" r:id="rId6"/>
    <p:sldLayoutId id="2147483697" r:id="rId7"/>
    <p:sldLayoutId id="2147483698" r:id="rId8"/>
    <p:sldLayoutId id="2147483699" r:id="rId9"/>
    <p:sldLayoutId id="2147483700" r:id="rId10"/>
    <p:sldLayoutId id="2147483701" r:id="rId11"/>
    <p:sldLayoutId id="2147483702" r:id="rId12"/>
    <p:sldLayoutId id="2147483703" r:id="rId13"/>
    <p:sldLayoutId id="2147483704" r:id="rId14"/>
    <p:sldLayoutId id="2147483705" r:id="rId15"/>
    <p:sldLayoutId id="2147483706" r:id="rId16"/>
  </p:sldLayoutIdLst>
  <p:txStyles>
    <p:titleStyle>
      <a:lvl1pPr algn="l" defTabSz="457200" rtl="0" eaLnBrk="1" latinLnBrk="0" hangingPunct="1">
        <a:spcBef>
          <a:spcPct val="0"/>
        </a:spcBef>
        <a:buNone/>
        <a:defRPr kumimoji="1" sz="3600" kern="1200">
          <a:solidFill>
            <a:schemeClr val="accent1"/>
          </a:solidFill>
          <a:latin typeface="+mj-lt"/>
          <a:ea typeface="+mj-ea"/>
          <a:cs typeface="+mj-cs"/>
        </a:defRPr>
      </a:lvl1pPr>
      <a:lvl2pPr eaLnBrk="1" hangingPunct="1">
        <a:defRPr kumimoji="1">
          <a:solidFill>
            <a:schemeClr val="tx2"/>
          </a:solidFill>
        </a:defRPr>
      </a:lvl2pPr>
      <a:lvl3pPr eaLnBrk="1" hangingPunct="1">
        <a:defRPr kumimoji="1">
          <a:solidFill>
            <a:schemeClr val="tx2"/>
          </a:solidFill>
        </a:defRPr>
      </a:lvl3pPr>
      <a:lvl4pPr eaLnBrk="1" hangingPunct="1">
        <a:defRPr kumimoji="1">
          <a:solidFill>
            <a:schemeClr val="tx2"/>
          </a:solidFill>
        </a:defRPr>
      </a:lvl4pPr>
      <a:lvl5pPr eaLnBrk="1" hangingPunct="1">
        <a:defRPr kumimoji="1">
          <a:solidFill>
            <a:schemeClr val="tx2"/>
          </a:solidFill>
        </a:defRPr>
      </a:lvl5pPr>
      <a:lvl6pPr eaLnBrk="1" hangingPunct="1">
        <a:defRPr kumimoji="1">
          <a:solidFill>
            <a:schemeClr val="tx2"/>
          </a:solidFill>
        </a:defRPr>
      </a:lvl6pPr>
      <a:lvl7pPr eaLnBrk="1" hangingPunct="1">
        <a:defRPr kumimoji="1">
          <a:solidFill>
            <a:schemeClr val="tx2"/>
          </a:solidFill>
        </a:defRPr>
      </a:lvl7pPr>
      <a:lvl8pPr eaLnBrk="1" hangingPunct="1">
        <a:defRPr kumimoji="1">
          <a:solidFill>
            <a:schemeClr val="tx2"/>
          </a:solidFill>
        </a:defRPr>
      </a:lvl8pPr>
      <a:lvl9pPr eaLnBrk="1" hangingPunct="1">
        <a:defRPr kumimoji="1">
          <a:solidFill>
            <a:schemeClr val="tx2"/>
          </a:solidFill>
        </a:defRPr>
      </a:lvl9pPr>
    </p:titleStyle>
    <p:bodyStyle>
      <a:lvl1pPr marL="342900" indent="-3429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kumimoji="1" sz="18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kumimoji="1" sz="16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kumimoji="1"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kumimoji="1"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kumimoji="1"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kumimoji="1"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kumimoji="1"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kumimoji="1"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kumimoji="1"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1.xml"/><Relationship Id="rId2" Type="http://schemas.openxmlformats.org/officeDocument/2006/relationships/diagramData" Target="../diagrams/data1.xml"/><Relationship Id="rId1" Type="http://schemas.openxmlformats.org/officeDocument/2006/relationships/slideLayout" Target="../slideLayouts/slideLayout2.xml"/><Relationship Id="rId6" Type="http://schemas.microsoft.com/office/2007/relationships/diagramDrawing" Target="../diagrams/drawing1.xml"/><Relationship Id="rId5" Type="http://schemas.openxmlformats.org/officeDocument/2006/relationships/diagramColors" Target="../diagrams/colors1.xml"/><Relationship Id="rId4" Type="http://schemas.openxmlformats.org/officeDocument/2006/relationships/diagramQuickStyle" Target="../diagrams/quickStyle1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2.xml"/><Relationship Id="rId2" Type="http://schemas.openxmlformats.org/officeDocument/2006/relationships/diagramData" Target="../diagrams/data2.xml"/><Relationship Id="rId1" Type="http://schemas.openxmlformats.org/officeDocument/2006/relationships/slideLayout" Target="../slideLayouts/slideLayout2.xml"/><Relationship Id="rId6" Type="http://schemas.microsoft.com/office/2007/relationships/diagramDrawing" Target="../diagrams/drawing2.xml"/><Relationship Id="rId5" Type="http://schemas.openxmlformats.org/officeDocument/2006/relationships/diagramColors" Target="../diagrams/colors2.xml"/><Relationship Id="rId4" Type="http://schemas.openxmlformats.org/officeDocument/2006/relationships/diagramQuickStyle" Target="../diagrams/quickStyle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3.xml"/><Relationship Id="rId2" Type="http://schemas.openxmlformats.org/officeDocument/2006/relationships/diagramData" Target="../diagrams/data3.xml"/><Relationship Id="rId1" Type="http://schemas.openxmlformats.org/officeDocument/2006/relationships/slideLayout" Target="../slideLayouts/slideLayout2.xml"/><Relationship Id="rId6" Type="http://schemas.microsoft.com/office/2007/relationships/diagramDrawing" Target="../diagrams/drawing3.xml"/><Relationship Id="rId5" Type="http://schemas.openxmlformats.org/officeDocument/2006/relationships/diagramColors" Target="../diagrams/colors3.xml"/><Relationship Id="rId4" Type="http://schemas.openxmlformats.org/officeDocument/2006/relationships/diagramQuickStyle" Target="../diagrams/quickStyle3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ja-JP" altLang="en-US" sz="4400" dirty="0" smtClean="0"/>
              <a:t>ふるさと食材便のご紹介</a:t>
            </a:r>
            <a:endParaRPr kumimoji="1" lang="ja-JP" altLang="en-US" sz="4400" dirty="0"/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ja-JP" altLang="en-US" dirty="0" smtClean="0"/>
              <a:t>営業部　伊藤直美</a:t>
            </a:r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176036043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dirty="0" smtClean="0"/>
              <a:t>お届け内容（</a:t>
            </a:r>
            <a:r>
              <a:rPr lang="en-US" altLang="ja-JP" dirty="0" smtClean="0"/>
              <a:t>2015</a:t>
            </a:r>
            <a:r>
              <a:rPr lang="ja-JP" altLang="en-US" dirty="0" smtClean="0"/>
              <a:t>年の例）</a:t>
            </a:r>
            <a:endParaRPr kumimoji="1" lang="ja-JP" altLang="en-US" dirty="0"/>
          </a:p>
        </p:txBody>
      </p:sp>
      <p:graphicFrame>
        <p:nvGraphicFramePr>
          <p:cNvPr id="5" name="コンテンツ プレースホルダー 4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164940589"/>
              </p:ext>
            </p:extLst>
          </p:nvPr>
        </p:nvGraphicFramePr>
        <p:xfrm>
          <a:off x="879156" y="1450845"/>
          <a:ext cx="8193023" cy="4947098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006571">
                  <a:extLst>
                    <a:ext uri="{9D8B030D-6E8A-4147-A177-3AD203B41FA5}">
                      <a16:colId xmlns:a16="http://schemas.microsoft.com/office/drawing/2014/main" val="1684049732"/>
                    </a:ext>
                  </a:extLst>
                </a:gridCol>
                <a:gridCol w="4962630">
                  <a:extLst>
                    <a:ext uri="{9D8B030D-6E8A-4147-A177-3AD203B41FA5}">
                      <a16:colId xmlns:a16="http://schemas.microsoft.com/office/drawing/2014/main" val="1362227457"/>
                    </a:ext>
                  </a:extLst>
                </a:gridCol>
                <a:gridCol w="2223822">
                  <a:extLst>
                    <a:ext uri="{9D8B030D-6E8A-4147-A177-3AD203B41FA5}">
                      <a16:colId xmlns:a16="http://schemas.microsoft.com/office/drawing/2014/main" val="2223255838"/>
                    </a:ext>
                  </a:extLst>
                </a:gridCol>
              </a:tblGrid>
              <a:tr h="380546">
                <a:tc>
                  <a:txBody>
                    <a:bodyPr/>
                    <a:lstStyle/>
                    <a:p>
                      <a:endParaRPr kumimoji="1" lang="ja-JP" altLang="en-US" sz="1600" dirty="0"/>
                    </a:p>
                  </a:txBody>
                  <a:tcPr marL="83489" marR="83489"/>
                </a:tc>
                <a:tc>
                  <a:txBody>
                    <a:bodyPr/>
                    <a:lstStyle/>
                    <a:p>
                      <a:r>
                        <a:rPr kumimoji="1" lang="ja-JP" altLang="en-US" sz="1600" dirty="0" smtClean="0"/>
                        <a:t>野菜便</a:t>
                      </a:r>
                      <a:endParaRPr kumimoji="1" lang="ja-JP" altLang="en-US" sz="1600" dirty="0"/>
                    </a:p>
                  </a:txBody>
                  <a:tcPr marL="83489" marR="83489"/>
                </a:tc>
                <a:tc>
                  <a:txBody>
                    <a:bodyPr/>
                    <a:lstStyle/>
                    <a:p>
                      <a:r>
                        <a:rPr kumimoji="1" lang="ja-JP" altLang="en-US" sz="1600" dirty="0" smtClean="0"/>
                        <a:t>おかず便</a:t>
                      </a:r>
                      <a:endParaRPr kumimoji="1" lang="ja-JP" altLang="en-US" sz="1600" dirty="0"/>
                    </a:p>
                  </a:txBody>
                  <a:tcPr marL="83489" marR="83489"/>
                </a:tc>
                <a:extLst>
                  <a:ext uri="{0D108BD9-81ED-4DB2-BD59-A6C34878D82A}">
                    <a16:rowId xmlns:a16="http://schemas.microsoft.com/office/drawing/2014/main" val="3945418711"/>
                  </a:ext>
                </a:extLst>
              </a:tr>
              <a:tr h="380546">
                <a:tc>
                  <a:txBody>
                    <a:bodyPr/>
                    <a:lstStyle/>
                    <a:p>
                      <a:r>
                        <a:rPr kumimoji="1" lang="en-US" altLang="ja-JP" sz="1600" dirty="0" smtClean="0"/>
                        <a:t>1</a:t>
                      </a:r>
                      <a:r>
                        <a:rPr kumimoji="1" lang="ja-JP" altLang="en-US" sz="1600" dirty="0" smtClean="0"/>
                        <a:t>月</a:t>
                      </a:r>
                      <a:endParaRPr kumimoji="1" lang="ja-JP" altLang="en-US" sz="1600" dirty="0"/>
                    </a:p>
                  </a:txBody>
                  <a:tcPr marL="83489" marR="83489"/>
                </a:tc>
                <a:tc>
                  <a:txBody>
                    <a:bodyPr/>
                    <a:lstStyle/>
                    <a:p>
                      <a:r>
                        <a:rPr kumimoji="1" lang="ja-JP" altLang="en-US" sz="1600" dirty="0" smtClean="0"/>
                        <a:t>生姜、白菜、ほうれん草、ごぼうなど</a:t>
                      </a:r>
                      <a:endParaRPr kumimoji="1" lang="ja-JP" altLang="en-US" sz="1600" dirty="0"/>
                    </a:p>
                  </a:txBody>
                  <a:tcPr marL="83489" marR="83489"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1600" dirty="0" smtClean="0"/>
                        <a:t>牛</a:t>
                      </a:r>
                      <a:r>
                        <a:rPr kumimoji="1" lang="ja-JP" altLang="en-US" sz="1600" dirty="0" err="1" smtClean="0"/>
                        <a:t>しゃぶ</a:t>
                      </a:r>
                      <a:r>
                        <a:rPr kumimoji="1" lang="ja-JP" altLang="en-US" sz="1600" dirty="0" smtClean="0"/>
                        <a:t>セット</a:t>
                      </a:r>
                    </a:p>
                  </a:txBody>
                  <a:tcPr marL="83489" marR="83489"/>
                </a:tc>
                <a:extLst>
                  <a:ext uri="{0D108BD9-81ED-4DB2-BD59-A6C34878D82A}">
                    <a16:rowId xmlns:a16="http://schemas.microsoft.com/office/drawing/2014/main" val="1064622066"/>
                  </a:ext>
                </a:extLst>
              </a:tr>
              <a:tr h="380546">
                <a:tc>
                  <a:txBody>
                    <a:bodyPr/>
                    <a:lstStyle/>
                    <a:p>
                      <a:r>
                        <a:rPr kumimoji="1" lang="en-US" altLang="ja-JP" sz="1600" dirty="0" smtClean="0"/>
                        <a:t>2</a:t>
                      </a:r>
                      <a:r>
                        <a:rPr kumimoji="1" lang="ja-JP" altLang="en-US" sz="1600" dirty="0" smtClean="0"/>
                        <a:t>月</a:t>
                      </a:r>
                      <a:endParaRPr kumimoji="1" lang="ja-JP" altLang="en-US" sz="1600" dirty="0"/>
                    </a:p>
                  </a:txBody>
                  <a:tcPr marL="83489" marR="83489"/>
                </a:tc>
                <a:tc>
                  <a:txBody>
                    <a:bodyPr/>
                    <a:lstStyle/>
                    <a:p>
                      <a:r>
                        <a:rPr kumimoji="1" lang="ja-JP" altLang="en-US" sz="1600" dirty="0" smtClean="0"/>
                        <a:t>キャベツ、ごぼう、小松菜、春菊など</a:t>
                      </a:r>
                      <a:endParaRPr kumimoji="1" lang="ja-JP" altLang="en-US" sz="1600" dirty="0"/>
                    </a:p>
                  </a:txBody>
                  <a:tcPr marL="83489" marR="83489"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1600" dirty="0" smtClean="0"/>
                        <a:t>ふぐ鍋セット</a:t>
                      </a:r>
                    </a:p>
                  </a:txBody>
                  <a:tcPr marL="83489" marR="83489"/>
                </a:tc>
                <a:extLst>
                  <a:ext uri="{0D108BD9-81ED-4DB2-BD59-A6C34878D82A}">
                    <a16:rowId xmlns:a16="http://schemas.microsoft.com/office/drawing/2014/main" val="997226157"/>
                  </a:ext>
                </a:extLst>
              </a:tr>
              <a:tr h="380546">
                <a:tc>
                  <a:txBody>
                    <a:bodyPr/>
                    <a:lstStyle/>
                    <a:p>
                      <a:r>
                        <a:rPr kumimoji="1" lang="en-US" altLang="ja-JP" sz="1600" dirty="0" smtClean="0"/>
                        <a:t>3</a:t>
                      </a:r>
                      <a:r>
                        <a:rPr kumimoji="1" lang="ja-JP" altLang="en-US" sz="1600" dirty="0" smtClean="0"/>
                        <a:t>月</a:t>
                      </a:r>
                      <a:endParaRPr kumimoji="1" lang="ja-JP" altLang="en-US" sz="1600" dirty="0"/>
                    </a:p>
                  </a:txBody>
                  <a:tcPr marL="83489" marR="83489"/>
                </a:tc>
                <a:tc>
                  <a:txBody>
                    <a:bodyPr/>
                    <a:lstStyle/>
                    <a:p>
                      <a:r>
                        <a:rPr kumimoji="1" lang="ja-JP" altLang="en-US" sz="1600" dirty="0" smtClean="0"/>
                        <a:t>キャベツ、しいたけ、セロリ、春菊など</a:t>
                      </a:r>
                      <a:endParaRPr kumimoji="1" lang="ja-JP" altLang="en-US" sz="1600" dirty="0"/>
                    </a:p>
                  </a:txBody>
                  <a:tcPr marL="83489" marR="83489"/>
                </a:tc>
                <a:tc>
                  <a:txBody>
                    <a:bodyPr/>
                    <a:lstStyle/>
                    <a:p>
                      <a:r>
                        <a:rPr kumimoji="1" lang="ja-JP" altLang="en-US" sz="1600" dirty="0" smtClean="0"/>
                        <a:t>豚丼セット</a:t>
                      </a:r>
                      <a:endParaRPr kumimoji="1" lang="ja-JP" altLang="en-US" sz="1600" dirty="0"/>
                    </a:p>
                  </a:txBody>
                  <a:tcPr marL="83489" marR="83489"/>
                </a:tc>
                <a:extLst>
                  <a:ext uri="{0D108BD9-81ED-4DB2-BD59-A6C34878D82A}">
                    <a16:rowId xmlns:a16="http://schemas.microsoft.com/office/drawing/2014/main" val="1636547642"/>
                  </a:ext>
                </a:extLst>
              </a:tr>
              <a:tr h="380546">
                <a:tc>
                  <a:txBody>
                    <a:bodyPr/>
                    <a:lstStyle/>
                    <a:p>
                      <a:r>
                        <a:rPr kumimoji="1" lang="en-US" altLang="ja-JP" sz="1600" dirty="0" smtClean="0"/>
                        <a:t>4</a:t>
                      </a:r>
                      <a:r>
                        <a:rPr kumimoji="1" lang="ja-JP" altLang="en-US" sz="1600" dirty="0" smtClean="0"/>
                        <a:t>月</a:t>
                      </a:r>
                      <a:endParaRPr kumimoji="1" lang="ja-JP" altLang="en-US" sz="1600" dirty="0"/>
                    </a:p>
                  </a:txBody>
                  <a:tcPr marL="83489" marR="83489"/>
                </a:tc>
                <a:tc>
                  <a:txBody>
                    <a:bodyPr/>
                    <a:lstStyle/>
                    <a:p>
                      <a:r>
                        <a:rPr kumimoji="1" lang="ja-JP" altLang="en-US" sz="1600" dirty="0" smtClean="0"/>
                        <a:t>セロリ、たまねぎ、たけのこなど</a:t>
                      </a:r>
                      <a:endParaRPr kumimoji="1" lang="ja-JP" altLang="en-US" sz="1600" dirty="0"/>
                    </a:p>
                  </a:txBody>
                  <a:tcPr marL="83489" marR="83489"/>
                </a:tc>
                <a:tc>
                  <a:txBody>
                    <a:bodyPr/>
                    <a:lstStyle/>
                    <a:p>
                      <a:r>
                        <a:rPr kumimoji="1" lang="ja-JP" altLang="en-US" sz="1600" dirty="0" smtClean="0"/>
                        <a:t>鯛</a:t>
                      </a:r>
                      <a:r>
                        <a:rPr kumimoji="1" lang="ja-JP" altLang="en-US" sz="1600" dirty="0" err="1" smtClean="0"/>
                        <a:t>しゃぶ</a:t>
                      </a:r>
                      <a:r>
                        <a:rPr kumimoji="1" lang="ja-JP" altLang="en-US" sz="1600" dirty="0" smtClean="0"/>
                        <a:t>セット</a:t>
                      </a:r>
                      <a:endParaRPr kumimoji="1" lang="ja-JP" altLang="en-US" sz="1600" dirty="0"/>
                    </a:p>
                  </a:txBody>
                  <a:tcPr marL="83489" marR="83489"/>
                </a:tc>
                <a:extLst>
                  <a:ext uri="{0D108BD9-81ED-4DB2-BD59-A6C34878D82A}">
                    <a16:rowId xmlns:a16="http://schemas.microsoft.com/office/drawing/2014/main" val="1961148124"/>
                  </a:ext>
                </a:extLst>
              </a:tr>
              <a:tr h="380546">
                <a:tc>
                  <a:txBody>
                    <a:bodyPr/>
                    <a:lstStyle/>
                    <a:p>
                      <a:r>
                        <a:rPr kumimoji="1" lang="en-US" altLang="ja-JP" sz="1600" dirty="0" smtClean="0"/>
                        <a:t>5</a:t>
                      </a:r>
                      <a:r>
                        <a:rPr kumimoji="1" lang="ja-JP" altLang="en-US" sz="1600" dirty="0" smtClean="0"/>
                        <a:t>月</a:t>
                      </a:r>
                      <a:endParaRPr kumimoji="1" lang="ja-JP" altLang="en-US" sz="1600" dirty="0"/>
                    </a:p>
                  </a:txBody>
                  <a:tcPr marL="83489" marR="83489"/>
                </a:tc>
                <a:tc>
                  <a:txBody>
                    <a:bodyPr/>
                    <a:lstStyle/>
                    <a:p>
                      <a:r>
                        <a:rPr kumimoji="1" lang="ja-JP" altLang="en-US" sz="1600" dirty="0" smtClean="0"/>
                        <a:t>さやえんどう、じゃがいも、そらまめなど</a:t>
                      </a:r>
                      <a:endParaRPr kumimoji="1" lang="ja-JP" altLang="en-US" sz="1600" dirty="0"/>
                    </a:p>
                  </a:txBody>
                  <a:tcPr marL="83489" marR="83489"/>
                </a:tc>
                <a:tc>
                  <a:txBody>
                    <a:bodyPr/>
                    <a:lstStyle/>
                    <a:p>
                      <a:r>
                        <a:rPr kumimoji="1" lang="ja-JP" altLang="en-US" sz="1600" dirty="0" smtClean="0"/>
                        <a:t>チキンステーキセット</a:t>
                      </a:r>
                      <a:endParaRPr kumimoji="1" lang="ja-JP" altLang="en-US" sz="1600" dirty="0"/>
                    </a:p>
                  </a:txBody>
                  <a:tcPr marL="83489" marR="83489"/>
                </a:tc>
                <a:extLst>
                  <a:ext uri="{0D108BD9-81ED-4DB2-BD59-A6C34878D82A}">
                    <a16:rowId xmlns:a16="http://schemas.microsoft.com/office/drawing/2014/main" val="1036813599"/>
                  </a:ext>
                </a:extLst>
              </a:tr>
              <a:tr h="380546">
                <a:tc>
                  <a:txBody>
                    <a:bodyPr/>
                    <a:lstStyle/>
                    <a:p>
                      <a:r>
                        <a:rPr kumimoji="1" lang="en-US" altLang="ja-JP" sz="1600" dirty="0" smtClean="0"/>
                        <a:t>6</a:t>
                      </a:r>
                      <a:r>
                        <a:rPr kumimoji="1" lang="ja-JP" altLang="en-US" sz="1600" dirty="0" smtClean="0"/>
                        <a:t>月</a:t>
                      </a:r>
                      <a:endParaRPr kumimoji="1" lang="ja-JP" altLang="en-US" sz="1600" dirty="0"/>
                    </a:p>
                  </a:txBody>
                  <a:tcPr marL="83489" marR="83489"/>
                </a:tc>
                <a:tc>
                  <a:txBody>
                    <a:bodyPr/>
                    <a:lstStyle/>
                    <a:p>
                      <a:r>
                        <a:rPr kumimoji="1" lang="ja-JP" altLang="en-US" sz="1600" dirty="0" smtClean="0"/>
                        <a:t>さやえんどう、しそ、アスパラガスなど</a:t>
                      </a:r>
                      <a:endParaRPr kumimoji="1" lang="ja-JP" altLang="en-US" sz="1600" dirty="0"/>
                    </a:p>
                  </a:txBody>
                  <a:tcPr marL="83489" marR="83489"/>
                </a:tc>
                <a:tc>
                  <a:txBody>
                    <a:bodyPr/>
                    <a:lstStyle/>
                    <a:p>
                      <a:r>
                        <a:rPr kumimoji="1" lang="ja-JP" altLang="en-US" sz="1600" dirty="0" smtClean="0"/>
                        <a:t>かつおのたたきセット</a:t>
                      </a:r>
                      <a:endParaRPr kumimoji="1" lang="ja-JP" altLang="en-US" sz="1600" dirty="0"/>
                    </a:p>
                  </a:txBody>
                  <a:tcPr marL="83489" marR="83489"/>
                </a:tc>
                <a:extLst>
                  <a:ext uri="{0D108BD9-81ED-4DB2-BD59-A6C34878D82A}">
                    <a16:rowId xmlns:a16="http://schemas.microsoft.com/office/drawing/2014/main" val="1888960602"/>
                  </a:ext>
                </a:extLst>
              </a:tr>
              <a:tr h="380546">
                <a:tc>
                  <a:txBody>
                    <a:bodyPr/>
                    <a:lstStyle/>
                    <a:p>
                      <a:r>
                        <a:rPr kumimoji="1" lang="en-US" altLang="ja-JP" sz="1600" dirty="0" smtClean="0"/>
                        <a:t>7</a:t>
                      </a:r>
                      <a:r>
                        <a:rPr kumimoji="1" lang="ja-JP" altLang="en-US" sz="1600" dirty="0" smtClean="0"/>
                        <a:t>月</a:t>
                      </a:r>
                      <a:endParaRPr kumimoji="1" lang="ja-JP" altLang="en-US" sz="1600" dirty="0"/>
                    </a:p>
                  </a:txBody>
                  <a:tcPr marL="83489" marR="83489"/>
                </a:tc>
                <a:tc>
                  <a:txBody>
                    <a:bodyPr/>
                    <a:lstStyle/>
                    <a:p>
                      <a:r>
                        <a:rPr kumimoji="1" lang="ja-JP" altLang="en-US" sz="1600" dirty="0" smtClean="0"/>
                        <a:t>えだまめ、かぼちゃ、いん</a:t>
                      </a:r>
                      <a:r>
                        <a:rPr kumimoji="1" lang="ja-JP" altLang="en-US" sz="1600" dirty="0" err="1" smtClean="0"/>
                        <a:t>げん</a:t>
                      </a:r>
                      <a:r>
                        <a:rPr kumimoji="1" lang="ja-JP" altLang="en-US" sz="1600" dirty="0" smtClean="0"/>
                        <a:t>など</a:t>
                      </a:r>
                      <a:endParaRPr kumimoji="1" lang="ja-JP" altLang="en-US" sz="1600" dirty="0"/>
                    </a:p>
                  </a:txBody>
                  <a:tcPr marL="83489" marR="83489"/>
                </a:tc>
                <a:tc>
                  <a:txBody>
                    <a:bodyPr/>
                    <a:lstStyle/>
                    <a:p>
                      <a:r>
                        <a:rPr kumimoji="1" lang="ja-JP" altLang="en-US" sz="1600" dirty="0" smtClean="0"/>
                        <a:t>牛ステーキセット</a:t>
                      </a:r>
                      <a:endParaRPr kumimoji="1" lang="ja-JP" altLang="en-US" sz="1600" dirty="0"/>
                    </a:p>
                  </a:txBody>
                  <a:tcPr marL="83489" marR="83489"/>
                </a:tc>
                <a:extLst>
                  <a:ext uri="{0D108BD9-81ED-4DB2-BD59-A6C34878D82A}">
                    <a16:rowId xmlns:a16="http://schemas.microsoft.com/office/drawing/2014/main" val="4219015330"/>
                  </a:ext>
                </a:extLst>
              </a:tr>
              <a:tr h="380546">
                <a:tc>
                  <a:txBody>
                    <a:bodyPr/>
                    <a:lstStyle/>
                    <a:p>
                      <a:r>
                        <a:rPr kumimoji="1" lang="en-US" altLang="ja-JP" sz="1600" dirty="0" smtClean="0"/>
                        <a:t>8</a:t>
                      </a:r>
                      <a:r>
                        <a:rPr kumimoji="1" lang="ja-JP" altLang="en-US" sz="1600" dirty="0" smtClean="0"/>
                        <a:t>月</a:t>
                      </a:r>
                      <a:endParaRPr kumimoji="1" lang="ja-JP" altLang="en-US" sz="1600" dirty="0"/>
                    </a:p>
                  </a:txBody>
                  <a:tcPr marL="83489" marR="83489"/>
                </a:tc>
                <a:tc>
                  <a:txBody>
                    <a:bodyPr/>
                    <a:lstStyle/>
                    <a:p>
                      <a:r>
                        <a:rPr kumimoji="1" lang="ja-JP" altLang="en-US" sz="1600" dirty="0" smtClean="0"/>
                        <a:t>えだまめ、きゅうり、さといもなど</a:t>
                      </a:r>
                      <a:endParaRPr kumimoji="1" lang="ja-JP" altLang="en-US" sz="1600" dirty="0"/>
                    </a:p>
                  </a:txBody>
                  <a:tcPr marL="83489" marR="83489"/>
                </a:tc>
                <a:tc>
                  <a:txBody>
                    <a:bodyPr/>
                    <a:lstStyle/>
                    <a:p>
                      <a:r>
                        <a:rPr kumimoji="1" lang="ja-JP" altLang="en-US" sz="1600" dirty="0" smtClean="0"/>
                        <a:t>かんぱち刺身セット</a:t>
                      </a:r>
                      <a:endParaRPr kumimoji="1" lang="ja-JP" altLang="en-US" sz="1600" dirty="0"/>
                    </a:p>
                  </a:txBody>
                  <a:tcPr marL="83489" marR="83489"/>
                </a:tc>
                <a:extLst>
                  <a:ext uri="{0D108BD9-81ED-4DB2-BD59-A6C34878D82A}">
                    <a16:rowId xmlns:a16="http://schemas.microsoft.com/office/drawing/2014/main" val="94317868"/>
                  </a:ext>
                </a:extLst>
              </a:tr>
              <a:tr h="380546">
                <a:tc>
                  <a:txBody>
                    <a:bodyPr/>
                    <a:lstStyle/>
                    <a:p>
                      <a:r>
                        <a:rPr kumimoji="1" lang="en-US" altLang="ja-JP" sz="1600" dirty="0" smtClean="0"/>
                        <a:t>9</a:t>
                      </a:r>
                      <a:r>
                        <a:rPr kumimoji="1" lang="ja-JP" altLang="en-US" sz="1600" dirty="0" smtClean="0"/>
                        <a:t>月</a:t>
                      </a:r>
                      <a:endParaRPr kumimoji="1" lang="ja-JP" altLang="en-US" sz="1600" dirty="0"/>
                    </a:p>
                  </a:txBody>
                  <a:tcPr marL="83489" marR="83489"/>
                </a:tc>
                <a:tc>
                  <a:txBody>
                    <a:bodyPr/>
                    <a:lstStyle/>
                    <a:p>
                      <a:r>
                        <a:rPr kumimoji="1" lang="ja-JP" altLang="en-US" sz="1600" dirty="0" smtClean="0"/>
                        <a:t>いんげん、かぼちゃ、しめじなど</a:t>
                      </a:r>
                      <a:endParaRPr kumimoji="1" lang="ja-JP" altLang="en-US" sz="1600" dirty="0"/>
                    </a:p>
                  </a:txBody>
                  <a:tcPr marL="83489" marR="83489"/>
                </a:tc>
                <a:tc>
                  <a:txBody>
                    <a:bodyPr/>
                    <a:lstStyle/>
                    <a:p>
                      <a:r>
                        <a:rPr kumimoji="1" lang="ja-JP" altLang="en-US" sz="1600" dirty="0" smtClean="0"/>
                        <a:t>豚</a:t>
                      </a:r>
                      <a:r>
                        <a:rPr kumimoji="1" lang="ja-JP" altLang="en-US" sz="1600" dirty="0" err="1" smtClean="0"/>
                        <a:t>しゃぶ</a:t>
                      </a:r>
                      <a:r>
                        <a:rPr kumimoji="1" lang="ja-JP" altLang="en-US" sz="1600" dirty="0" smtClean="0"/>
                        <a:t>セット</a:t>
                      </a:r>
                      <a:endParaRPr kumimoji="1" lang="ja-JP" altLang="en-US" sz="1600" dirty="0"/>
                    </a:p>
                  </a:txBody>
                  <a:tcPr marL="83489" marR="83489"/>
                </a:tc>
                <a:extLst>
                  <a:ext uri="{0D108BD9-81ED-4DB2-BD59-A6C34878D82A}">
                    <a16:rowId xmlns:a16="http://schemas.microsoft.com/office/drawing/2014/main" val="2405871797"/>
                  </a:ext>
                </a:extLst>
              </a:tr>
              <a:tr h="380546">
                <a:tc>
                  <a:txBody>
                    <a:bodyPr/>
                    <a:lstStyle/>
                    <a:p>
                      <a:r>
                        <a:rPr kumimoji="1" lang="en-US" altLang="ja-JP" sz="1600" dirty="0" smtClean="0"/>
                        <a:t>10</a:t>
                      </a:r>
                      <a:r>
                        <a:rPr kumimoji="1" lang="ja-JP" altLang="en-US" sz="1600" dirty="0" smtClean="0"/>
                        <a:t>月</a:t>
                      </a:r>
                      <a:endParaRPr kumimoji="1" lang="ja-JP" altLang="en-US" sz="1600" dirty="0"/>
                    </a:p>
                  </a:txBody>
                  <a:tcPr marL="83489" marR="83489"/>
                </a:tc>
                <a:tc>
                  <a:txBody>
                    <a:bodyPr/>
                    <a:lstStyle/>
                    <a:p>
                      <a:r>
                        <a:rPr kumimoji="1" lang="ja-JP" altLang="en-US" sz="1600" dirty="0" smtClean="0"/>
                        <a:t>じゃがいも、しめじ、さつまいもなど</a:t>
                      </a:r>
                      <a:endParaRPr kumimoji="1" lang="ja-JP" altLang="en-US" sz="1600" dirty="0"/>
                    </a:p>
                  </a:txBody>
                  <a:tcPr marL="83489" marR="83489"/>
                </a:tc>
                <a:tc>
                  <a:txBody>
                    <a:bodyPr/>
                    <a:lstStyle/>
                    <a:p>
                      <a:r>
                        <a:rPr kumimoji="1" lang="ja-JP" altLang="en-US" sz="1600" dirty="0" smtClean="0"/>
                        <a:t>鰻丼セット</a:t>
                      </a:r>
                      <a:endParaRPr kumimoji="1" lang="ja-JP" altLang="en-US" sz="1600" dirty="0"/>
                    </a:p>
                  </a:txBody>
                  <a:tcPr marL="83489" marR="83489"/>
                </a:tc>
                <a:extLst>
                  <a:ext uri="{0D108BD9-81ED-4DB2-BD59-A6C34878D82A}">
                    <a16:rowId xmlns:a16="http://schemas.microsoft.com/office/drawing/2014/main" val="610266714"/>
                  </a:ext>
                </a:extLst>
              </a:tr>
              <a:tr h="380546">
                <a:tc>
                  <a:txBody>
                    <a:bodyPr/>
                    <a:lstStyle/>
                    <a:p>
                      <a:r>
                        <a:rPr kumimoji="1" lang="en-US" altLang="ja-JP" sz="1600" dirty="0" smtClean="0"/>
                        <a:t>11</a:t>
                      </a:r>
                      <a:r>
                        <a:rPr kumimoji="1" lang="ja-JP" altLang="en-US" sz="1600" dirty="0" smtClean="0"/>
                        <a:t>月</a:t>
                      </a:r>
                      <a:endParaRPr kumimoji="1" lang="ja-JP" altLang="en-US" sz="1600" dirty="0"/>
                    </a:p>
                  </a:txBody>
                  <a:tcPr marL="83489" marR="83489"/>
                </a:tc>
                <a:tc>
                  <a:txBody>
                    <a:bodyPr/>
                    <a:lstStyle/>
                    <a:p>
                      <a:r>
                        <a:rPr kumimoji="1" lang="ja-JP" altLang="en-US" sz="1600" dirty="0" smtClean="0"/>
                        <a:t>さといも、ぎんなん、カリフラワーなど</a:t>
                      </a:r>
                      <a:endParaRPr kumimoji="1" lang="ja-JP" altLang="en-US" sz="1600" dirty="0"/>
                    </a:p>
                  </a:txBody>
                  <a:tcPr marL="83489" marR="83489"/>
                </a:tc>
                <a:tc>
                  <a:txBody>
                    <a:bodyPr/>
                    <a:lstStyle/>
                    <a:p>
                      <a:r>
                        <a:rPr kumimoji="1" lang="ja-JP" altLang="en-US" sz="1600" dirty="0" smtClean="0"/>
                        <a:t>鶏鍋セット</a:t>
                      </a:r>
                      <a:endParaRPr kumimoji="1" lang="ja-JP" altLang="en-US" sz="1600" dirty="0"/>
                    </a:p>
                  </a:txBody>
                  <a:tcPr marL="83489" marR="83489"/>
                </a:tc>
                <a:extLst>
                  <a:ext uri="{0D108BD9-81ED-4DB2-BD59-A6C34878D82A}">
                    <a16:rowId xmlns:a16="http://schemas.microsoft.com/office/drawing/2014/main" val="2543556561"/>
                  </a:ext>
                </a:extLst>
              </a:tr>
              <a:tr h="380546">
                <a:tc>
                  <a:txBody>
                    <a:bodyPr/>
                    <a:lstStyle/>
                    <a:p>
                      <a:r>
                        <a:rPr kumimoji="1" lang="en-US" altLang="ja-JP" sz="1600" dirty="0" smtClean="0"/>
                        <a:t>12</a:t>
                      </a:r>
                      <a:r>
                        <a:rPr kumimoji="1" lang="ja-JP" altLang="en-US" sz="1600" dirty="0" smtClean="0"/>
                        <a:t>月</a:t>
                      </a:r>
                      <a:endParaRPr kumimoji="1" lang="ja-JP" altLang="en-US" sz="1600" dirty="0"/>
                    </a:p>
                  </a:txBody>
                  <a:tcPr marL="83489" marR="83489"/>
                </a:tc>
                <a:tc>
                  <a:txBody>
                    <a:bodyPr/>
                    <a:lstStyle/>
                    <a:p>
                      <a:r>
                        <a:rPr kumimoji="1" lang="ja-JP" altLang="en-US" sz="1600" dirty="0" smtClean="0"/>
                        <a:t>エリンギ、ごぼう、れんこんなど</a:t>
                      </a:r>
                      <a:endParaRPr kumimoji="1" lang="ja-JP" altLang="en-US" sz="1600" dirty="0"/>
                    </a:p>
                  </a:txBody>
                  <a:tcPr marL="83489" marR="83489"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1600" dirty="0" smtClean="0"/>
                        <a:t>ぶりし</a:t>
                      </a:r>
                      <a:r>
                        <a:rPr kumimoji="1" lang="ja-JP" altLang="en-US" sz="1600" dirty="0" err="1" smtClean="0"/>
                        <a:t>ゃぶ</a:t>
                      </a:r>
                      <a:r>
                        <a:rPr kumimoji="1" lang="ja-JP" altLang="en-US" sz="1600" dirty="0" smtClean="0"/>
                        <a:t>セット</a:t>
                      </a:r>
                    </a:p>
                  </a:txBody>
                  <a:tcPr marL="83489" marR="83489"/>
                </a:tc>
                <a:extLst>
                  <a:ext uri="{0D108BD9-81ED-4DB2-BD59-A6C34878D82A}">
                    <a16:rowId xmlns:a16="http://schemas.microsoft.com/office/drawing/2014/main" val="1119659229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2436369880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dirty="0" smtClean="0"/>
              <a:t>サービス概要</a:t>
            </a:r>
            <a:endParaRPr kumimoji="1" lang="ja-JP" altLang="en-US" dirty="0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lvl="0" rtl="0">
              <a:spcBef>
                <a:spcPts val="0"/>
              </a:spcBef>
              <a:spcAft>
                <a:spcPts val="2400"/>
              </a:spcAft>
            </a:pPr>
            <a:r>
              <a:rPr kumimoji="1" lang="ja-JP" sz="4000" dirty="0" smtClean="0"/>
              <a:t>旬の食材</a:t>
            </a:r>
            <a:r>
              <a:rPr kumimoji="1" lang="ja-JP" altLang="en-US" sz="4000" dirty="0" smtClean="0"/>
              <a:t>の直送</a:t>
            </a:r>
            <a:endParaRPr lang="ja-JP" sz="4000" dirty="0"/>
          </a:p>
          <a:p>
            <a:pPr lvl="0" rtl="0">
              <a:spcBef>
                <a:spcPts val="0"/>
              </a:spcBef>
              <a:spcAft>
                <a:spcPts val="2400"/>
              </a:spcAft>
            </a:pPr>
            <a:r>
              <a:rPr kumimoji="1" lang="ja-JP" sz="4000" dirty="0" smtClean="0"/>
              <a:t>特産品</a:t>
            </a:r>
            <a:r>
              <a:rPr kumimoji="1" lang="ja-JP" altLang="en-US" sz="4000" dirty="0" smtClean="0"/>
              <a:t>の</a:t>
            </a:r>
            <a:r>
              <a:rPr kumimoji="1" lang="ja-JP" sz="4000" dirty="0" smtClean="0"/>
              <a:t>直送</a:t>
            </a:r>
            <a:endParaRPr lang="ja-JP" sz="4000" dirty="0"/>
          </a:p>
          <a:p>
            <a:pPr lvl="0" rtl="0">
              <a:spcBef>
                <a:spcPts val="0"/>
              </a:spcBef>
              <a:spcAft>
                <a:spcPts val="2400"/>
              </a:spcAft>
            </a:pPr>
            <a:r>
              <a:rPr kumimoji="1" lang="ja-JP" altLang="en-US" sz="4000" dirty="0" smtClean="0"/>
              <a:t>天然水の配達</a:t>
            </a:r>
            <a:endParaRPr lang="ja-JP" sz="4000" dirty="0"/>
          </a:p>
        </p:txBody>
      </p:sp>
    </p:spTree>
    <p:extLst>
      <p:ext uri="{BB962C8B-B14F-4D97-AF65-F5344CB8AC3E}">
        <p14:creationId xmlns:p14="http://schemas.microsoft.com/office/powerpoint/2010/main" val="32551506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dirty="0" smtClean="0"/>
              <a:t>コース</a:t>
            </a:r>
            <a:endParaRPr kumimoji="1" lang="ja-JP" altLang="en-US" dirty="0"/>
          </a:p>
        </p:txBody>
      </p:sp>
      <p:graphicFrame>
        <p:nvGraphicFramePr>
          <p:cNvPr id="6" name="コンテンツ プレースホルダー 5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768288488"/>
              </p:ext>
            </p:extLst>
          </p:nvPr>
        </p:nvGraphicFramePr>
        <p:xfrm>
          <a:off x="677863" y="2160588"/>
          <a:ext cx="8596311" cy="148336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870009">
                  <a:extLst>
                    <a:ext uri="{9D8B030D-6E8A-4147-A177-3AD203B41FA5}">
                      <a16:colId xmlns:a16="http://schemas.microsoft.com/office/drawing/2014/main" val="3172860874"/>
                    </a:ext>
                  </a:extLst>
                </a:gridCol>
                <a:gridCol w="2860865">
                  <a:extLst>
                    <a:ext uri="{9D8B030D-6E8A-4147-A177-3AD203B41FA5}">
                      <a16:colId xmlns:a16="http://schemas.microsoft.com/office/drawing/2014/main" val="104174888"/>
                    </a:ext>
                  </a:extLst>
                </a:gridCol>
                <a:gridCol w="2865437">
                  <a:extLst>
                    <a:ext uri="{9D8B030D-6E8A-4147-A177-3AD203B41FA5}">
                      <a16:colId xmlns:a16="http://schemas.microsoft.com/office/drawing/2014/main" val="2980232581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r>
                        <a:rPr kumimoji="1" lang="ja-JP" altLang="en-US" dirty="0" smtClean="0"/>
                        <a:t>コース名</a:t>
                      </a:r>
                      <a:endParaRPr kumimoji="1" lang="ja-JP" altLang="en-US" dirty="0"/>
                    </a:p>
                  </a:txBody>
                  <a:tcPr marL="74751" marR="74751"/>
                </a:tc>
                <a:tc>
                  <a:txBody>
                    <a:bodyPr/>
                    <a:lstStyle/>
                    <a:p>
                      <a:r>
                        <a:rPr kumimoji="1" lang="en-US" altLang="ja-JP" dirty="0" smtClean="0"/>
                        <a:t>4</a:t>
                      </a:r>
                      <a:r>
                        <a:rPr kumimoji="1" lang="ja-JP" altLang="en-US" dirty="0" smtClean="0"/>
                        <a:t>人分</a:t>
                      </a:r>
                      <a:endParaRPr kumimoji="1" lang="ja-JP" altLang="en-US" dirty="0"/>
                    </a:p>
                  </a:txBody>
                  <a:tcPr marL="74751" marR="74751"/>
                </a:tc>
                <a:tc>
                  <a:txBody>
                    <a:bodyPr/>
                    <a:lstStyle/>
                    <a:p>
                      <a:r>
                        <a:rPr kumimoji="1" lang="en-US" altLang="ja-JP" dirty="0" smtClean="0"/>
                        <a:t>2</a:t>
                      </a:r>
                      <a:r>
                        <a:rPr kumimoji="1" lang="ja-JP" altLang="en-US" dirty="0" smtClean="0"/>
                        <a:t>人分</a:t>
                      </a:r>
                      <a:endParaRPr kumimoji="1" lang="ja-JP" altLang="en-US" dirty="0"/>
                    </a:p>
                  </a:txBody>
                  <a:tcPr marL="74751" marR="74751"/>
                </a:tc>
                <a:extLst>
                  <a:ext uri="{0D108BD9-81ED-4DB2-BD59-A6C34878D82A}">
                    <a16:rowId xmlns:a16="http://schemas.microsoft.com/office/drawing/2014/main" val="1906270149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kumimoji="1" lang="ja-JP" altLang="en-US" dirty="0" smtClean="0"/>
                        <a:t>お試し</a:t>
                      </a:r>
                      <a:r>
                        <a:rPr kumimoji="1" lang="en-US" altLang="ja-JP" dirty="0" smtClean="0"/>
                        <a:t>1</a:t>
                      </a:r>
                      <a:r>
                        <a:rPr kumimoji="1" lang="ja-JP" altLang="en-US" dirty="0" smtClean="0"/>
                        <a:t>回コース</a:t>
                      </a:r>
                      <a:endParaRPr kumimoji="1" lang="ja-JP" altLang="en-US" dirty="0"/>
                    </a:p>
                  </a:txBody>
                  <a:tcPr marL="74751" marR="74751"/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dirty="0" smtClean="0"/>
                        <a:t>10,000</a:t>
                      </a:r>
                      <a:r>
                        <a:rPr kumimoji="1" lang="ja-JP" altLang="en-US" dirty="0" smtClean="0"/>
                        <a:t>円</a:t>
                      </a:r>
                      <a:endParaRPr kumimoji="1" lang="ja-JP" altLang="en-US" dirty="0"/>
                    </a:p>
                  </a:txBody>
                  <a:tcPr marL="74751" marR="74751"/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dirty="0" smtClean="0"/>
                        <a:t>5,000</a:t>
                      </a:r>
                      <a:r>
                        <a:rPr kumimoji="1" lang="ja-JP" altLang="en-US" dirty="0" smtClean="0"/>
                        <a:t>円</a:t>
                      </a:r>
                      <a:endParaRPr kumimoji="1" lang="ja-JP" altLang="en-US" dirty="0"/>
                    </a:p>
                  </a:txBody>
                  <a:tcPr marL="74751" marR="74751"/>
                </a:tc>
                <a:extLst>
                  <a:ext uri="{0D108BD9-81ED-4DB2-BD59-A6C34878D82A}">
                    <a16:rowId xmlns:a16="http://schemas.microsoft.com/office/drawing/2014/main" val="1305500604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kumimoji="1" lang="ja-JP" altLang="en-US" dirty="0" smtClean="0"/>
                        <a:t>野菜便</a:t>
                      </a:r>
                      <a:endParaRPr kumimoji="1" lang="ja-JP" altLang="en-US" dirty="0"/>
                    </a:p>
                  </a:txBody>
                  <a:tcPr marL="74751" marR="74751"/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dirty="0" smtClean="0"/>
                        <a:t>4,000</a:t>
                      </a:r>
                      <a:r>
                        <a:rPr kumimoji="1" lang="ja-JP" altLang="en-US" dirty="0" smtClean="0"/>
                        <a:t>円</a:t>
                      </a:r>
                      <a:endParaRPr kumimoji="1" lang="ja-JP" altLang="en-US" dirty="0"/>
                    </a:p>
                  </a:txBody>
                  <a:tcPr marL="74751" marR="74751"/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dirty="0" smtClean="0"/>
                        <a:t>2,000</a:t>
                      </a:r>
                      <a:r>
                        <a:rPr kumimoji="1" lang="ja-JP" altLang="en-US" dirty="0" smtClean="0"/>
                        <a:t>円</a:t>
                      </a:r>
                      <a:endParaRPr kumimoji="1" lang="ja-JP" altLang="en-US" dirty="0"/>
                    </a:p>
                  </a:txBody>
                  <a:tcPr marL="74751" marR="74751"/>
                </a:tc>
                <a:extLst>
                  <a:ext uri="{0D108BD9-81ED-4DB2-BD59-A6C34878D82A}">
                    <a16:rowId xmlns:a16="http://schemas.microsoft.com/office/drawing/2014/main" val="2903796838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kumimoji="1" lang="ja-JP" altLang="en-US" dirty="0" smtClean="0"/>
                        <a:t>おかず便</a:t>
                      </a:r>
                      <a:endParaRPr kumimoji="1" lang="ja-JP" altLang="en-US" dirty="0"/>
                    </a:p>
                  </a:txBody>
                  <a:tcPr marL="74751" marR="74751"/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dirty="0" smtClean="0"/>
                        <a:t>8,000</a:t>
                      </a:r>
                      <a:r>
                        <a:rPr kumimoji="1" lang="ja-JP" altLang="en-US" dirty="0" smtClean="0"/>
                        <a:t>円</a:t>
                      </a:r>
                      <a:endParaRPr kumimoji="1" lang="ja-JP" altLang="en-US" dirty="0"/>
                    </a:p>
                  </a:txBody>
                  <a:tcPr marL="74751" marR="74751"/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dirty="0" smtClean="0"/>
                        <a:t>4,000</a:t>
                      </a:r>
                      <a:r>
                        <a:rPr kumimoji="1" lang="ja-JP" altLang="en-US" dirty="0" smtClean="0"/>
                        <a:t>円</a:t>
                      </a:r>
                      <a:endParaRPr kumimoji="1" lang="ja-JP" altLang="en-US" dirty="0"/>
                    </a:p>
                  </a:txBody>
                  <a:tcPr marL="74751" marR="74751"/>
                </a:tc>
                <a:extLst>
                  <a:ext uri="{0D108BD9-81ED-4DB2-BD59-A6C34878D82A}">
                    <a16:rowId xmlns:a16="http://schemas.microsoft.com/office/drawing/2014/main" val="4026160323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6516118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dirty="0" smtClean="0"/>
              <a:t>申し込み手順</a:t>
            </a:r>
            <a:endParaRPr kumimoji="1" lang="ja-JP" altLang="en-US" dirty="0"/>
          </a:p>
        </p:txBody>
      </p:sp>
      <p:graphicFrame>
        <p:nvGraphicFramePr>
          <p:cNvPr id="4" name="コンテンツ プレースホルダー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1727528292"/>
              </p:ext>
            </p:extLst>
          </p:nvPr>
        </p:nvGraphicFramePr>
        <p:xfrm>
          <a:off x="677863" y="2160588"/>
          <a:ext cx="8596312" cy="3881437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  <p:extLst>
      <p:ext uri="{BB962C8B-B14F-4D97-AF65-F5344CB8AC3E}">
        <p14:creationId xmlns:p14="http://schemas.microsoft.com/office/powerpoint/2010/main" val="3465212618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dirty="0" smtClean="0"/>
              <a:t>配送料について</a:t>
            </a:r>
            <a:endParaRPr kumimoji="1" lang="ja-JP" altLang="en-US" dirty="0"/>
          </a:p>
        </p:txBody>
      </p:sp>
      <p:graphicFrame>
        <p:nvGraphicFramePr>
          <p:cNvPr id="4" name="コンテンツ プレースホルダー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4216884979"/>
              </p:ext>
            </p:extLst>
          </p:nvPr>
        </p:nvGraphicFramePr>
        <p:xfrm>
          <a:off x="677863" y="2160588"/>
          <a:ext cx="8112570" cy="2225040"/>
        </p:xfrm>
        <a:graphic>
          <a:graphicData uri="http://schemas.openxmlformats.org/drawingml/2006/table">
            <a:tbl>
              <a:tblPr firstRow="1">
                <a:tableStyleId>{BC89EF96-8CEA-46FF-86C4-4CE0E7609802}</a:tableStyleId>
              </a:tblPr>
              <a:tblGrid>
                <a:gridCol w="4174553">
                  <a:extLst>
                    <a:ext uri="{9D8B030D-6E8A-4147-A177-3AD203B41FA5}">
                      <a16:colId xmlns:a16="http://schemas.microsoft.com/office/drawing/2014/main" val="2742093334"/>
                    </a:ext>
                  </a:extLst>
                </a:gridCol>
                <a:gridCol w="1456455">
                  <a:extLst>
                    <a:ext uri="{9D8B030D-6E8A-4147-A177-3AD203B41FA5}">
                      <a16:colId xmlns:a16="http://schemas.microsoft.com/office/drawing/2014/main" val="4161917183"/>
                    </a:ext>
                  </a:extLst>
                </a:gridCol>
                <a:gridCol w="2481562">
                  <a:extLst>
                    <a:ext uri="{9D8B030D-6E8A-4147-A177-3AD203B41FA5}">
                      <a16:colId xmlns:a16="http://schemas.microsoft.com/office/drawing/2014/main" val="2109617558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dirty="0" smtClean="0"/>
                        <a:t>地域</a:t>
                      </a:r>
                      <a:endParaRPr kumimoji="1" lang="ja-JP" alt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dirty="0" smtClean="0"/>
                        <a:t>配送料</a:t>
                      </a:r>
                      <a:endParaRPr kumimoji="1" lang="ja-JP" alt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dirty="0" smtClean="0"/>
                        <a:t>配送日数（目安）</a:t>
                      </a:r>
                      <a:endParaRPr kumimoji="1" lang="ja-JP" altLang="en-US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066034345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kumimoji="1" lang="ja-JP" altLang="en-US" dirty="0" smtClean="0"/>
                        <a:t>北海道</a:t>
                      </a:r>
                      <a:endParaRPr kumimoji="1" lang="ja-JP" alt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dirty="0" smtClean="0"/>
                        <a:t>1,000</a:t>
                      </a:r>
                      <a:r>
                        <a:rPr kumimoji="1" lang="ja-JP" altLang="en-US" dirty="0" smtClean="0"/>
                        <a:t>円</a:t>
                      </a:r>
                      <a:endParaRPr kumimoji="1" lang="ja-JP" altLang="en-US" dirty="0"/>
                    </a:p>
                  </a:txBody>
                  <a:tcPr/>
                </a:tc>
                <a:tc rowSpan="3">
                  <a:txBody>
                    <a:bodyPr/>
                    <a:lstStyle/>
                    <a:p>
                      <a:pPr algn="ctr"/>
                      <a:r>
                        <a:rPr kumimoji="1" lang="en-US" altLang="ja-JP" dirty="0" smtClean="0"/>
                        <a:t>1</a:t>
                      </a:r>
                      <a:r>
                        <a:rPr kumimoji="1" lang="ja-JP" altLang="en-US" dirty="0" smtClean="0"/>
                        <a:t>日～</a:t>
                      </a:r>
                      <a:r>
                        <a:rPr kumimoji="1" lang="en-US" altLang="ja-JP" dirty="0" smtClean="0"/>
                        <a:t>2</a:t>
                      </a:r>
                      <a:r>
                        <a:rPr kumimoji="1" lang="ja-JP" altLang="en-US" dirty="0" smtClean="0"/>
                        <a:t>日</a:t>
                      </a:r>
                      <a:endParaRPr kumimoji="1" lang="ja-JP" altLang="en-US" dirty="0"/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2426955504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 marL="0" marR="0" indent="0" algn="l" defTabSz="4572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dirty="0" smtClean="0"/>
                        <a:t>東北・関東・信越・北陸・中部・関西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dirty="0" smtClean="0"/>
                        <a:t>800</a:t>
                      </a:r>
                      <a:r>
                        <a:rPr kumimoji="1" lang="ja-JP" altLang="en-US" dirty="0" smtClean="0"/>
                        <a:t>円</a:t>
                      </a:r>
                      <a:endParaRPr kumimoji="1" lang="ja-JP" altLang="en-US" dirty="0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kumimoji="1" lang="ja-JP" altLang="en-US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27533036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kumimoji="1" lang="ja-JP" altLang="en-US" dirty="0" smtClean="0"/>
                        <a:t>中国・四国</a:t>
                      </a:r>
                      <a:endParaRPr kumimoji="1" lang="ja-JP" alt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dirty="0" smtClean="0"/>
                        <a:t>1,100</a:t>
                      </a:r>
                      <a:r>
                        <a:rPr kumimoji="1" lang="ja-JP" altLang="en-US" dirty="0" smtClean="0"/>
                        <a:t>円</a:t>
                      </a:r>
                      <a:endParaRPr kumimoji="1" lang="ja-JP" altLang="en-US" dirty="0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kumimoji="1" lang="ja-JP" altLang="en-US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049928599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kumimoji="1" lang="ja-JP" altLang="en-US" dirty="0" smtClean="0"/>
                        <a:t>九州</a:t>
                      </a:r>
                      <a:endParaRPr kumimoji="1" lang="ja-JP" alt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dirty="0" smtClean="0"/>
                        <a:t>1,200</a:t>
                      </a:r>
                      <a:r>
                        <a:rPr kumimoji="1" lang="ja-JP" altLang="en-US" dirty="0" smtClean="0"/>
                        <a:t>円</a:t>
                      </a:r>
                      <a:endParaRPr kumimoji="1" lang="ja-JP" altLang="en-US" dirty="0"/>
                    </a:p>
                  </a:txBody>
                  <a:tcPr/>
                </a:tc>
                <a:tc rowSpan="2">
                  <a:txBody>
                    <a:bodyPr/>
                    <a:lstStyle/>
                    <a:p>
                      <a:pPr marL="0" marR="0" indent="0" algn="ctr" defTabSz="4572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en-US" altLang="ja-JP" dirty="0" smtClean="0"/>
                        <a:t>2</a:t>
                      </a:r>
                      <a:r>
                        <a:rPr kumimoji="1" lang="ja-JP" altLang="en-US" dirty="0" smtClean="0"/>
                        <a:t>日～</a:t>
                      </a:r>
                      <a:r>
                        <a:rPr kumimoji="1" lang="en-US" altLang="ja-JP" dirty="0" smtClean="0"/>
                        <a:t>3</a:t>
                      </a:r>
                      <a:r>
                        <a:rPr kumimoji="1" lang="ja-JP" altLang="en-US" dirty="0" smtClean="0"/>
                        <a:t>日</a:t>
                      </a:r>
                      <a:endParaRPr kumimoji="1" lang="ja-JP" altLang="en-US" dirty="0"/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1455823775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kumimoji="1" lang="ja-JP" altLang="en-US" dirty="0" smtClean="0"/>
                        <a:t>沖縄</a:t>
                      </a:r>
                      <a:endParaRPr kumimoji="1" lang="ja-JP" alt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dirty="0" smtClean="0"/>
                        <a:t>1,400</a:t>
                      </a:r>
                      <a:r>
                        <a:rPr kumimoji="1" lang="ja-JP" altLang="en-US" dirty="0" smtClean="0"/>
                        <a:t>円</a:t>
                      </a:r>
                      <a:endParaRPr kumimoji="1" lang="ja-JP" altLang="en-US" dirty="0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kumimoji="1" lang="ja-JP" altLang="en-US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575966666"/>
                  </a:ext>
                </a:extLst>
              </a:tr>
            </a:tbl>
          </a:graphicData>
        </a:graphic>
      </p:graphicFrame>
      <p:grpSp>
        <p:nvGrpSpPr>
          <p:cNvPr id="5" name="グループ化 4"/>
          <p:cNvGrpSpPr/>
          <p:nvPr/>
        </p:nvGrpSpPr>
        <p:grpSpPr>
          <a:xfrm>
            <a:off x="6839712" y="4827423"/>
            <a:ext cx="1950721" cy="1573378"/>
            <a:chOff x="1396408" y="3691124"/>
            <a:chExt cx="2665894" cy="2077923"/>
          </a:xfrm>
        </p:grpSpPr>
        <p:sp>
          <p:nvSpPr>
            <p:cNvPr id="6" name="角丸四角形 5"/>
            <p:cNvSpPr/>
            <p:nvPr/>
          </p:nvSpPr>
          <p:spPr>
            <a:xfrm>
              <a:off x="2364714" y="3691124"/>
              <a:ext cx="1672649" cy="1321039"/>
            </a:xfrm>
            <a:prstGeom prst="roundRect">
              <a:avLst/>
            </a:prstGeom>
            <a:solidFill>
              <a:srgbClr val="FFC0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7" name="角丸四角形 6"/>
            <p:cNvSpPr/>
            <p:nvPr/>
          </p:nvSpPr>
          <p:spPr>
            <a:xfrm>
              <a:off x="1431358" y="5068007"/>
              <a:ext cx="2630944" cy="329183"/>
            </a:xfrm>
            <a:prstGeom prst="roundRect">
              <a:avLst/>
            </a:prstGeom>
            <a:solidFill>
              <a:srgbClr val="0070C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8" name="楕円 7"/>
            <p:cNvSpPr/>
            <p:nvPr/>
          </p:nvSpPr>
          <p:spPr>
            <a:xfrm>
              <a:off x="1805174" y="5226720"/>
              <a:ext cx="513855" cy="513855"/>
            </a:xfrm>
            <a:prstGeom prst="ellipse">
              <a:avLst/>
            </a:prstGeom>
          </p:spPr>
          <p:style>
            <a:lnRef idx="2">
              <a:schemeClr val="dk1">
                <a:shade val="50000"/>
              </a:schemeClr>
            </a:lnRef>
            <a:fillRef idx="1">
              <a:schemeClr val="dk1"/>
            </a:fillRef>
            <a:effectRef idx="0">
              <a:schemeClr val="dk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9" name="楕円 8"/>
            <p:cNvSpPr/>
            <p:nvPr/>
          </p:nvSpPr>
          <p:spPr>
            <a:xfrm>
              <a:off x="3295726" y="5255192"/>
              <a:ext cx="513855" cy="513855"/>
            </a:xfrm>
            <a:prstGeom prst="ellipse">
              <a:avLst/>
            </a:prstGeom>
          </p:spPr>
          <p:style>
            <a:lnRef idx="2">
              <a:schemeClr val="dk1">
                <a:shade val="50000"/>
              </a:schemeClr>
            </a:lnRef>
            <a:fillRef idx="1">
              <a:schemeClr val="dk1"/>
            </a:fillRef>
            <a:effectRef idx="0">
              <a:schemeClr val="dk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0" name="月 9"/>
            <p:cNvSpPr/>
            <p:nvPr/>
          </p:nvSpPr>
          <p:spPr>
            <a:xfrm rot="2513726">
              <a:off x="1396408" y="3751882"/>
              <a:ext cx="365760" cy="892987"/>
            </a:xfrm>
            <a:prstGeom prst="moon">
              <a:avLst/>
            </a:prstGeom>
            <a:ln>
              <a:noFill/>
            </a:ln>
          </p:spPr>
          <p:style>
            <a:lnRef idx="2">
              <a:schemeClr val="accent6"/>
            </a:lnRef>
            <a:fillRef idx="1">
              <a:schemeClr val="lt1"/>
            </a:fillRef>
            <a:effectRef idx="0">
              <a:schemeClr val="accent6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1" name="フリーフォーム 10"/>
            <p:cNvSpPr/>
            <p:nvPr/>
          </p:nvSpPr>
          <p:spPr>
            <a:xfrm>
              <a:off x="1464507" y="3967377"/>
              <a:ext cx="853440" cy="1050745"/>
            </a:xfrm>
            <a:custGeom>
              <a:avLst/>
              <a:gdLst>
                <a:gd name="connsiteX0" fmla="*/ 392224 w 853440"/>
                <a:gd name="connsiteY0" fmla="*/ 0 h 1050745"/>
                <a:gd name="connsiteX1" fmla="*/ 711200 w 853440"/>
                <a:gd name="connsiteY1" fmla="*/ 0 h 1050745"/>
                <a:gd name="connsiteX2" fmla="*/ 853440 w 853440"/>
                <a:gd name="connsiteY2" fmla="*/ 142240 h 1050745"/>
                <a:gd name="connsiteX3" fmla="*/ 853440 w 853440"/>
                <a:gd name="connsiteY3" fmla="*/ 908505 h 1050745"/>
                <a:gd name="connsiteX4" fmla="*/ 711200 w 853440"/>
                <a:gd name="connsiteY4" fmla="*/ 1050745 h 1050745"/>
                <a:gd name="connsiteX5" fmla="*/ 142240 w 853440"/>
                <a:gd name="connsiteY5" fmla="*/ 1050745 h 1050745"/>
                <a:gd name="connsiteX6" fmla="*/ 0 w 853440"/>
                <a:gd name="connsiteY6" fmla="*/ 908505 h 1050745"/>
                <a:gd name="connsiteX7" fmla="*/ 0 w 853440"/>
                <a:gd name="connsiteY7" fmla="*/ 363106 h 1050745"/>
                <a:gd name="connsiteX8" fmla="*/ 36740 w 853440"/>
                <a:gd name="connsiteY8" fmla="*/ 285447 h 1050745"/>
                <a:gd name="connsiteX9" fmla="*/ 113699 w 853440"/>
                <a:gd name="connsiteY9" fmla="*/ 181113 h 1050745"/>
                <a:gd name="connsiteX10" fmla="*/ 316303 w 853440"/>
                <a:gd name="connsiteY10" fmla="*/ 27553 h 105074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</a:cxnLst>
              <a:rect l="l" t="t" r="r" b="b"/>
              <a:pathLst>
                <a:path w="853440" h="1050745">
                  <a:moveTo>
                    <a:pt x="392224" y="0"/>
                  </a:moveTo>
                  <a:lnTo>
                    <a:pt x="711200" y="0"/>
                  </a:lnTo>
                  <a:cubicBezTo>
                    <a:pt x="789757" y="0"/>
                    <a:pt x="853440" y="63683"/>
                    <a:pt x="853440" y="142240"/>
                  </a:cubicBezTo>
                  <a:lnTo>
                    <a:pt x="853440" y="908505"/>
                  </a:lnTo>
                  <a:cubicBezTo>
                    <a:pt x="853440" y="987062"/>
                    <a:pt x="789757" y="1050745"/>
                    <a:pt x="711200" y="1050745"/>
                  </a:cubicBezTo>
                  <a:lnTo>
                    <a:pt x="142240" y="1050745"/>
                  </a:lnTo>
                  <a:cubicBezTo>
                    <a:pt x="63683" y="1050745"/>
                    <a:pt x="0" y="987062"/>
                    <a:pt x="0" y="908505"/>
                  </a:cubicBezTo>
                  <a:lnTo>
                    <a:pt x="0" y="363106"/>
                  </a:lnTo>
                  <a:lnTo>
                    <a:pt x="36740" y="285447"/>
                  </a:lnTo>
                  <a:cubicBezTo>
                    <a:pt x="58625" y="248846"/>
                    <a:pt x="84372" y="213804"/>
                    <a:pt x="113699" y="181113"/>
                  </a:cubicBezTo>
                  <a:cubicBezTo>
                    <a:pt x="172354" y="115731"/>
                    <a:pt x="241905" y="63568"/>
                    <a:pt x="316303" y="27553"/>
                  </a:cubicBezTo>
                  <a:close/>
                </a:path>
              </a:pathLst>
            </a:custGeom>
            <a:solidFill>
              <a:srgbClr val="0070C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2" name="フリーフォーム 11"/>
            <p:cNvSpPr/>
            <p:nvPr/>
          </p:nvSpPr>
          <p:spPr>
            <a:xfrm>
              <a:off x="1631605" y="4142835"/>
              <a:ext cx="552778" cy="377649"/>
            </a:xfrm>
            <a:custGeom>
              <a:avLst/>
              <a:gdLst>
                <a:gd name="connsiteX0" fmla="*/ 392224 w 853440"/>
                <a:gd name="connsiteY0" fmla="*/ 0 h 1050745"/>
                <a:gd name="connsiteX1" fmla="*/ 711200 w 853440"/>
                <a:gd name="connsiteY1" fmla="*/ 0 h 1050745"/>
                <a:gd name="connsiteX2" fmla="*/ 853440 w 853440"/>
                <a:gd name="connsiteY2" fmla="*/ 142240 h 1050745"/>
                <a:gd name="connsiteX3" fmla="*/ 853440 w 853440"/>
                <a:gd name="connsiteY3" fmla="*/ 908505 h 1050745"/>
                <a:gd name="connsiteX4" fmla="*/ 711200 w 853440"/>
                <a:gd name="connsiteY4" fmla="*/ 1050745 h 1050745"/>
                <a:gd name="connsiteX5" fmla="*/ 142240 w 853440"/>
                <a:gd name="connsiteY5" fmla="*/ 1050745 h 1050745"/>
                <a:gd name="connsiteX6" fmla="*/ 0 w 853440"/>
                <a:gd name="connsiteY6" fmla="*/ 908505 h 1050745"/>
                <a:gd name="connsiteX7" fmla="*/ 0 w 853440"/>
                <a:gd name="connsiteY7" fmla="*/ 363106 h 1050745"/>
                <a:gd name="connsiteX8" fmla="*/ 36740 w 853440"/>
                <a:gd name="connsiteY8" fmla="*/ 285447 h 1050745"/>
                <a:gd name="connsiteX9" fmla="*/ 113699 w 853440"/>
                <a:gd name="connsiteY9" fmla="*/ 181113 h 1050745"/>
                <a:gd name="connsiteX10" fmla="*/ 316303 w 853440"/>
                <a:gd name="connsiteY10" fmla="*/ 27553 h 105074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</a:cxnLst>
              <a:rect l="l" t="t" r="r" b="b"/>
              <a:pathLst>
                <a:path w="853440" h="1050745">
                  <a:moveTo>
                    <a:pt x="392224" y="0"/>
                  </a:moveTo>
                  <a:lnTo>
                    <a:pt x="711200" y="0"/>
                  </a:lnTo>
                  <a:cubicBezTo>
                    <a:pt x="789757" y="0"/>
                    <a:pt x="853440" y="63683"/>
                    <a:pt x="853440" y="142240"/>
                  </a:cubicBezTo>
                  <a:lnTo>
                    <a:pt x="853440" y="908505"/>
                  </a:lnTo>
                  <a:cubicBezTo>
                    <a:pt x="853440" y="987062"/>
                    <a:pt x="789757" y="1050745"/>
                    <a:pt x="711200" y="1050745"/>
                  </a:cubicBezTo>
                  <a:lnTo>
                    <a:pt x="142240" y="1050745"/>
                  </a:lnTo>
                  <a:cubicBezTo>
                    <a:pt x="63683" y="1050745"/>
                    <a:pt x="0" y="987062"/>
                    <a:pt x="0" y="908505"/>
                  </a:cubicBezTo>
                  <a:lnTo>
                    <a:pt x="0" y="363106"/>
                  </a:lnTo>
                  <a:lnTo>
                    <a:pt x="36740" y="285447"/>
                  </a:lnTo>
                  <a:cubicBezTo>
                    <a:pt x="58625" y="248846"/>
                    <a:pt x="84372" y="213804"/>
                    <a:pt x="113699" y="181113"/>
                  </a:cubicBezTo>
                  <a:cubicBezTo>
                    <a:pt x="172354" y="115731"/>
                    <a:pt x="241905" y="63568"/>
                    <a:pt x="316303" y="27553"/>
                  </a:cubicBez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</p:spTree>
    <p:extLst>
      <p:ext uri="{BB962C8B-B14F-4D97-AF65-F5344CB8AC3E}">
        <p14:creationId xmlns:p14="http://schemas.microsoft.com/office/powerpoint/2010/main" val="1492590171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dirty="0" smtClean="0"/>
              <a:t>新しい取り組みについて</a:t>
            </a:r>
            <a:endParaRPr kumimoji="1" lang="ja-JP" altLang="en-US" dirty="0"/>
          </a:p>
        </p:txBody>
      </p:sp>
      <p:graphicFrame>
        <p:nvGraphicFramePr>
          <p:cNvPr id="4" name="コンテンツ プレースホルダー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3383350493"/>
              </p:ext>
            </p:extLst>
          </p:nvPr>
        </p:nvGraphicFramePr>
        <p:xfrm>
          <a:off x="677863" y="2160588"/>
          <a:ext cx="8596312" cy="3881437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  <p:extLst>
      <p:ext uri="{BB962C8B-B14F-4D97-AF65-F5344CB8AC3E}">
        <p14:creationId xmlns:p14="http://schemas.microsoft.com/office/powerpoint/2010/main" val="4118326573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角丸四角形 15"/>
          <p:cNvSpPr/>
          <p:nvPr/>
        </p:nvSpPr>
        <p:spPr>
          <a:xfrm>
            <a:off x="508000" y="3169920"/>
            <a:ext cx="9105900" cy="2646680"/>
          </a:xfrm>
          <a:prstGeom prst="roundRect">
            <a:avLst>
              <a:gd name="adj" fmla="val 2648"/>
            </a:avLst>
          </a:prstGeom>
        </p:spPr>
        <p:style>
          <a:lnRef idx="0">
            <a:schemeClr val="accent3"/>
          </a:lnRef>
          <a:fillRef idx="3">
            <a:schemeClr val="accent3"/>
          </a:fillRef>
          <a:effectRef idx="3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dirty="0" smtClean="0"/>
              <a:t>お支払い方法</a:t>
            </a:r>
            <a:endParaRPr kumimoji="1" lang="ja-JP" altLang="en-US" dirty="0"/>
          </a:p>
        </p:txBody>
      </p:sp>
      <p:sp>
        <p:nvSpPr>
          <p:cNvPr id="3" name="角丸四角形 2"/>
          <p:cNvSpPr/>
          <p:nvPr/>
        </p:nvSpPr>
        <p:spPr>
          <a:xfrm>
            <a:off x="677334" y="2059305"/>
            <a:ext cx="2633472" cy="789876"/>
          </a:xfrm>
          <a:prstGeom prst="roundRect">
            <a:avLst/>
          </a:prstGeom>
        </p:spPr>
        <p:style>
          <a:lnRef idx="2">
            <a:schemeClr val="accent2">
              <a:shade val="50000"/>
            </a:schemeClr>
          </a:lnRef>
          <a:fillRef idx="1">
            <a:schemeClr val="accent2"/>
          </a:fillRef>
          <a:effectRef idx="0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kumimoji="1" lang="ja-JP" altLang="en-US" sz="2400" dirty="0" smtClean="0"/>
              <a:t>お試し</a:t>
            </a:r>
            <a:r>
              <a:rPr kumimoji="1" lang="en-US" altLang="ja-JP" sz="2400" dirty="0" smtClean="0"/>
              <a:t>1</a:t>
            </a:r>
            <a:r>
              <a:rPr kumimoji="1" lang="ja-JP" altLang="en-US" sz="2400" dirty="0" smtClean="0"/>
              <a:t>回コース</a:t>
            </a:r>
            <a:endParaRPr kumimoji="1" lang="ja-JP" altLang="en-US" sz="2400" dirty="0"/>
          </a:p>
        </p:txBody>
      </p:sp>
      <p:sp>
        <p:nvSpPr>
          <p:cNvPr id="5" name="角丸四角形 4"/>
          <p:cNvSpPr/>
          <p:nvPr/>
        </p:nvSpPr>
        <p:spPr>
          <a:xfrm>
            <a:off x="677334" y="3400425"/>
            <a:ext cx="2633472" cy="789876"/>
          </a:xfrm>
          <a:prstGeom prst="roundRect">
            <a:avLst/>
          </a:prstGeom>
        </p:spPr>
        <p:style>
          <a:lnRef idx="2">
            <a:schemeClr val="accent2">
              <a:shade val="50000"/>
            </a:schemeClr>
          </a:lnRef>
          <a:fillRef idx="1">
            <a:schemeClr val="accent2"/>
          </a:fillRef>
          <a:effectRef idx="0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2400" dirty="0" smtClean="0"/>
              <a:t>野菜便コース</a:t>
            </a:r>
            <a:endParaRPr kumimoji="1" lang="ja-JP" altLang="en-US" sz="2400" dirty="0"/>
          </a:p>
        </p:txBody>
      </p:sp>
      <p:sp>
        <p:nvSpPr>
          <p:cNvPr id="7" name="角丸四角形 6"/>
          <p:cNvSpPr/>
          <p:nvPr/>
        </p:nvSpPr>
        <p:spPr>
          <a:xfrm>
            <a:off x="677334" y="4741545"/>
            <a:ext cx="2633472" cy="789876"/>
          </a:xfrm>
          <a:prstGeom prst="roundRect">
            <a:avLst/>
          </a:prstGeom>
        </p:spPr>
        <p:style>
          <a:lnRef idx="2">
            <a:schemeClr val="accent2">
              <a:shade val="50000"/>
            </a:schemeClr>
          </a:lnRef>
          <a:fillRef idx="1">
            <a:schemeClr val="accent2"/>
          </a:fillRef>
          <a:effectRef idx="0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2400" dirty="0" smtClean="0"/>
              <a:t>おかずコース</a:t>
            </a:r>
            <a:endParaRPr kumimoji="1" lang="ja-JP" altLang="en-US" sz="2400" dirty="0"/>
          </a:p>
        </p:txBody>
      </p:sp>
      <p:sp>
        <p:nvSpPr>
          <p:cNvPr id="4" name="角丸四角形 3"/>
          <p:cNvSpPr/>
          <p:nvPr/>
        </p:nvSpPr>
        <p:spPr>
          <a:xfrm>
            <a:off x="3505878" y="2160905"/>
            <a:ext cx="1404350" cy="621602"/>
          </a:xfrm>
          <a:prstGeom prst="roundRect">
            <a:avLst/>
          </a:prstGeom>
        </p:spPr>
        <p:style>
          <a:lnRef idx="2">
            <a:schemeClr val="accent5"/>
          </a:lnRef>
          <a:fillRef idx="1">
            <a:schemeClr val="lt1"/>
          </a:fillRef>
          <a:effectRef idx="0">
            <a:schemeClr val="accent5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kumimoji="1" lang="ja-JP" altLang="en-US" dirty="0" smtClean="0"/>
              <a:t>クレジットカード</a:t>
            </a:r>
            <a:endParaRPr kumimoji="1" lang="ja-JP" altLang="en-US" dirty="0"/>
          </a:p>
        </p:txBody>
      </p:sp>
      <p:sp>
        <p:nvSpPr>
          <p:cNvPr id="8" name="角丸四角形 7"/>
          <p:cNvSpPr/>
          <p:nvPr/>
        </p:nvSpPr>
        <p:spPr>
          <a:xfrm>
            <a:off x="3505878" y="3502025"/>
            <a:ext cx="1404350" cy="621602"/>
          </a:xfrm>
          <a:prstGeom prst="roundRect">
            <a:avLst/>
          </a:prstGeom>
        </p:spPr>
        <p:style>
          <a:lnRef idx="2">
            <a:schemeClr val="accent5"/>
          </a:lnRef>
          <a:fillRef idx="1">
            <a:schemeClr val="lt1"/>
          </a:fillRef>
          <a:effectRef idx="0">
            <a:schemeClr val="accent5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kumimoji="1" lang="ja-JP" altLang="en-US" dirty="0" smtClean="0"/>
              <a:t>クレジットカード</a:t>
            </a:r>
            <a:endParaRPr kumimoji="1" lang="ja-JP" altLang="en-US" dirty="0"/>
          </a:p>
        </p:txBody>
      </p:sp>
      <p:sp>
        <p:nvSpPr>
          <p:cNvPr id="9" name="角丸四角形 8"/>
          <p:cNvSpPr/>
          <p:nvPr/>
        </p:nvSpPr>
        <p:spPr>
          <a:xfrm>
            <a:off x="3505878" y="4839398"/>
            <a:ext cx="1404350" cy="621602"/>
          </a:xfrm>
          <a:prstGeom prst="roundRect">
            <a:avLst/>
          </a:prstGeom>
        </p:spPr>
        <p:style>
          <a:lnRef idx="2">
            <a:schemeClr val="accent5"/>
          </a:lnRef>
          <a:fillRef idx="1">
            <a:schemeClr val="lt1"/>
          </a:fillRef>
          <a:effectRef idx="0">
            <a:schemeClr val="accent5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kumimoji="1" lang="ja-JP" altLang="en-US" dirty="0" smtClean="0"/>
              <a:t>クレジットカード</a:t>
            </a:r>
            <a:endParaRPr kumimoji="1" lang="ja-JP" altLang="en-US" dirty="0"/>
          </a:p>
        </p:txBody>
      </p:sp>
      <p:sp>
        <p:nvSpPr>
          <p:cNvPr id="10" name="角丸四角形 9"/>
          <p:cNvSpPr/>
          <p:nvPr/>
        </p:nvSpPr>
        <p:spPr>
          <a:xfrm>
            <a:off x="5018735" y="2160905"/>
            <a:ext cx="1404350" cy="621602"/>
          </a:xfrm>
          <a:prstGeom prst="roundRect">
            <a:avLst/>
          </a:prstGeom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kumimoji="1" lang="ja-JP" altLang="en-US" dirty="0" smtClean="0"/>
              <a:t>銀行</a:t>
            </a:r>
            <a:endParaRPr kumimoji="1" lang="ja-JP" altLang="en-US" dirty="0"/>
          </a:p>
        </p:txBody>
      </p:sp>
      <p:sp>
        <p:nvSpPr>
          <p:cNvPr id="11" name="角丸四角形 10"/>
          <p:cNvSpPr/>
          <p:nvPr/>
        </p:nvSpPr>
        <p:spPr>
          <a:xfrm>
            <a:off x="5021050" y="4839398"/>
            <a:ext cx="1404350" cy="621602"/>
          </a:xfrm>
          <a:prstGeom prst="roundRect">
            <a:avLst/>
          </a:prstGeom>
        </p:spPr>
        <p:style>
          <a:lnRef idx="2">
            <a:schemeClr val="accent3"/>
          </a:lnRef>
          <a:fillRef idx="1">
            <a:schemeClr val="lt1"/>
          </a:fillRef>
          <a:effectRef idx="0">
            <a:schemeClr val="accent3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kumimoji="1" lang="ja-JP" altLang="en-US" dirty="0" smtClean="0"/>
              <a:t>代引き</a:t>
            </a:r>
            <a:endParaRPr kumimoji="1" lang="ja-JP" altLang="en-US" dirty="0"/>
          </a:p>
        </p:txBody>
      </p:sp>
      <p:sp>
        <p:nvSpPr>
          <p:cNvPr id="12" name="角丸四角形 11"/>
          <p:cNvSpPr/>
          <p:nvPr/>
        </p:nvSpPr>
        <p:spPr>
          <a:xfrm>
            <a:off x="5021050" y="3502025"/>
            <a:ext cx="1404350" cy="621602"/>
          </a:xfrm>
          <a:prstGeom prst="roundRect">
            <a:avLst/>
          </a:prstGeom>
        </p:spPr>
        <p:style>
          <a:lnRef idx="2">
            <a:schemeClr val="accent3"/>
          </a:lnRef>
          <a:fillRef idx="1">
            <a:schemeClr val="lt1"/>
          </a:fillRef>
          <a:effectRef idx="0">
            <a:schemeClr val="accent3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kumimoji="1" lang="ja-JP" altLang="en-US" dirty="0" smtClean="0"/>
              <a:t>代引き</a:t>
            </a:r>
            <a:endParaRPr kumimoji="1" lang="ja-JP" altLang="en-US" dirty="0"/>
          </a:p>
        </p:txBody>
      </p:sp>
      <p:sp>
        <p:nvSpPr>
          <p:cNvPr id="13" name="角丸四角形 12"/>
          <p:cNvSpPr/>
          <p:nvPr/>
        </p:nvSpPr>
        <p:spPr>
          <a:xfrm>
            <a:off x="6531592" y="2160905"/>
            <a:ext cx="1404350" cy="621602"/>
          </a:xfrm>
          <a:prstGeom prst="roundRect">
            <a:avLst/>
          </a:prstGeom>
        </p:spPr>
        <p:style>
          <a:lnRef idx="2">
            <a:schemeClr val="accent2"/>
          </a:lnRef>
          <a:fillRef idx="1">
            <a:schemeClr val="lt1"/>
          </a:fillRef>
          <a:effectRef idx="0">
            <a:schemeClr val="accent2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kumimoji="1" lang="ja-JP" altLang="en-US" dirty="0" smtClean="0"/>
              <a:t>コンビニ</a:t>
            </a:r>
            <a:endParaRPr kumimoji="1" lang="en-US" altLang="ja-JP" dirty="0" smtClean="0"/>
          </a:p>
          <a:p>
            <a:pPr algn="ctr"/>
            <a:r>
              <a:rPr kumimoji="1" lang="ja-JP" altLang="en-US" dirty="0" smtClean="0"/>
              <a:t>振込</a:t>
            </a:r>
            <a:endParaRPr kumimoji="1" lang="ja-JP" altLang="en-US" dirty="0"/>
          </a:p>
        </p:txBody>
      </p:sp>
      <p:sp>
        <p:nvSpPr>
          <p:cNvPr id="15" name="角丸四角形 14"/>
          <p:cNvSpPr/>
          <p:nvPr/>
        </p:nvSpPr>
        <p:spPr>
          <a:xfrm>
            <a:off x="8044450" y="2160905"/>
            <a:ext cx="1404350" cy="621602"/>
          </a:xfrm>
          <a:prstGeom prst="roundRect">
            <a:avLst/>
          </a:prstGeom>
        </p:spPr>
        <p:style>
          <a:lnRef idx="2">
            <a:schemeClr val="accent3"/>
          </a:lnRef>
          <a:fillRef idx="1">
            <a:schemeClr val="lt1"/>
          </a:fillRef>
          <a:effectRef idx="0">
            <a:schemeClr val="accent3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kumimoji="1" lang="ja-JP" altLang="en-US" dirty="0" smtClean="0"/>
              <a:t>代引き</a:t>
            </a:r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1396936632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en-US" altLang="ja-JP" dirty="0" smtClean="0"/>
              <a:t>5</a:t>
            </a:r>
            <a:r>
              <a:rPr kumimoji="1" lang="ja-JP" altLang="en-US" dirty="0" err="1" smtClean="0"/>
              <a:t>つの</a:t>
            </a:r>
            <a:r>
              <a:rPr kumimoji="1" lang="ja-JP" altLang="en-US" dirty="0" smtClean="0"/>
              <a:t>会員特典</a:t>
            </a:r>
            <a:endParaRPr kumimoji="1" lang="ja-JP" altLang="en-US" dirty="0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457200" indent="-457200">
              <a:buFont typeface="+mj-lt"/>
              <a:buAutoNum type="arabicPeriod"/>
            </a:pPr>
            <a:r>
              <a:rPr lang="ja-JP" altLang="en-US" dirty="0" smtClean="0"/>
              <a:t>いつでも</a:t>
            </a:r>
            <a:r>
              <a:rPr lang="en-US" altLang="ja-JP" dirty="0" smtClean="0"/>
              <a:t>10%</a:t>
            </a:r>
            <a:r>
              <a:rPr lang="ja-JP" altLang="en-US" dirty="0" smtClean="0"/>
              <a:t>引き</a:t>
            </a:r>
            <a:endParaRPr lang="en-US" altLang="ja-JP" dirty="0" smtClean="0"/>
          </a:p>
          <a:p>
            <a:pPr marL="457200" indent="-457200">
              <a:buFont typeface="+mj-lt"/>
              <a:buAutoNum type="arabicPeriod"/>
            </a:pPr>
            <a:r>
              <a:rPr kumimoji="1" lang="ja-JP" altLang="en-US" dirty="0" smtClean="0"/>
              <a:t>送料無料</a:t>
            </a:r>
            <a:endParaRPr kumimoji="1" lang="en-US" altLang="ja-JP" dirty="0" smtClean="0"/>
          </a:p>
          <a:p>
            <a:pPr marL="457200" indent="-457200">
              <a:buFont typeface="+mj-lt"/>
              <a:buAutoNum type="arabicPeriod"/>
            </a:pPr>
            <a:r>
              <a:rPr lang="ja-JP" altLang="en-US" dirty="0" smtClean="0"/>
              <a:t>バースデープレゼント</a:t>
            </a:r>
            <a:endParaRPr lang="en-US" altLang="ja-JP" dirty="0" smtClean="0"/>
          </a:p>
          <a:p>
            <a:pPr marL="457200" indent="-457200">
              <a:buFont typeface="+mj-lt"/>
              <a:buAutoNum type="arabicPeriod"/>
            </a:pPr>
            <a:r>
              <a:rPr lang="ja-JP" altLang="en-US" dirty="0" smtClean="0"/>
              <a:t>ご来店時ワンドリンク無料</a:t>
            </a:r>
            <a:endParaRPr lang="en-US" altLang="ja-JP" dirty="0" smtClean="0"/>
          </a:p>
          <a:p>
            <a:pPr marL="457200" indent="-457200">
              <a:buFont typeface="+mj-lt"/>
              <a:buAutoNum type="arabicPeriod"/>
            </a:pPr>
            <a:r>
              <a:rPr lang="ja-JP" altLang="en-US" dirty="0" smtClean="0"/>
              <a:t>優先</a:t>
            </a:r>
            <a:r>
              <a:rPr lang="ja-JP" altLang="en-US" dirty="0"/>
              <a:t>予約</a:t>
            </a:r>
            <a:r>
              <a:rPr lang="ja-JP" altLang="en-US" dirty="0" smtClean="0"/>
              <a:t>サービスの利用</a:t>
            </a:r>
            <a:endParaRPr lang="ja-JP" altLang="en-US" dirty="0"/>
          </a:p>
          <a:p>
            <a:pPr marL="457200" indent="-457200">
              <a:buFont typeface="+mj-lt"/>
              <a:buAutoNum type="arabicPeriod"/>
            </a:pPr>
            <a:endParaRPr lang="en-US" altLang="ja-JP" dirty="0" smtClean="0"/>
          </a:p>
          <a:p>
            <a:pPr marL="457200" indent="-457200">
              <a:buFont typeface="+mj-lt"/>
              <a:buAutoNum type="arabicPeriod"/>
            </a:pPr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1094828116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dirty="0" smtClean="0"/>
              <a:t>お届け方法</a:t>
            </a:r>
            <a:endParaRPr kumimoji="1" lang="ja-JP" altLang="en-US" dirty="0"/>
          </a:p>
        </p:txBody>
      </p:sp>
      <p:graphicFrame>
        <p:nvGraphicFramePr>
          <p:cNvPr id="4" name="コンテンツ プレースホルダー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721812633"/>
              </p:ext>
            </p:extLst>
          </p:nvPr>
        </p:nvGraphicFramePr>
        <p:xfrm>
          <a:off x="677334" y="2160589"/>
          <a:ext cx="8596668" cy="3880773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  <p:extLst>
      <p:ext uri="{BB962C8B-B14F-4D97-AF65-F5344CB8AC3E}">
        <p14:creationId xmlns:p14="http://schemas.microsoft.com/office/powerpoint/2010/main" val="1214203446"/>
      </p:ext>
    </p:extLst>
  </p:cSld>
  <p:clrMapOvr>
    <a:masterClrMapping/>
  </p:clrMapOvr>
</p:sld>
</file>

<file path=ppt/theme/theme1.xml><?xml version="1.0" encoding="utf-8"?>
<a:theme xmlns:a="http://schemas.openxmlformats.org/drawingml/2006/main" name="ファセット">
  <a:themeElements>
    <a:clrScheme name="ファセット">
      <a:dk1>
        <a:sysClr val="windowText" lastClr="000000"/>
      </a:dk1>
      <a:lt1>
        <a:sysClr val="window" lastClr="FFFFFF"/>
      </a:lt1>
      <a:dk2>
        <a:srgbClr val="2C3C43"/>
      </a:dk2>
      <a:lt2>
        <a:srgbClr val="EBEBEB"/>
      </a:lt2>
      <a:accent1>
        <a:srgbClr val="90C226"/>
      </a:accent1>
      <a:accent2>
        <a:srgbClr val="54A021"/>
      </a:accent2>
      <a:accent3>
        <a:srgbClr val="E6B91E"/>
      </a:accent3>
      <a:accent4>
        <a:srgbClr val="E76618"/>
      </a:accent4>
      <a:accent5>
        <a:srgbClr val="C42F1A"/>
      </a:accent5>
      <a:accent6>
        <a:srgbClr val="918655"/>
      </a:accent6>
      <a:hlink>
        <a:srgbClr val="99CA3C"/>
      </a:hlink>
      <a:folHlink>
        <a:srgbClr val="B9D181"/>
      </a:folHlink>
    </a:clrScheme>
    <a:fontScheme name="ファセット">
      <a:majorFont>
        <a:latin typeface="Trebuchet MS" panose="020B0603020202020204"/>
        <a:ea typeface=""/>
        <a:cs typeface=""/>
        <a:font script="Jpan" typeface="メイリオ"/>
        <a:font script="Hang" typeface="맑은 고딕"/>
        <a:font script="Hans" typeface="方正姚体"/>
        <a:font script="Hant" typeface="微軟正黑體"/>
        <a:font script="Arab" typeface="Tahoma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Trebuchet MS" panose="020B0603020202020204"/>
        <a:ea typeface=""/>
        <a:cs typeface=""/>
        <a:font script="Jpan" typeface="メイリオ"/>
        <a:font script="Hang" typeface="HY그래픽M"/>
        <a:font script="Hans" typeface="华文新魏"/>
        <a:font script="Hant" typeface="微軟正黑體"/>
        <a:font script="Arab" typeface="Tahoma"/>
        <a:font script="Hebr" typeface="Gisha"/>
        <a:font script="Thai" typeface="Iris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ファセット">
      <a:fillStyleLst>
        <a:solidFill>
          <a:schemeClr val="phClr"/>
        </a:solidFill>
        <a:gradFill rotWithShape="1">
          <a:gsLst>
            <a:gs pos="0">
              <a:schemeClr val="phClr">
                <a:tint val="65000"/>
                <a:lumMod val="110000"/>
              </a:schemeClr>
            </a:gs>
            <a:gs pos="88000">
              <a:schemeClr val="phClr">
                <a:tint val="90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6000"/>
                <a:lumMod val="100000"/>
              </a:schemeClr>
            </a:gs>
            <a:gs pos="78000">
              <a:schemeClr val="phClr">
                <a:shade val="94000"/>
                <a:lumMod val="94000"/>
              </a:schemeClr>
            </a:gs>
          </a:gsLst>
          <a:lin ang="5400000" scaled="0"/>
        </a:gradFill>
      </a:fillStyleLst>
      <a:lnStyleLst>
        <a:ln w="12700" cap="rnd" cmpd="sng" algn="ctr">
          <a:solidFill>
            <a:schemeClr val="phClr"/>
          </a:solidFill>
          <a:prstDash val="solid"/>
        </a:ln>
        <a:ln w="19050" cap="rnd" cmpd="sng" algn="ctr">
          <a:solidFill>
            <a:schemeClr val="phClr"/>
          </a:solidFill>
          <a:prstDash val="solid"/>
        </a:ln>
        <a:ln w="25400" cap="rnd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38100" dist="254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50800" dist="381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l"/>
          </a:scene3d>
          <a:sp3d prstMaterial="plastic">
            <a:bevelT w="0" h="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90000"/>
                <a:lumMod val="104000"/>
              </a:schemeClr>
            </a:gs>
            <a:gs pos="94000">
              <a:schemeClr val="phClr">
                <a:shade val="96000"/>
                <a:lumMod val="82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0000"/>
                <a:lumMod val="110000"/>
              </a:schemeClr>
            </a:gs>
            <a:gs pos="100000">
              <a:schemeClr val="phClr">
                <a:shade val="94000"/>
                <a:lumMod val="96000"/>
              </a:schemeClr>
            </a:gs>
          </a:gsLst>
          <a:path path="circle">
            <a:fillToRect l="50000" t="50000" r="100000" b="10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Facet" id="{C0C680CD-088A-49FC-A102-D699147F32B2}" vid="{CFBC31BA-B70F-4F30-BCAA-4F3011E16C4D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Facet</Template>
  <TotalTime>0</TotalTime>
  <Words>342</Words>
  <Application>Microsoft Office PowerPoint</Application>
  <PresentationFormat>ワイド画面</PresentationFormat>
  <Paragraphs>109</Paragraphs>
  <Slides>10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4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10</vt:i4>
      </vt:variant>
    </vt:vector>
  </HeadingPairs>
  <TitlesOfParts>
    <vt:vector size="15" baseType="lpstr">
      <vt:lpstr>メイリオ</vt:lpstr>
      <vt:lpstr>Arial</vt:lpstr>
      <vt:lpstr>Trebuchet MS</vt:lpstr>
      <vt:lpstr>Wingdings 3</vt:lpstr>
      <vt:lpstr>ファセット</vt:lpstr>
      <vt:lpstr>ふるさと食材便のご紹介</vt:lpstr>
      <vt:lpstr>サービス概要</vt:lpstr>
      <vt:lpstr>コース</vt:lpstr>
      <vt:lpstr>申し込み手順</vt:lpstr>
      <vt:lpstr>配送料について</vt:lpstr>
      <vt:lpstr>新しい取り組みについて</vt:lpstr>
      <vt:lpstr>お支払い方法</vt:lpstr>
      <vt:lpstr>5つの会員特典</vt:lpstr>
      <vt:lpstr>お届け方法</vt:lpstr>
      <vt:lpstr>お届け内容（2015年の例）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lastModifiedBy/>
  <cp:revision>1</cp:revision>
  <dcterms:created xsi:type="dcterms:W3CDTF">2016-02-06T04:29:08Z</dcterms:created>
  <dcterms:modified xsi:type="dcterms:W3CDTF">2016-04-21T10:23:48Z</dcterms:modified>
</cp:coreProperties>
</file>

<file path=docProps/thumbnail.jpeg>
</file>