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5657036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333</Words>
  <Application>Microsoft Office PowerPoint</Application>
  <PresentationFormat>ワイド画面</PresentationFormat>
  <Paragraphs>103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2016-04-21T09:34:34Z</dcterms:modified>
</cp:coreProperties>
</file>

<file path=docProps/thumbnail.jpeg>
</file>