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73" r:id="rId1"/>
  </p:sldMasterIdLst>
  <p:notesMasterIdLst>
    <p:notesMasterId r:id="rId9"/>
  </p:notesMasterIdLst>
  <p:sldIdLst>
    <p:sldId id="256" r:id="rId2"/>
    <p:sldId id="257" r:id="rId3"/>
    <p:sldId id="260" r:id="rId4"/>
    <p:sldId id="262" r:id="rId5"/>
    <p:sldId id="258" r:id="rId6"/>
    <p:sldId id="261" r:id="rId7"/>
    <p:sldId id="25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2539906" y="1463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2723963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2803839" y="1360340"/>
          <a:ext cx="728957" cy="7289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2900462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2539906" y="2191351"/>
          <a:ext cx="1256822" cy="1256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2723963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3985252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3985252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4550822" y="467996"/>
          <a:ext cx="2513645" cy="25136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300" kern="1200" dirty="0" smtClean="0"/>
            <a:t>安心</a:t>
          </a:r>
          <a:endParaRPr kumimoji="1" lang="ja-JP" altLang="en-US" sz="6300" kern="1200" dirty="0"/>
        </a:p>
      </dsp:txBody>
      <dsp:txXfrm>
        <a:off x="4918937" y="836111"/>
        <a:ext cx="1777415" cy="177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21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55956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90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Arial</vt:lpstr>
      <vt:lpstr>Gill Sans MT</vt:lpstr>
      <vt:lpstr>Gallery</vt:lpstr>
      <vt:lpstr>移住体験ツアーのご紹介</vt:lpstr>
      <vt:lpstr>ツアー概要</vt:lpstr>
      <vt:lpstr>周辺の様子</vt:lpstr>
      <vt:lpstr>ご案内ポイント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2016-04-21T08:59:39Z</dcterms:modified>
</cp:coreProperties>
</file>