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Ex1.xml" ContentType="application/vnd.ms-office.chartex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70" r:id="rId1"/>
  </p:sldMasterIdLst>
  <p:sldIdLst>
    <p:sldId id="256" r:id="rId2"/>
    <p:sldId id="260" r:id="rId3"/>
    <p:sldId id="258" r:id="rId4"/>
    <p:sldId id="261" r:id="rId5"/>
    <p:sldId id="263" r:id="rId6"/>
    <p:sldId id="257" r:id="rId7"/>
    <p:sldId id="262" r:id="rId8"/>
    <p:sldId id="259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microsoft.com/office/2011/relationships/chartStyle" Target="style8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受講人数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3"/>
            <c:spPr>
              <a:solidFill>
                <a:schemeClr val="accent1"/>
              </a:solidFill>
              <a:ln w="1587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2010年</c:v>
                </c:pt>
                <c:pt idx="1">
                  <c:v>2011年</c:v>
                </c:pt>
                <c:pt idx="2">
                  <c:v>2012年</c:v>
                </c:pt>
                <c:pt idx="3">
                  <c:v>2013年</c:v>
                </c:pt>
                <c:pt idx="4">
                  <c:v>2014年</c:v>
                </c:pt>
                <c:pt idx="5">
                  <c:v>2015年</c:v>
                </c:pt>
                <c:pt idx="6">
                  <c:v>2016年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180</c:v>
                </c:pt>
                <c:pt idx="1">
                  <c:v>175</c:v>
                </c:pt>
                <c:pt idx="2">
                  <c:v>205</c:v>
                </c:pt>
                <c:pt idx="3">
                  <c:v>253</c:v>
                </c:pt>
                <c:pt idx="4">
                  <c:v>278</c:v>
                </c:pt>
                <c:pt idx="5">
                  <c:v>350</c:v>
                </c:pt>
                <c:pt idx="6">
                  <c:v>390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D1A-4C8F-998B-3071989209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4658848"/>
        <c:axId val="335396216"/>
      </c:lineChart>
      <c:catAx>
        <c:axId val="334658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5396216"/>
        <c:crosses val="autoZero"/>
        <c:auto val="1"/>
        <c:lblAlgn val="ctr"/>
        <c:lblOffset val="100"/>
        <c:noMultiLvlLbl val="0"/>
      </c:catAx>
      <c:valAx>
        <c:axId val="335396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人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4658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691980127750172"/>
          <c:y val="0.90654760684709956"/>
          <c:w val="0.24357700496806245"/>
          <c:h val="7.52912105119403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330168776371308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cap="none" spc="0" baseline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3663379043600565"/>
          <c:y val="0.17612552501610079"/>
          <c:w val="0.75664416315049221"/>
          <c:h val="0.8418998435054773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051-42F4-9470-7629982FF01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051-42F4-9470-7629982FF01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051-42F4-9470-7629982FF01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051-42F4-9470-7629982FF01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051-42F4-9470-7629982FF01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051-42F4-9470-7629982FF013}"/>
              </c:ext>
            </c:extLst>
          </c:dPt>
          <c:dLbls>
            <c:dLbl>
              <c:idx val="4"/>
              <c:layout>
                <c:manualLayout>
                  <c:x val="-1.6057534179886333E-2"/>
                  <c:y val="-2.249483586179677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051-42F4-9470-7629982FF0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30代</c:v>
                </c:pt>
                <c:pt idx="1">
                  <c:v>40代</c:v>
                </c:pt>
                <c:pt idx="2">
                  <c:v>20代</c:v>
                </c:pt>
                <c:pt idx="3">
                  <c:v>50代</c:v>
                </c:pt>
                <c:pt idx="4">
                  <c:v>70代以上</c:v>
                </c:pt>
                <c:pt idx="5">
                  <c:v>60代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92</c:v>
                </c:pt>
                <c:pt idx="1">
                  <c:v>82</c:v>
                </c:pt>
                <c:pt idx="2">
                  <c:v>80</c:v>
                </c:pt>
                <c:pt idx="3">
                  <c:v>55</c:v>
                </c:pt>
                <c:pt idx="4">
                  <c:v>41</c:v>
                </c:pt>
                <c:pt idx="5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9F-4A3C-9E47-4F213EDDE82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50446554149085787"/>
          <c:y val="2.484350547730829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cap="none" spc="0" baseline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6728902953586497"/>
          <c:y val="0.17499726239947438"/>
          <c:w val="0.76242721518987344"/>
          <c:h val="0.8048890761387026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AF5-44B9-9049-9963E252D99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AF5-44B9-9049-9963E252D99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AF5-44B9-9049-9963E252D99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AF5-44B9-9049-9963E252D99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AF5-44B9-9049-9963E252D99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AF5-44B9-9049-9963E252D999}"/>
              </c:ext>
            </c:extLst>
          </c:dPt>
          <c:dLbls>
            <c:dLbl>
              <c:idx val="4"/>
              <c:layout>
                <c:manualLayout>
                  <c:x val="-0.15591060126582279"/>
                  <c:y val="0.1179780907668231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469110407876226"/>
                      <c:h val="0.2065230829420970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2AF5-44B9-9049-9963E252D999}"/>
                </c:ext>
              </c:extLst>
            </c:dLbl>
            <c:dLbl>
              <c:idx val="5"/>
              <c:layout>
                <c:manualLayout>
                  <c:x val="-0.153870341068917"/>
                  <c:y val="-5.5364490629982203E-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262547693382849"/>
                      <c:h val="0.169312169312169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2AF5-44B9-9049-9963E252D99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会社員</c:v>
                </c:pt>
                <c:pt idx="1">
                  <c:v>自営業</c:v>
                </c:pt>
                <c:pt idx="2">
                  <c:v>公務員</c:v>
                </c:pt>
                <c:pt idx="3">
                  <c:v>その他</c:v>
                </c:pt>
                <c:pt idx="4">
                  <c:v>経営者・役員</c:v>
                </c:pt>
                <c:pt idx="5">
                  <c:v>学生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118</c:v>
                </c:pt>
                <c:pt idx="1">
                  <c:v>105</c:v>
                </c:pt>
                <c:pt idx="2">
                  <c:v>85</c:v>
                </c:pt>
                <c:pt idx="3">
                  <c:v>52</c:v>
                </c:pt>
                <c:pt idx="4">
                  <c:v>22</c:v>
                </c:pt>
                <c:pt idx="5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13-42F4-B09D-CA1170ABEC9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申込者数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27</c:v>
                </c:pt>
                <c:pt idx="1">
                  <c:v>24</c:v>
                </c:pt>
                <c:pt idx="2">
                  <c:v>23</c:v>
                </c:pt>
                <c:pt idx="3">
                  <c:v>39</c:v>
                </c:pt>
                <c:pt idx="4">
                  <c:v>29</c:v>
                </c:pt>
                <c:pt idx="5">
                  <c:v>61</c:v>
                </c:pt>
                <c:pt idx="6">
                  <c:v>42</c:v>
                </c:pt>
                <c:pt idx="7">
                  <c:v>36</c:v>
                </c:pt>
                <c:pt idx="8">
                  <c:v>26</c:v>
                </c:pt>
                <c:pt idx="9">
                  <c:v>27</c:v>
                </c:pt>
                <c:pt idx="10">
                  <c:v>27</c:v>
                </c:pt>
                <c:pt idx="1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CA-4422-8F53-8C2378736A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244124144"/>
        <c:axId val="244119552"/>
      </c:barChart>
      <c:catAx>
        <c:axId val="244124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4119552"/>
        <c:crosses val="autoZero"/>
        <c:auto val="1"/>
        <c:lblAlgn val="ctr"/>
        <c:lblOffset val="100"/>
        <c:noMultiLvlLbl val="0"/>
      </c:catAx>
      <c:valAx>
        <c:axId val="244119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4124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東京センター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27</c:v>
                </c:pt>
                <c:pt idx="1">
                  <c:v>24</c:v>
                </c:pt>
                <c:pt idx="2">
                  <c:v>23</c:v>
                </c:pt>
                <c:pt idx="3">
                  <c:v>39</c:v>
                </c:pt>
                <c:pt idx="4">
                  <c:v>29</c:v>
                </c:pt>
                <c:pt idx="5">
                  <c:v>61</c:v>
                </c:pt>
                <c:pt idx="6">
                  <c:v>42</c:v>
                </c:pt>
                <c:pt idx="7">
                  <c:v>36</c:v>
                </c:pt>
                <c:pt idx="8">
                  <c:v>26</c:v>
                </c:pt>
                <c:pt idx="9">
                  <c:v>27</c:v>
                </c:pt>
                <c:pt idx="10">
                  <c:v>27</c:v>
                </c:pt>
                <c:pt idx="1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36-442C-8E1B-8F81B1C0DD2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名古屋センター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25</c:v>
                </c:pt>
                <c:pt idx="1">
                  <c:v>21</c:v>
                </c:pt>
                <c:pt idx="2">
                  <c:v>20</c:v>
                </c:pt>
                <c:pt idx="3">
                  <c:v>25</c:v>
                </c:pt>
                <c:pt idx="4">
                  <c:v>32</c:v>
                </c:pt>
                <c:pt idx="5">
                  <c:v>65</c:v>
                </c:pt>
                <c:pt idx="6">
                  <c:v>40</c:v>
                </c:pt>
                <c:pt idx="7">
                  <c:v>38</c:v>
                </c:pt>
                <c:pt idx="8">
                  <c:v>25</c:v>
                </c:pt>
                <c:pt idx="9">
                  <c:v>29</c:v>
                </c:pt>
                <c:pt idx="10">
                  <c:v>29</c:v>
                </c:pt>
                <c:pt idx="11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636-442C-8E1B-8F81B1C0DD2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大阪センター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24</c:v>
                </c:pt>
                <c:pt idx="1">
                  <c:v>27</c:v>
                </c:pt>
                <c:pt idx="2">
                  <c:v>25</c:v>
                </c:pt>
                <c:pt idx="3">
                  <c:v>41</c:v>
                </c:pt>
                <c:pt idx="4">
                  <c:v>32</c:v>
                </c:pt>
                <c:pt idx="5">
                  <c:v>64</c:v>
                </c:pt>
                <c:pt idx="6">
                  <c:v>45</c:v>
                </c:pt>
                <c:pt idx="7">
                  <c:v>33</c:v>
                </c:pt>
                <c:pt idx="8">
                  <c:v>25</c:v>
                </c:pt>
                <c:pt idx="9">
                  <c:v>24</c:v>
                </c:pt>
                <c:pt idx="10">
                  <c:v>25</c:v>
                </c:pt>
                <c:pt idx="11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43-45E6-9F05-2558ACCD28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6190232"/>
        <c:axId val="346191544"/>
      </c:barChart>
      <c:catAx>
        <c:axId val="346190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1544"/>
        <c:crosses val="autoZero"/>
        <c:auto val="1"/>
        <c:lblAlgn val="ctr"/>
        <c:lblOffset val="100"/>
        <c:noMultiLvlLbl val="0"/>
      </c:catAx>
      <c:valAx>
        <c:axId val="346191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0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95F-454D-852D-36123AE1FE9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95F-454D-852D-36123AE1FE9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合格</c:v>
                </c:pt>
                <c:pt idx="1">
                  <c:v>不合格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285</c:v>
                </c:pt>
                <c:pt idx="1">
                  <c:v>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5D-4788-AE11-B67C68BB476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bg1"/>
          </a:solidFill>
        </a:defRPr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721-49A5-8CF9-BEDB26E6F04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721-49A5-8CF9-BEDB26E6F04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合格</c:v>
                </c:pt>
                <c:pt idx="1">
                  <c:v>不合格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295</c:v>
                </c:pt>
                <c:pt idx="1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86-4E90-8EB2-DAB9DF0FD8F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bg1"/>
          </a:solidFill>
        </a:defRPr>
      </a:pPr>
      <a:endParaRPr lang="ja-JP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Sheet1!$A$2:$A$390</cx:f>
        <cx:lvl ptCount="389" formatCode="G/標準">
          <cx:pt idx="0">100</cx:pt>
          <cx:pt idx="1">100</cx:pt>
          <cx:pt idx="2">100</cx:pt>
          <cx:pt idx="3">100</cx:pt>
          <cx:pt idx="4">100</cx:pt>
          <cx:pt idx="5">100</cx:pt>
          <cx:pt idx="6">100</cx:pt>
          <cx:pt idx="7">100</cx:pt>
          <cx:pt idx="8">100</cx:pt>
          <cx:pt idx="9">100</cx:pt>
          <cx:pt idx="10">92</cx:pt>
          <cx:pt idx="11">92</cx:pt>
          <cx:pt idx="12">92</cx:pt>
          <cx:pt idx="13">92</cx:pt>
          <cx:pt idx="14">92</cx:pt>
          <cx:pt idx="15">92</cx:pt>
          <cx:pt idx="16">92</cx:pt>
          <cx:pt idx="17">92</cx:pt>
          <cx:pt idx="18">92</cx:pt>
          <cx:pt idx="19">92</cx:pt>
          <cx:pt idx="20">92</cx:pt>
          <cx:pt idx="21">92</cx:pt>
          <cx:pt idx="22">92</cx:pt>
          <cx:pt idx="23">92</cx:pt>
          <cx:pt idx="24">92</cx:pt>
          <cx:pt idx="25">92</cx:pt>
          <cx:pt idx="26">92</cx:pt>
          <cx:pt idx="27">92</cx:pt>
          <cx:pt idx="28">92</cx:pt>
          <cx:pt idx="29">92</cx:pt>
          <cx:pt idx="30">92</cx:pt>
          <cx:pt idx="31">92</cx:pt>
          <cx:pt idx="32">92</cx:pt>
          <cx:pt idx="33">92</cx:pt>
          <cx:pt idx="34">92</cx:pt>
          <cx:pt idx="35">92</cx:pt>
          <cx:pt idx="36">92</cx:pt>
          <cx:pt idx="37">92</cx:pt>
          <cx:pt idx="38">92</cx:pt>
          <cx:pt idx="39">92</cx:pt>
          <cx:pt idx="40">92</cx:pt>
          <cx:pt idx="41">92</cx:pt>
          <cx:pt idx="42">92</cx:pt>
          <cx:pt idx="43">92</cx:pt>
          <cx:pt idx="44">92</cx:pt>
          <cx:pt idx="45">92</cx:pt>
          <cx:pt idx="46">92</cx:pt>
          <cx:pt idx="47">92</cx:pt>
          <cx:pt idx="48">92</cx:pt>
          <cx:pt idx="49">92</cx:pt>
          <cx:pt idx="50">92</cx:pt>
          <cx:pt idx="51">92</cx:pt>
          <cx:pt idx="52">92</cx:pt>
          <cx:pt idx="53">92</cx:pt>
          <cx:pt idx="54">92</cx:pt>
          <cx:pt idx="55">92</cx:pt>
          <cx:pt idx="56">92</cx:pt>
          <cx:pt idx="57">92</cx:pt>
          <cx:pt idx="58">92</cx:pt>
          <cx:pt idx="59">92</cx:pt>
          <cx:pt idx="60">92</cx:pt>
          <cx:pt idx="61">92</cx:pt>
          <cx:pt idx="62">92</cx:pt>
          <cx:pt idx="63">92</cx:pt>
          <cx:pt idx="64">84</cx:pt>
          <cx:pt idx="65">84</cx:pt>
          <cx:pt idx="66">84</cx:pt>
          <cx:pt idx="67">84</cx:pt>
          <cx:pt idx="68">84</cx:pt>
          <cx:pt idx="69">84</cx:pt>
          <cx:pt idx="70">84</cx:pt>
          <cx:pt idx="71">84</cx:pt>
          <cx:pt idx="72">84</cx:pt>
          <cx:pt idx="73">84</cx:pt>
          <cx:pt idx="74">84</cx:pt>
          <cx:pt idx="75">84</cx:pt>
          <cx:pt idx="76">84</cx:pt>
          <cx:pt idx="77">84</cx:pt>
          <cx:pt idx="78">83</cx:pt>
          <cx:pt idx="79">81</cx:pt>
          <cx:pt idx="80">81</cx:pt>
          <cx:pt idx="81">81</cx:pt>
          <cx:pt idx="82">81</cx:pt>
          <cx:pt idx="83">81</cx:pt>
          <cx:pt idx="84">81</cx:pt>
          <cx:pt idx="85">81</cx:pt>
          <cx:pt idx="86">81</cx:pt>
          <cx:pt idx="87">81</cx:pt>
          <cx:pt idx="88">81</cx:pt>
          <cx:pt idx="89">81</cx:pt>
          <cx:pt idx="90">81</cx:pt>
          <cx:pt idx="91">81</cx:pt>
          <cx:pt idx="92">81</cx:pt>
          <cx:pt idx="93">81</cx:pt>
          <cx:pt idx="94">81</cx:pt>
          <cx:pt idx="95">81</cx:pt>
          <cx:pt idx="96">81</cx:pt>
          <cx:pt idx="97">81</cx:pt>
          <cx:pt idx="98">81</cx:pt>
          <cx:pt idx="99">81</cx:pt>
          <cx:pt idx="100">81</cx:pt>
          <cx:pt idx="101">81</cx:pt>
          <cx:pt idx="102">81</cx:pt>
          <cx:pt idx="103">81</cx:pt>
          <cx:pt idx="104">81</cx:pt>
          <cx:pt idx="105">81</cx:pt>
          <cx:pt idx="106">81</cx:pt>
          <cx:pt idx="107">81</cx:pt>
          <cx:pt idx="108">81</cx:pt>
          <cx:pt idx="109">81</cx:pt>
          <cx:pt idx="110">81</cx:pt>
          <cx:pt idx="111">81</cx:pt>
          <cx:pt idx="112">81</cx:pt>
          <cx:pt idx="113">81</cx:pt>
          <cx:pt idx="114">81</cx:pt>
          <cx:pt idx="115">81</cx:pt>
          <cx:pt idx="116">81</cx:pt>
          <cx:pt idx="117">81</cx:pt>
          <cx:pt idx="118">81</cx:pt>
          <cx:pt idx="119">81</cx:pt>
          <cx:pt idx="120">81</cx:pt>
          <cx:pt idx="121">81</cx:pt>
          <cx:pt idx="122">81</cx:pt>
          <cx:pt idx="123">81</cx:pt>
          <cx:pt idx="124">81</cx:pt>
          <cx:pt idx="125">81</cx:pt>
          <cx:pt idx="126">81</cx:pt>
          <cx:pt idx="127">81</cx:pt>
          <cx:pt idx="128">81</cx:pt>
          <cx:pt idx="129">81</cx:pt>
          <cx:pt idx="130">81</cx:pt>
          <cx:pt idx="131">81</cx:pt>
          <cx:pt idx="132">78</cx:pt>
          <cx:pt idx="133">78</cx:pt>
          <cx:pt idx="134">78</cx:pt>
          <cx:pt idx="135">78</cx:pt>
          <cx:pt idx="136">78</cx:pt>
          <cx:pt idx="137">78</cx:pt>
          <cx:pt idx="138">78</cx:pt>
          <cx:pt idx="139">78</cx:pt>
          <cx:pt idx="140">78</cx:pt>
          <cx:pt idx="141">78</cx:pt>
          <cx:pt idx="142">78</cx:pt>
          <cx:pt idx="143">78</cx:pt>
          <cx:pt idx="144">78</cx:pt>
          <cx:pt idx="145">78</cx:pt>
          <cx:pt idx="146">78</cx:pt>
          <cx:pt idx="147">78</cx:pt>
          <cx:pt idx="148">78</cx:pt>
          <cx:pt idx="149">78</cx:pt>
          <cx:pt idx="150">78</cx:pt>
          <cx:pt idx="151">78</cx:pt>
          <cx:pt idx="152">78</cx:pt>
          <cx:pt idx="153">78</cx:pt>
          <cx:pt idx="154">78</cx:pt>
          <cx:pt idx="155">78</cx:pt>
          <cx:pt idx="156">78</cx:pt>
          <cx:pt idx="157">78</cx:pt>
          <cx:pt idx="158">78</cx:pt>
          <cx:pt idx="159">78</cx:pt>
          <cx:pt idx="160">78</cx:pt>
          <cx:pt idx="161">78</cx:pt>
          <cx:pt idx="162">78</cx:pt>
          <cx:pt idx="163">78</cx:pt>
          <cx:pt idx="164">78</cx:pt>
          <cx:pt idx="165">78</cx:pt>
          <cx:pt idx="166">78</cx:pt>
          <cx:pt idx="167">78</cx:pt>
          <cx:pt idx="168">78</cx:pt>
          <cx:pt idx="169">75</cx:pt>
          <cx:pt idx="170">72</cx:pt>
          <cx:pt idx="171">72</cx:pt>
          <cx:pt idx="172">72</cx:pt>
          <cx:pt idx="173">72</cx:pt>
          <cx:pt idx="174">72</cx:pt>
          <cx:pt idx="175">72</cx:pt>
          <cx:pt idx="176">72</cx:pt>
          <cx:pt idx="177">72</cx:pt>
          <cx:pt idx="178">72</cx:pt>
          <cx:pt idx="179">72</cx:pt>
          <cx:pt idx="180">72</cx:pt>
          <cx:pt idx="181">72</cx:pt>
          <cx:pt idx="182">72</cx:pt>
          <cx:pt idx="183">72</cx:pt>
          <cx:pt idx="184">72</cx:pt>
          <cx:pt idx="185">72</cx:pt>
          <cx:pt idx="186">72</cx:pt>
          <cx:pt idx="187">72</cx:pt>
          <cx:pt idx="188">72</cx:pt>
          <cx:pt idx="189">72</cx:pt>
          <cx:pt idx="190">72</cx:pt>
          <cx:pt idx="191">72</cx:pt>
          <cx:pt idx="192">72</cx:pt>
          <cx:pt idx="193">72</cx:pt>
          <cx:pt idx="194">72</cx:pt>
          <cx:pt idx="195">72</cx:pt>
          <cx:pt idx="196">72</cx:pt>
          <cx:pt idx="197">72</cx:pt>
          <cx:pt idx="198">72</cx:pt>
          <cx:pt idx="199">72</cx:pt>
          <cx:pt idx="200">72</cx:pt>
          <cx:pt idx="201">72</cx:pt>
          <cx:pt idx="202">72</cx:pt>
          <cx:pt idx="203">72</cx:pt>
          <cx:pt idx="204">72</cx:pt>
          <cx:pt idx="205">72</cx:pt>
          <cx:pt idx="206">72</cx:pt>
          <cx:pt idx="207">72</cx:pt>
          <cx:pt idx="208">70</cx:pt>
          <cx:pt idx="209">68</cx:pt>
          <cx:pt idx="210">68</cx:pt>
          <cx:pt idx="211">68</cx:pt>
          <cx:pt idx="212">68</cx:pt>
          <cx:pt idx="213">68</cx:pt>
          <cx:pt idx="214">68</cx:pt>
          <cx:pt idx="215">68</cx:pt>
          <cx:pt idx="216">68</cx:pt>
          <cx:pt idx="217">68</cx:pt>
          <cx:pt idx="218">68</cx:pt>
          <cx:pt idx="219">68</cx:pt>
          <cx:pt idx="220">68</cx:pt>
          <cx:pt idx="221">68</cx:pt>
          <cx:pt idx="222">68</cx:pt>
          <cx:pt idx="223">68</cx:pt>
          <cx:pt idx="224">68</cx:pt>
          <cx:pt idx="225">68</cx:pt>
          <cx:pt idx="226">68</cx:pt>
          <cx:pt idx="227">68</cx:pt>
          <cx:pt idx="228">68</cx:pt>
          <cx:pt idx="229">68</cx:pt>
          <cx:pt idx="230">65</cx:pt>
          <cx:pt idx="231">65</cx:pt>
          <cx:pt idx="232">65</cx:pt>
          <cx:pt idx="233">65</cx:pt>
          <cx:pt idx="234">65</cx:pt>
          <cx:pt idx="235">65</cx:pt>
          <cx:pt idx="236">65</cx:pt>
          <cx:pt idx="237">65</cx:pt>
          <cx:pt idx="238">65</cx:pt>
          <cx:pt idx="239">65</cx:pt>
          <cx:pt idx="240">65</cx:pt>
          <cx:pt idx="241">65</cx:pt>
          <cx:pt idx="242">65</cx:pt>
          <cx:pt idx="243">65</cx:pt>
          <cx:pt idx="244">65</cx:pt>
          <cx:pt idx="245">65</cx:pt>
          <cx:pt idx="246">65</cx:pt>
          <cx:pt idx="247">65</cx:pt>
          <cx:pt idx="248">65</cx:pt>
          <cx:pt idx="249">65</cx:pt>
          <cx:pt idx="250">65</cx:pt>
          <cx:pt idx="251">65</cx:pt>
          <cx:pt idx="252">65</cx:pt>
          <cx:pt idx="253">65</cx:pt>
          <cx:pt idx="254">65</cx:pt>
          <cx:pt idx="255">65</cx:pt>
          <cx:pt idx="256">65</cx:pt>
          <cx:pt idx="257">65</cx:pt>
          <cx:pt idx="258">65</cx:pt>
          <cx:pt idx="259">65</cx:pt>
          <cx:pt idx="260">65</cx:pt>
          <cx:pt idx="261">65</cx:pt>
          <cx:pt idx="262">65</cx:pt>
          <cx:pt idx="263">65</cx:pt>
          <cx:pt idx="264">65</cx:pt>
          <cx:pt idx="265">65</cx:pt>
          <cx:pt idx="266">65</cx:pt>
          <cx:pt idx="267">65</cx:pt>
          <cx:pt idx="268">65</cx:pt>
          <cx:pt idx="269">65</cx:pt>
          <cx:pt idx="270">58</cx:pt>
          <cx:pt idx="271">58</cx:pt>
          <cx:pt idx="272">58</cx:pt>
          <cx:pt idx="273">55</cx:pt>
          <cx:pt idx="274">55</cx:pt>
          <cx:pt idx="275">55</cx:pt>
          <cx:pt idx="276">55</cx:pt>
          <cx:pt idx="277">55</cx:pt>
          <cx:pt idx="278">55</cx:pt>
          <cx:pt idx="279">55</cx:pt>
          <cx:pt idx="280">55</cx:pt>
          <cx:pt idx="281">55</cx:pt>
          <cx:pt idx="282">55</cx:pt>
          <cx:pt idx="283">55</cx:pt>
          <cx:pt idx="284">55</cx:pt>
          <cx:pt idx="285">55</cx:pt>
          <cx:pt idx="286">55</cx:pt>
          <cx:pt idx="287">55</cx:pt>
          <cx:pt idx="288">55</cx:pt>
          <cx:pt idx="289">55</cx:pt>
          <cx:pt idx="290">55</cx:pt>
          <cx:pt idx="291">55</cx:pt>
          <cx:pt idx="292">55</cx:pt>
          <cx:pt idx="293">55</cx:pt>
          <cx:pt idx="294">55</cx:pt>
          <cx:pt idx="295">55</cx:pt>
          <cx:pt idx="296">55</cx:pt>
          <cx:pt idx="297">55</cx:pt>
          <cx:pt idx="298">55</cx:pt>
          <cx:pt idx="299">55</cx:pt>
          <cx:pt idx="300">55</cx:pt>
          <cx:pt idx="301">55</cx:pt>
          <cx:pt idx="302">55</cx:pt>
          <cx:pt idx="303">55</cx:pt>
          <cx:pt idx="304">55</cx:pt>
          <cx:pt idx="305">55</cx:pt>
          <cx:pt idx="306">55</cx:pt>
          <cx:pt idx="307">55</cx:pt>
          <cx:pt idx="308">55</cx:pt>
          <cx:pt idx="309">55</cx:pt>
          <cx:pt idx="310">45</cx:pt>
          <cx:pt idx="311">45</cx:pt>
          <cx:pt idx="312">45</cx:pt>
          <cx:pt idx="313">45</cx:pt>
          <cx:pt idx="314">45</cx:pt>
          <cx:pt idx="315">45</cx:pt>
          <cx:pt idx="316">45</cx:pt>
          <cx:pt idx="317">45</cx:pt>
          <cx:pt idx="318">45</cx:pt>
          <cx:pt idx="319">45</cx:pt>
          <cx:pt idx="320">45</cx:pt>
          <cx:pt idx="321">45</cx:pt>
          <cx:pt idx="322">45</cx:pt>
          <cx:pt idx="323">45</cx:pt>
          <cx:pt idx="324">45</cx:pt>
          <cx:pt idx="325">45</cx:pt>
          <cx:pt idx="326">45</cx:pt>
          <cx:pt idx="327">45</cx:pt>
          <cx:pt idx="328">45</cx:pt>
          <cx:pt idx="329">45</cx:pt>
          <cx:pt idx="330">45</cx:pt>
          <cx:pt idx="331">45</cx:pt>
          <cx:pt idx="332">45</cx:pt>
          <cx:pt idx="333">42</cx:pt>
          <cx:pt idx="334">42</cx:pt>
          <cx:pt idx="335">42</cx:pt>
          <cx:pt idx="336">42</cx:pt>
          <cx:pt idx="337">42</cx:pt>
          <cx:pt idx="338">42</cx:pt>
          <cx:pt idx="339">38</cx:pt>
          <cx:pt idx="340">38</cx:pt>
          <cx:pt idx="341">38</cx:pt>
          <cx:pt idx="342">38</cx:pt>
          <cx:pt idx="343">38</cx:pt>
          <cx:pt idx="344">38</cx:pt>
          <cx:pt idx="345">38</cx:pt>
          <cx:pt idx="346">38</cx:pt>
          <cx:pt idx="347">38</cx:pt>
          <cx:pt idx="348">38</cx:pt>
          <cx:pt idx="349">38</cx:pt>
          <cx:pt idx="350">38</cx:pt>
          <cx:pt idx="351">38</cx:pt>
          <cx:pt idx="352">28</cx:pt>
          <cx:pt idx="353">28</cx:pt>
          <cx:pt idx="354">28</cx:pt>
          <cx:pt idx="355">28</cx:pt>
          <cx:pt idx="356">28</cx:pt>
          <cx:pt idx="357">28</cx:pt>
          <cx:pt idx="358">28</cx:pt>
          <cx:pt idx="359">28</cx:pt>
          <cx:pt idx="360">28</cx:pt>
          <cx:pt idx="361">18</cx:pt>
          <cx:pt idx="362">18</cx:pt>
          <cx:pt idx="363">18</cx:pt>
          <cx:pt idx="364">18</cx:pt>
          <cx:pt idx="365">18</cx:pt>
          <cx:pt idx="366">18</cx:pt>
          <cx:pt idx="367">18</cx:pt>
          <cx:pt idx="368">18</cx:pt>
          <cx:pt idx="369">18</cx:pt>
          <cx:pt idx="370">18</cx:pt>
          <cx:pt idx="371">18</cx:pt>
          <cx:pt idx="372">18</cx:pt>
          <cx:pt idx="373">18</cx:pt>
          <cx:pt idx="374">18</cx:pt>
          <cx:pt idx="375">18</cx:pt>
          <cx:pt idx="376">18</cx:pt>
          <cx:pt idx="377">18</cx:pt>
          <cx:pt idx="378">18</cx:pt>
          <cx:pt idx="379">18</cx:pt>
          <cx:pt idx="380">18</cx:pt>
          <cx:pt idx="381">18</cx:pt>
          <cx:pt idx="382">18</cx:pt>
          <cx:pt idx="383">18</cx:pt>
          <cx:pt idx="384">18</cx:pt>
          <cx:pt idx="385">18</cx:pt>
          <cx:pt idx="386">7</cx:pt>
          <cx:pt idx="387">3</cx:pt>
          <cx:pt idx="388">0</cx:pt>
        </cx:lvl>
      </cx:numDim>
    </cx:data>
  </cx:chartData>
  <cx:chart>
    <cx:plotArea>
      <cx:plotAreaRegion>
        <cx:series layoutId="clusteredColumn" uniqueId="{CF88ECA0-2513-47FD-A4EB-4728B8D728CA}">
          <cx:tx>
            <cx:txData>
              <cx:f>Sheet1!$A$1</cx:f>
              <cx:v>点数</cx:v>
            </cx:txData>
          </cx:tx>
          <cx:dataPt idx="7">
            <cx:spPr>
              <a:solidFill>
                <a:schemeClr val="accent1"/>
              </a:solidFill>
            </cx:spPr>
          </cx:dataPt>
          <cx:dataId val="0"/>
          <cx:layoutPr>
            <cx:binning intervalClosed="r"/>
          </cx:layoutPr>
        </cx:series>
      </cx:plotAreaRegion>
      <cx:axis id="0">
        <cx:catScaling gapWidth="0"/>
        <cx:tickLabels/>
        <cx:txPr>
          <a:bodyPr spcFirstLastPara="1" vertOverflow="ellipsis" wrap="square" lIns="0" tIns="0" rIns="0" bIns="0" anchor="ctr" anchorCtr="1"/>
          <a:lstStyle/>
          <a:p>
            <a:pPr>
              <a:defRPr sz="2000"/>
            </a:pPr>
            <a:endParaRPr lang="ja-JP" sz="2000"/>
          </a:p>
        </cx:txPr>
      </cx:axis>
      <cx:axis id="1">
        <cx:valScaling/>
        <cx:tickLabels/>
        <cx:txPr>
          <a:bodyPr spcFirstLastPara="1" vertOverflow="ellipsis" wrap="square" lIns="0" tIns="0" rIns="0" bIns="0" anchor="ctr" anchorCtr="1"/>
          <a:lstStyle/>
          <a:p>
            <a:pPr>
              <a:defRPr sz="2000"/>
            </a:pPr>
            <a:endParaRPr lang="ja-JP" sz="2000"/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6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9525">
        <a:solidFill>
          <a:schemeClr val="tx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25000"/>
            <a:lumOff val="7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dk1"/>
    </cs:fontRef>
  </cs:dropLine>
  <cs:errorBar>
    <cs:lnRef idx="0"/>
    <cs:fillRef idx="0"/>
    <cs:effectRef idx="0"/>
    <cs:fontRef idx="minor">
      <a:schemeClr val="dk1"/>
    </cs:fontRef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25000"/>
            <a:lumOff val="7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25000"/>
            <a:lumOff val="7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</cs:hiLoLine>
  <cs:leaderLine>
    <cs:lnRef idx="0"/>
    <cs:fillRef idx="0"/>
    <cs:effectRef idx="0"/>
    <cs:fontRef idx="minor">
      <a:schemeClr val="dk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dk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526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3881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016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6793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7910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777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241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100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333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9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372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013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1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635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358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077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79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991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  <p:sldLayoutId id="2147483885" r:id="rId15"/>
    <p:sldLayoutId id="2147483886" r:id="rId16"/>
    <p:sldLayoutId id="214748388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54954" y="1447800"/>
            <a:ext cx="9536491" cy="3329581"/>
          </a:xfrm>
        </p:spPr>
        <p:txBody>
          <a:bodyPr/>
          <a:lstStyle/>
          <a:p>
            <a:r>
              <a:rPr lang="ja-JP" altLang="en-US" dirty="0" smtClean="0"/>
              <a:t>講習会実施データ報告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営業部　田中渉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320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受講者人数推移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2358528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753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受講者データ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72707991"/>
              </p:ext>
            </p:extLst>
          </p:nvPr>
        </p:nvGraphicFramePr>
        <p:xfrm>
          <a:off x="765689" y="1252023"/>
          <a:ext cx="5688000" cy="5387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50791022"/>
              </p:ext>
            </p:extLst>
          </p:nvPr>
        </p:nvGraphicFramePr>
        <p:xfrm>
          <a:off x="5992301" y="1252021"/>
          <a:ext cx="5688000" cy="5387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76248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月別申込者数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0810583"/>
              </p:ext>
            </p:extLst>
          </p:nvPr>
        </p:nvGraphicFramePr>
        <p:xfrm>
          <a:off x="731520" y="1414272"/>
          <a:ext cx="10326623" cy="4834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584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月別センター別申込者数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0382224"/>
              </p:ext>
            </p:extLst>
          </p:nvPr>
        </p:nvGraphicFramePr>
        <p:xfrm>
          <a:off x="520503" y="1139484"/>
          <a:ext cx="11226019" cy="5249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791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合格率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>
          <a:xfrm>
            <a:off x="1103313" y="1348667"/>
            <a:ext cx="4396338" cy="576262"/>
          </a:xfrm>
        </p:spPr>
        <p:txBody>
          <a:bodyPr/>
          <a:lstStyle/>
          <a:p>
            <a:r>
              <a:rPr kumimoji="1" lang="en-US" altLang="ja-JP" dirty="0" smtClean="0"/>
              <a:t>2015</a:t>
            </a:r>
            <a:r>
              <a:rPr kumimoji="1" lang="ja-JP" altLang="en-US" dirty="0" smtClean="0"/>
              <a:t>年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32999741"/>
              </p:ext>
            </p:extLst>
          </p:nvPr>
        </p:nvGraphicFramePr>
        <p:xfrm>
          <a:off x="948565" y="1924929"/>
          <a:ext cx="4550535" cy="4331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テキスト プレースホルダー 5"/>
          <p:cNvSpPr>
            <a:spLocks noGrp="1"/>
          </p:cNvSpPr>
          <p:nvPr>
            <p:ph type="body" sz="quarter" idx="3"/>
          </p:nvPr>
        </p:nvSpPr>
        <p:spPr>
          <a:xfrm>
            <a:off x="5654399" y="1348667"/>
            <a:ext cx="4396339" cy="576262"/>
          </a:xfrm>
        </p:spPr>
        <p:txBody>
          <a:bodyPr/>
          <a:lstStyle/>
          <a:p>
            <a:r>
              <a:rPr kumimoji="1" lang="en-US" altLang="ja-JP" dirty="0" smtClean="0"/>
              <a:t>2016</a:t>
            </a:r>
            <a:r>
              <a:rPr kumimoji="1" lang="ja-JP" altLang="en-US" dirty="0" smtClean="0"/>
              <a:t>年</a:t>
            </a:r>
            <a:endParaRPr kumimoji="1" lang="ja-JP" altLang="en-US" dirty="0"/>
          </a:p>
        </p:txBody>
      </p:sp>
      <p:graphicFrame>
        <p:nvGraphicFramePr>
          <p:cNvPr id="13" name="コンテンツ プレースホルダー 12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741427728"/>
              </p:ext>
            </p:extLst>
          </p:nvPr>
        </p:nvGraphicFramePr>
        <p:xfrm>
          <a:off x="5499927" y="1924929"/>
          <a:ext cx="4550536" cy="4331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2978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特徴</a:t>
            </a:r>
            <a:endParaRPr kumimoji="1" lang="ja-JP" alt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3200" dirty="0" smtClean="0"/>
              <a:t>フリースペースの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利用無料</a:t>
            </a:r>
            <a:endParaRPr lang="en-US" altLang="ja-JP" sz="3200" b="1" dirty="0" smtClean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 smtClean="0"/>
              <a:t>振替回数</a:t>
            </a:r>
            <a:r>
              <a:rPr lang="ja-JP" altLang="en-US" sz="3200" b="1" dirty="0">
                <a:solidFill>
                  <a:schemeClr val="accent2"/>
                </a:solidFill>
              </a:rPr>
              <a:t>制限なし</a:t>
            </a:r>
            <a:endParaRPr lang="en-US" altLang="ja-JP" sz="3200" b="1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 smtClean="0"/>
              <a:t>追加レッスン</a:t>
            </a:r>
            <a:r>
              <a:rPr lang="en-US" altLang="ja-JP" sz="3200" b="1" dirty="0">
                <a:solidFill>
                  <a:schemeClr val="accent2"/>
                </a:solidFill>
              </a:rPr>
              <a:t>3</a:t>
            </a:r>
            <a:r>
              <a:rPr lang="ja-JP" altLang="en-US" sz="3200" b="1" dirty="0">
                <a:solidFill>
                  <a:schemeClr val="accent2"/>
                </a:solidFill>
              </a:rPr>
              <a:t>回まで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無料</a:t>
            </a:r>
            <a:endParaRPr lang="en-US" altLang="ja-JP" sz="3200" b="1" dirty="0" smtClean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/>
              <a:t>レンタル料金</a:t>
            </a:r>
            <a:r>
              <a:rPr lang="en-US" altLang="ja-JP" sz="3200" b="1" dirty="0" smtClean="0">
                <a:solidFill>
                  <a:schemeClr val="accent2"/>
                </a:solidFill>
              </a:rPr>
              <a:t>10%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引き</a:t>
            </a:r>
            <a:endParaRPr lang="en-US" altLang="ja-JP" sz="32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864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模擬テスト成績ヒストグラム</a:t>
            </a:r>
            <a:endParaRPr kumimoji="1" lang="ja-JP" altLang="en-US" dirty="0"/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7" name="コンテンツ プレースホルダー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136647371"/>
                  </p:ext>
                </p:extLst>
              </p:nvPr>
            </p:nvGraphicFramePr>
            <p:xfrm>
              <a:off x="646111" y="1463040"/>
              <a:ext cx="10713549" cy="4771292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7" name="コンテンツ プレースホルダー 6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6111" y="1463040"/>
                <a:ext cx="10713549" cy="4771292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44498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50</Words>
  <Application>Microsoft Office PowerPoint</Application>
  <PresentationFormat>ワイド画面</PresentationFormat>
  <Paragraphs>18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メイリオ</vt:lpstr>
      <vt:lpstr>Arial</vt:lpstr>
      <vt:lpstr>Century Gothic</vt:lpstr>
      <vt:lpstr>Wingdings 3</vt:lpstr>
      <vt:lpstr>イオン</vt:lpstr>
      <vt:lpstr>講習会実施データ報告</vt:lpstr>
      <vt:lpstr>受講者人数推移</vt:lpstr>
      <vt:lpstr>受講者データ</vt:lpstr>
      <vt:lpstr>月別申込者数</vt:lpstr>
      <vt:lpstr>月別センター別申込者数</vt:lpstr>
      <vt:lpstr>合格率</vt:lpstr>
      <vt:lpstr>特徴</vt:lpstr>
      <vt:lpstr>模擬テスト成績ヒストグラム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2016-02-06T04:27:51Z</dcterms:created>
  <dcterms:modified xsi:type="dcterms:W3CDTF">2016-04-21T12:59:06Z</dcterms:modified>
</cp:coreProperties>
</file>