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16051"/>
              </p:ext>
            </p:extLst>
          </p:nvPr>
        </p:nvGraphicFramePr>
        <p:xfrm>
          <a:off x="684212" y="987550"/>
          <a:ext cx="9203501" cy="3499783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2629571">
                  <a:extLst>
                    <a:ext uri="{9D8B030D-6E8A-4147-A177-3AD203B41FA5}">
                      <a16:colId xmlns:a16="http://schemas.microsoft.com/office/drawing/2014/main" val="2748310815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1009905718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609140144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802697507"/>
                    </a:ext>
                  </a:extLst>
                </a:gridCol>
              </a:tblGrid>
              <a:tr h="49996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A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当ショップ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3604529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初期費用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5247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月額利用料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89942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システム利用料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2412570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手数料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517222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その他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640097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合計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¥27,000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¥94,000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07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3049" y="2943226"/>
            <a:ext cx="9129713" cy="1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1016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611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4206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5801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07396" y="334700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8991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10586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2181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776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5371" y="3332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4520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25041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487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284709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867168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申込</a:t>
            </a:r>
            <a:endParaRPr kumimoji="1" lang="ja-JP" altLang="en-US" dirty="0"/>
          </a:p>
        </p:txBody>
      </p:sp>
      <p:sp>
        <p:nvSpPr>
          <p:cNvPr id="20" name="円形吹き出し 19"/>
          <p:cNvSpPr/>
          <p:nvPr/>
        </p:nvSpPr>
        <p:spPr>
          <a:xfrm>
            <a:off x="3500609" y="1390004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サイト準備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6822704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商品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2" name="円形吹き出し 21"/>
          <p:cNvSpPr/>
          <p:nvPr/>
        </p:nvSpPr>
        <p:spPr>
          <a:xfrm>
            <a:off x="9942042" y="1336690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営業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98</Words>
  <Application>Microsoft Office PowerPoint</Application>
  <PresentationFormat>ワイド画面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2016-04-21T10:26:00Z</dcterms:modified>
</cp:coreProperties>
</file>