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title pos="t" align="ctr" overlay="0">
      <cx:txPr>
        <a:bodyPr spcFirstLastPara="1" vertOverflow="ellipsis" wrap="square" lIns="0" tIns="0" rIns="0" bIns="0" anchor="ctr" anchorCtr="1"/>
        <a:lstStyle/>
        <a:p>
          <a:pPr algn="ctr">
            <a:defRPr/>
          </a:pPr>
          <a:r>
            <a:rPr lang="ja-JP"/>
            <a:t>グラフ タイトル</a:t>
          </a:r>
        </a:p>
      </cx:txPr>
    </cx:title>
    <cx:plotArea>
      <cx:plotAreaRegion>
        <cx:series layoutId="clusteredColumn" uniqueId="{F52C1AA5-DE74-4C07-B911-189F657283B7}">
          <cx:tx>
            <cx:txData>
              <cx:f>Sheet1!$A$1</cx:f>
              <cx:v>点数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  <cx:clrMapOvr bg1="dk1" tx1="lt1" bg2="dk2" tx2="lt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営業部　田中渉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493122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912885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利用無料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振替回数</a:t>
            </a:r>
            <a:r>
              <a:rPr lang="ja-JP" altLang="en-US" sz="3200" b="1" dirty="0">
                <a:solidFill>
                  <a:schemeClr val="accent2"/>
                </a:solidFill>
              </a:rPr>
              <a:t>制限なし</a:t>
            </a:r>
            <a:endParaRPr lang="en-US" altLang="ja-JP" sz="3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追加レッスン</a:t>
            </a:r>
            <a:r>
              <a:rPr lang="en-US" altLang="ja-JP" sz="3200" b="1" dirty="0">
                <a:solidFill>
                  <a:schemeClr val="accent2"/>
                </a:solidFill>
              </a:rPr>
              <a:t>3</a:t>
            </a:r>
            <a:r>
              <a:rPr lang="ja-JP" altLang="en-US" sz="3200" b="1" dirty="0">
                <a:solidFill>
                  <a:schemeClr val="accent2"/>
                </a:solidFill>
              </a:rPr>
              <a:t>回まで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10%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引き</a:t>
            </a:r>
            <a:endParaRPr lang="en-US" altLang="ja-JP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5" name="コンテンツ プレースホルダー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16848949"/>
                  </p:ext>
                </p:extLst>
              </p:nvPr>
            </p:nvGraphicFramePr>
            <p:xfrm>
              <a:off x="853440" y="1645920"/>
              <a:ext cx="10229088" cy="460248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5" name="コンテンツ プレースホルダー 4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3440" y="1645920"/>
                <a:ext cx="10229088" cy="46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2016-04-21T12:58:40Z</dcterms:modified>
</cp:coreProperties>
</file>