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86395" autoAdjust="0"/>
  </p:normalViewPr>
  <p:slideViewPr>
    <p:cSldViewPr snapToGrid="0">
      <p:cViewPr varScale="1">
        <p:scale>
          <a:sx n="78" d="100"/>
          <a:sy n="78" d="100"/>
        </p:scale>
        <p:origin x="43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smtClean="0"/>
              <a:t>印刷機能</a:t>
            </a:r>
          </a:p>
          <a:p>
            <a:r>
              <a:rPr lang="ja-JP" altLang="en-US" sz="3200" smtClean="0"/>
              <a:t>パソコンとの連携</a:t>
            </a:r>
            <a:endParaRPr kumimoji="1" lang="ja-JP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118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2016-04-21T11:17:55Z</dcterms:modified>
</cp:coreProperties>
</file>