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16051"/>
              </p:ext>
            </p:extLst>
          </p:nvPr>
        </p:nvGraphicFramePr>
        <p:xfrm>
          <a:off x="684212" y="987550"/>
          <a:ext cx="9203501" cy="3499783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629571">
                  <a:extLst>
                    <a:ext uri="{9D8B030D-6E8A-4147-A177-3AD203B41FA5}">
                      <a16:colId xmlns:a16="http://schemas.microsoft.com/office/drawing/2014/main" val="2748310815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1009905718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609140144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802697507"/>
                    </a:ext>
                  </a:extLst>
                </a:gridCol>
              </a:tblGrid>
              <a:tr h="4999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当ショップ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604529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初期費用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247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月額利用料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89942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システム利用料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412570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手数料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517222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その他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40097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合計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¥27,000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¥94,000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0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2016-04-21T10:29:42Z</dcterms:modified>
</cp:coreProperties>
</file>