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57" r:id="rId3"/>
    <p:sldId id="261" r:id="rId4"/>
    <p:sldId id="262" r:id="rId5"/>
    <p:sldId id="266" r:id="rId6"/>
    <p:sldId id="263" r:id="rId7"/>
    <p:sldId id="260" r:id="rId8"/>
    <p:sldId id="265" r:id="rId9"/>
    <p:sldId id="259" r:id="rId10"/>
    <p:sldId id="258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8" d="100"/>
          <a:sy n="78" d="100"/>
        </p:scale>
        <p:origin x="4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58A73E2-4295-447A-A756-B6FB507839E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9CE336D-9F0F-44A2-AE02-D77318882C5F}">
      <dgm:prSet/>
      <dgm:spPr/>
      <dgm:t>
        <a:bodyPr/>
        <a:lstStyle/>
        <a:p>
          <a:pPr rtl="0"/>
          <a:r>
            <a:rPr kumimoji="1" lang="ja-JP" dirty="0" smtClean="0"/>
            <a:t>特産品</a:t>
          </a:r>
          <a:r>
            <a:rPr kumimoji="1" lang="ja-JP" altLang="en-US" dirty="0" smtClean="0"/>
            <a:t>の</a:t>
          </a:r>
          <a:r>
            <a:rPr kumimoji="1" lang="ja-JP" dirty="0" smtClean="0"/>
            <a:t>直送</a:t>
          </a:r>
          <a:endParaRPr lang="ja-JP" dirty="0"/>
        </a:p>
      </dgm:t>
    </dgm:pt>
    <dgm:pt modelId="{A8BDFB06-454E-4C66-B44B-984A1850379D}" type="par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47BA371E-ACA2-4524-AE19-FF23B13A70C3}" type="sib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05805BE5-2036-49A6-B6F7-9234BFB0EBEC}">
      <dgm:prSet/>
      <dgm:spPr/>
      <dgm:t>
        <a:bodyPr/>
        <a:lstStyle/>
        <a:p>
          <a:pPr rtl="0"/>
          <a:r>
            <a:rPr kumimoji="1" lang="ja-JP" altLang="en-US" dirty="0" smtClean="0"/>
            <a:t>天然水の配達</a:t>
          </a:r>
          <a:endParaRPr lang="ja-JP" dirty="0"/>
        </a:p>
      </dgm:t>
    </dgm:pt>
    <dgm:pt modelId="{F6593359-C9FB-4938-8DC1-67ABC29EC61C}" type="par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8A4EB051-E1AE-40A2-8BE4-82EE724D0C04}" type="sib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69DE7ADD-652C-4221-99FD-65ECD13160EE}">
      <dgm:prSet/>
      <dgm:spPr/>
      <dgm:t>
        <a:bodyPr/>
        <a:lstStyle/>
        <a:p>
          <a:pPr rtl="0"/>
          <a:r>
            <a:rPr kumimoji="1" lang="ja-JP" dirty="0" smtClean="0"/>
            <a:t>旬の食材</a:t>
          </a:r>
          <a:r>
            <a:rPr kumimoji="1" lang="ja-JP" altLang="en-US" dirty="0" smtClean="0"/>
            <a:t>の直送</a:t>
          </a:r>
          <a:endParaRPr lang="ja-JP" dirty="0"/>
        </a:p>
      </dgm:t>
    </dgm:pt>
    <dgm:pt modelId="{99B8BA44-098F-4420-9B35-9D94221D0FA9}" type="sib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087A4BA1-64AE-478E-A43C-C40822824788}" type="par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D1A18D8A-FBAC-42B6-B461-2FD59465F95F}" type="pres">
      <dgm:prSet presAssocID="{F58A73E2-4295-447A-A756-B6FB507839E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5B6F9709-B35D-4F99-A156-B7673C5DF42E}" type="pres">
      <dgm:prSet presAssocID="{69DE7ADD-652C-4221-99FD-65ECD13160EE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066A5B7-56F5-43A9-8E13-9C214F06FEFD}" type="pres">
      <dgm:prSet presAssocID="{99B8BA44-098F-4420-9B35-9D94221D0FA9}" presName="spacer" presStyleCnt="0"/>
      <dgm:spPr/>
    </dgm:pt>
    <dgm:pt modelId="{66754533-8E12-4C3A-8884-34313AFD932F}" type="pres">
      <dgm:prSet presAssocID="{C9CE336D-9F0F-44A2-AE02-D77318882C5F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43B938-6BDB-44B4-BC66-1BDC30CB84A4}" type="pres">
      <dgm:prSet presAssocID="{47BA371E-ACA2-4524-AE19-FF23B13A70C3}" presName="spacer" presStyleCnt="0"/>
      <dgm:spPr/>
    </dgm:pt>
    <dgm:pt modelId="{5EA08ADC-890D-4AE6-BD89-AD4E3130F5C2}" type="pres">
      <dgm:prSet presAssocID="{05805BE5-2036-49A6-B6F7-9234BFB0EBEC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2C501235-5933-45AB-B26B-9954AC67DB9B}" type="presOf" srcId="{69DE7ADD-652C-4221-99FD-65ECD13160EE}" destId="{5B6F9709-B35D-4F99-A156-B7673C5DF42E}" srcOrd="0" destOrd="0" presId="urn:microsoft.com/office/officeart/2005/8/layout/vList2"/>
    <dgm:cxn modelId="{7DC41277-6B14-495F-8967-CA28304A7F00}" srcId="{F58A73E2-4295-447A-A756-B6FB507839EE}" destId="{05805BE5-2036-49A6-B6F7-9234BFB0EBEC}" srcOrd="2" destOrd="0" parTransId="{F6593359-C9FB-4938-8DC1-67ABC29EC61C}" sibTransId="{8A4EB051-E1AE-40A2-8BE4-82EE724D0C04}"/>
    <dgm:cxn modelId="{9ABDE174-3CAD-4A7B-9595-38B2B7DD3C0B}" srcId="{F58A73E2-4295-447A-A756-B6FB507839EE}" destId="{C9CE336D-9F0F-44A2-AE02-D77318882C5F}" srcOrd="1" destOrd="0" parTransId="{A8BDFB06-454E-4C66-B44B-984A1850379D}" sibTransId="{47BA371E-ACA2-4524-AE19-FF23B13A70C3}"/>
    <dgm:cxn modelId="{8E97F632-34BD-403A-859C-2EED3A3F2DCD}" type="presOf" srcId="{F58A73E2-4295-447A-A756-B6FB507839EE}" destId="{D1A18D8A-FBAC-42B6-B461-2FD59465F95F}" srcOrd="0" destOrd="0" presId="urn:microsoft.com/office/officeart/2005/8/layout/vList2"/>
    <dgm:cxn modelId="{D8F8B728-95D7-42D5-8EEA-E73528E81C89}" srcId="{F58A73E2-4295-447A-A756-B6FB507839EE}" destId="{69DE7ADD-652C-4221-99FD-65ECD13160EE}" srcOrd="0" destOrd="0" parTransId="{087A4BA1-64AE-478E-A43C-C40822824788}" sibTransId="{99B8BA44-098F-4420-9B35-9D94221D0FA9}"/>
    <dgm:cxn modelId="{DDFE1AE7-A924-4796-8E39-6370B4A2936D}" type="presOf" srcId="{05805BE5-2036-49A6-B6F7-9234BFB0EBEC}" destId="{5EA08ADC-890D-4AE6-BD89-AD4E3130F5C2}" srcOrd="0" destOrd="0" presId="urn:microsoft.com/office/officeart/2005/8/layout/vList2"/>
    <dgm:cxn modelId="{F43E25DC-D0A8-40B0-8DA1-DD4F1BB650B3}" type="presOf" srcId="{C9CE336D-9F0F-44A2-AE02-D77318882C5F}" destId="{66754533-8E12-4C3A-8884-34313AFD932F}" srcOrd="0" destOrd="0" presId="urn:microsoft.com/office/officeart/2005/8/layout/vList2"/>
    <dgm:cxn modelId="{466B3420-E92B-4B42-BF6C-562CAE93A1AE}" type="presParOf" srcId="{D1A18D8A-FBAC-42B6-B461-2FD59465F95F}" destId="{5B6F9709-B35D-4F99-A156-B7673C5DF42E}" srcOrd="0" destOrd="0" presId="urn:microsoft.com/office/officeart/2005/8/layout/vList2"/>
    <dgm:cxn modelId="{EC3F181D-D3CD-40D9-B32D-53D1DDBBD647}" type="presParOf" srcId="{D1A18D8A-FBAC-42B6-B461-2FD59465F95F}" destId="{E066A5B7-56F5-43A9-8E13-9C214F06FEFD}" srcOrd="1" destOrd="0" presId="urn:microsoft.com/office/officeart/2005/8/layout/vList2"/>
    <dgm:cxn modelId="{D42DE68F-E3A1-4C21-A0C2-F9DBDD44B26E}" type="presParOf" srcId="{D1A18D8A-FBAC-42B6-B461-2FD59465F95F}" destId="{66754533-8E12-4C3A-8884-34313AFD932F}" srcOrd="2" destOrd="0" presId="urn:microsoft.com/office/officeart/2005/8/layout/vList2"/>
    <dgm:cxn modelId="{9ED3B306-6895-4DAE-B9EF-2483A2DDEC20}" type="presParOf" srcId="{D1A18D8A-FBAC-42B6-B461-2FD59465F95F}" destId="{EA43B938-6BDB-44B4-BC66-1BDC30CB84A4}" srcOrd="3" destOrd="0" presId="urn:microsoft.com/office/officeart/2005/8/layout/vList2"/>
    <dgm:cxn modelId="{CECFC8E4-0226-4CD2-91B2-158E90906042}" type="presParOf" srcId="{D1A18D8A-FBAC-42B6-B461-2FD59465F95F}" destId="{5EA08ADC-890D-4AE6-BD89-AD4E3130F5C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81DCBA8-4569-4C5C-A190-6386465412B8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</dgm:pt>
    <dgm:pt modelId="{A3655EF5-AA33-4197-B995-F43F8A218840}">
      <dgm:prSet phldrT="[テキスト]"/>
      <dgm:spPr/>
      <dgm:t>
        <a:bodyPr/>
        <a:lstStyle/>
        <a:p>
          <a:r>
            <a:rPr kumimoji="1" lang="ja-JP" altLang="en-US" dirty="0" smtClean="0"/>
            <a:t>会員登録</a:t>
          </a:r>
          <a:endParaRPr kumimoji="1" lang="ja-JP" altLang="en-US" dirty="0"/>
        </a:p>
      </dgm:t>
    </dgm:pt>
    <dgm:pt modelId="{81338259-F4B2-494B-93B2-DF90602DBBD6}" type="par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AE00417D-5EF9-4E15-9E2A-537196F69E50}" type="sib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4AA235B6-88B0-4A6C-8F2D-5F07C4233604}">
      <dgm:prSet phldrT="[テキスト]"/>
      <dgm:spPr/>
      <dgm:t>
        <a:bodyPr/>
        <a:lstStyle/>
        <a:p>
          <a:r>
            <a:rPr kumimoji="1" lang="ja-JP" altLang="en-US" dirty="0" smtClean="0"/>
            <a:t>コースの選択</a:t>
          </a:r>
          <a:endParaRPr kumimoji="1" lang="ja-JP" altLang="en-US" dirty="0"/>
        </a:p>
      </dgm:t>
    </dgm:pt>
    <dgm:pt modelId="{ED1D3AD4-1C5A-4292-A328-8169EB21F82A}" type="par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587AE1CA-AA75-44FB-B7D7-869046770743}" type="sib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100E627D-3C6B-49A3-A894-392AA095448C}">
      <dgm:prSet phldrT="[テキスト]"/>
      <dgm:spPr/>
      <dgm:t>
        <a:bodyPr/>
        <a:lstStyle/>
        <a:p>
          <a:r>
            <a:rPr kumimoji="1" lang="ja-JP" altLang="en-US" dirty="0" smtClean="0"/>
            <a:t>お支払い方法の選択</a:t>
          </a:r>
          <a:endParaRPr kumimoji="1" lang="ja-JP" altLang="en-US" dirty="0"/>
        </a:p>
      </dgm:t>
    </dgm:pt>
    <dgm:pt modelId="{77D43C2B-DEED-4AB1-A37A-ECC7EE3BA27F}" type="par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66DF3FD8-4B08-42BD-99E1-C3385213D36C}" type="sib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B1D6086D-A6F6-404C-81F2-AE7B6D35A21E}">
      <dgm:prSet phldrT="[テキスト]"/>
      <dgm:spPr/>
      <dgm:t>
        <a:bodyPr/>
        <a:lstStyle/>
        <a:p>
          <a:r>
            <a:rPr kumimoji="1" lang="ja-JP" altLang="en-US" dirty="0" smtClean="0"/>
            <a:t>申込完了</a:t>
          </a:r>
          <a:endParaRPr kumimoji="1" lang="ja-JP" altLang="en-US" dirty="0"/>
        </a:p>
      </dgm:t>
    </dgm:pt>
    <dgm:pt modelId="{5B72BEC5-3D46-4B8C-B02B-75E282B1D7E8}" type="par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23F80066-D700-4C69-BB11-2475CE82A5BF}" type="sib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BA1A55B5-55C1-4800-A6AB-10E2D23EFB21}" type="pres">
      <dgm:prSet presAssocID="{281DCBA8-4569-4C5C-A190-6386465412B8}" presName="Name0" presStyleCnt="0">
        <dgm:presLayoutVars>
          <dgm:dir/>
          <dgm:resizeHandles val="exact"/>
        </dgm:presLayoutVars>
      </dgm:prSet>
      <dgm:spPr/>
    </dgm:pt>
    <dgm:pt modelId="{65E537BB-60BC-49C6-B887-C6BEAD4CAC7D}" type="pres">
      <dgm:prSet presAssocID="{281DCBA8-4569-4C5C-A190-6386465412B8}" presName="arrow" presStyleLbl="bgShp" presStyleIdx="0" presStyleCnt="1"/>
      <dgm:spPr/>
    </dgm:pt>
    <dgm:pt modelId="{E469749C-12F3-4B40-9355-4DE17EC83A88}" type="pres">
      <dgm:prSet presAssocID="{281DCBA8-4569-4C5C-A190-6386465412B8}" presName="points" presStyleCnt="0"/>
      <dgm:spPr/>
    </dgm:pt>
    <dgm:pt modelId="{6FE576CB-9AAB-4B3F-B7FC-2B031982F113}" type="pres">
      <dgm:prSet presAssocID="{A3655EF5-AA33-4197-B995-F43F8A218840}" presName="compositeA" presStyleCnt="0"/>
      <dgm:spPr/>
    </dgm:pt>
    <dgm:pt modelId="{AFC67563-065F-4C69-B05B-95B51400C5E9}" type="pres">
      <dgm:prSet presAssocID="{A3655EF5-AA33-4197-B995-F43F8A218840}" presName="text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CF87F8-FB35-42BE-84EE-3A29EBD1AB71}" type="pres">
      <dgm:prSet presAssocID="{A3655EF5-AA33-4197-B995-F43F8A218840}" presName="circleA" presStyleLbl="node1" presStyleIdx="0" presStyleCnt="4"/>
      <dgm:spPr/>
    </dgm:pt>
    <dgm:pt modelId="{CEF7823E-1825-4C81-BF33-9AD4B2ED3A1B}" type="pres">
      <dgm:prSet presAssocID="{A3655EF5-AA33-4197-B995-F43F8A218840}" presName="spaceA" presStyleCnt="0"/>
      <dgm:spPr/>
    </dgm:pt>
    <dgm:pt modelId="{5779CC61-C16E-4DAB-AD7F-A14A4CD5F825}" type="pres">
      <dgm:prSet presAssocID="{AE00417D-5EF9-4E15-9E2A-537196F69E50}" presName="space" presStyleCnt="0"/>
      <dgm:spPr/>
    </dgm:pt>
    <dgm:pt modelId="{8CAECFDD-44E8-422A-AF17-068A785865F1}" type="pres">
      <dgm:prSet presAssocID="{4AA235B6-88B0-4A6C-8F2D-5F07C4233604}" presName="compositeB" presStyleCnt="0"/>
      <dgm:spPr/>
    </dgm:pt>
    <dgm:pt modelId="{67EA70F0-5EAD-4103-A2F6-13233B08A598}" type="pres">
      <dgm:prSet presAssocID="{4AA235B6-88B0-4A6C-8F2D-5F07C4233604}" presName="text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6672BF-2401-488E-B692-3B39A9DC7C84}" type="pres">
      <dgm:prSet presAssocID="{4AA235B6-88B0-4A6C-8F2D-5F07C4233604}" presName="circleB" presStyleLbl="node1" presStyleIdx="1" presStyleCnt="4"/>
      <dgm:spPr/>
    </dgm:pt>
    <dgm:pt modelId="{72FB3189-B55D-442A-864D-94F4D5B26753}" type="pres">
      <dgm:prSet presAssocID="{4AA235B6-88B0-4A6C-8F2D-5F07C4233604}" presName="spaceB" presStyleCnt="0"/>
      <dgm:spPr/>
    </dgm:pt>
    <dgm:pt modelId="{C60C7E2F-C0B0-405B-9C32-1AEF05268964}" type="pres">
      <dgm:prSet presAssocID="{587AE1CA-AA75-44FB-B7D7-869046770743}" presName="space" presStyleCnt="0"/>
      <dgm:spPr/>
    </dgm:pt>
    <dgm:pt modelId="{4C685F40-941A-420A-A3E6-4EE522F55C2B}" type="pres">
      <dgm:prSet presAssocID="{100E627D-3C6B-49A3-A894-392AA095448C}" presName="compositeA" presStyleCnt="0"/>
      <dgm:spPr/>
    </dgm:pt>
    <dgm:pt modelId="{1819DD6E-D6F5-4F07-86C4-70DBD40DBFBD}" type="pres">
      <dgm:prSet presAssocID="{100E627D-3C6B-49A3-A894-392AA095448C}" presName="textA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E4B7910-EDDA-4679-ABF0-ABDABB013D2C}" type="pres">
      <dgm:prSet presAssocID="{100E627D-3C6B-49A3-A894-392AA095448C}" presName="circleA" presStyleLbl="node1" presStyleIdx="2" presStyleCnt="4"/>
      <dgm:spPr/>
    </dgm:pt>
    <dgm:pt modelId="{2167DEA9-779D-4BA9-8BB0-6DB12D337AF8}" type="pres">
      <dgm:prSet presAssocID="{100E627D-3C6B-49A3-A894-392AA095448C}" presName="spaceA" presStyleCnt="0"/>
      <dgm:spPr/>
    </dgm:pt>
    <dgm:pt modelId="{6DA66FC2-6E71-4474-B765-054C7D4B800B}" type="pres">
      <dgm:prSet presAssocID="{66DF3FD8-4B08-42BD-99E1-C3385213D36C}" presName="space" presStyleCnt="0"/>
      <dgm:spPr/>
    </dgm:pt>
    <dgm:pt modelId="{F8DE70AC-44D6-4DDD-A062-C827C62CF6D9}" type="pres">
      <dgm:prSet presAssocID="{B1D6086D-A6F6-404C-81F2-AE7B6D35A21E}" presName="compositeB" presStyleCnt="0"/>
      <dgm:spPr/>
    </dgm:pt>
    <dgm:pt modelId="{03C10715-CAE5-497C-8252-133629977512}" type="pres">
      <dgm:prSet presAssocID="{B1D6086D-A6F6-404C-81F2-AE7B6D35A21E}" presName="textB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0078DF-DF54-47B3-9CD6-AC084976D92C}" type="pres">
      <dgm:prSet presAssocID="{B1D6086D-A6F6-404C-81F2-AE7B6D35A21E}" presName="circleB" presStyleLbl="node1" presStyleIdx="3" presStyleCnt="4"/>
      <dgm:spPr/>
    </dgm:pt>
    <dgm:pt modelId="{63BF3BB8-1F2D-484F-A781-870C376BBCAA}" type="pres">
      <dgm:prSet presAssocID="{B1D6086D-A6F6-404C-81F2-AE7B6D35A21E}" presName="spaceB" presStyleCnt="0"/>
      <dgm:spPr/>
    </dgm:pt>
  </dgm:ptLst>
  <dgm:cxnLst>
    <dgm:cxn modelId="{26310D8E-8FF1-4C6D-899D-8AAC9D8ADD97}" srcId="{281DCBA8-4569-4C5C-A190-6386465412B8}" destId="{B1D6086D-A6F6-404C-81F2-AE7B6D35A21E}" srcOrd="3" destOrd="0" parTransId="{5B72BEC5-3D46-4B8C-B02B-75E282B1D7E8}" sibTransId="{23F80066-D700-4C69-BB11-2475CE82A5BF}"/>
    <dgm:cxn modelId="{FA278BC3-6BE6-4366-BA3E-A7BCB287151A}" type="presOf" srcId="{B1D6086D-A6F6-404C-81F2-AE7B6D35A21E}" destId="{03C10715-CAE5-497C-8252-133629977512}" srcOrd="0" destOrd="0" presId="urn:microsoft.com/office/officeart/2005/8/layout/hProcess11"/>
    <dgm:cxn modelId="{BB732A0F-F21C-45BA-8426-94CA16250E17}" srcId="{281DCBA8-4569-4C5C-A190-6386465412B8}" destId="{100E627D-3C6B-49A3-A894-392AA095448C}" srcOrd="2" destOrd="0" parTransId="{77D43C2B-DEED-4AB1-A37A-ECC7EE3BA27F}" sibTransId="{66DF3FD8-4B08-42BD-99E1-C3385213D36C}"/>
    <dgm:cxn modelId="{570D3FB8-5E19-440F-9C17-1C65DECDF3DB}" type="presOf" srcId="{100E627D-3C6B-49A3-A894-392AA095448C}" destId="{1819DD6E-D6F5-4F07-86C4-70DBD40DBFBD}" srcOrd="0" destOrd="0" presId="urn:microsoft.com/office/officeart/2005/8/layout/hProcess11"/>
    <dgm:cxn modelId="{A3388E31-6175-4DB1-8C84-AA1787DBA96D}" type="presOf" srcId="{281DCBA8-4569-4C5C-A190-6386465412B8}" destId="{BA1A55B5-55C1-4800-A6AB-10E2D23EFB21}" srcOrd="0" destOrd="0" presId="urn:microsoft.com/office/officeart/2005/8/layout/hProcess11"/>
    <dgm:cxn modelId="{9DC2327E-4BBE-4023-A6DB-11FE5FF8398B}" type="presOf" srcId="{A3655EF5-AA33-4197-B995-F43F8A218840}" destId="{AFC67563-065F-4C69-B05B-95B51400C5E9}" srcOrd="0" destOrd="0" presId="urn:microsoft.com/office/officeart/2005/8/layout/hProcess11"/>
    <dgm:cxn modelId="{EA2F8276-604C-4A47-BC72-2543E808D834}" srcId="{281DCBA8-4569-4C5C-A190-6386465412B8}" destId="{4AA235B6-88B0-4A6C-8F2D-5F07C4233604}" srcOrd="1" destOrd="0" parTransId="{ED1D3AD4-1C5A-4292-A328-8169EB21F82A}" sibTransId="{587AE1CA-AA75-44FB-B7D7-869046770743}"/>
    <dgm:cxn modelId="{6D6E66EB-5F06-46AE-858C-C1FDB1E5988E}" type="presOf" srcId="{4AA235B6-88B0-4A6C-8F2D-5F07C4233604}" destId="{67EA70F0-5EAD-4103-A2F6-13233B08A598}" srcOrd="0" destOrd="0" presId="urn:microsoft.com/office/officeart/2005/8/layout/hProcess11"/>
    <dgm:cxn modelId="{9BE637A8-81C8-4D68-8203-40C609C60EB7}" srcId="{281DCBA8-4569-4C5C-A190-6386465412B8}" destId="{A3655EF5-AA33-4197-B995-F43F8A218840}" srcOrd="0" destOrd="0" parTransId="{81338259-F4B2-494B-93B2-DF90602DBBD6}" sibTransId="{AE00417D-5EF9-4E15-9E2A-537196F69E50}"/>
    <dgm:cxn modelId="{61BA952E-7F4E-44F9-9B92-52F444C4D8BC}" type="presParOf" srcId="{BA1A55B5-55C1-4800-A6AB-10E2D23EFB21}" destId="{65E537BB-60BC-49C6-B887-C6BEAD4CAC7D}" srcOrd="0" destOrd="0" presId="urn:microsoft.com/office/officeart/2005/8/layout/hProcess11"/>
    <dgm:cxn modelId="{32AC7ECA-A0F4-44A6-8E35-DD4F2895ECA8}" type="presParOf" srcId="{BA1A55B5-55C1-4800-A6AB-10E2D23EFB21}" destId="{E469749C-12F3-4B40-9355-4DE17EC83A88}" srcOrd="1" destOrd="0" presId="urn:microsoft.com/office/officeart/2005/8/layout/hProcess11"/>
    <dgm:cxn modelId="{A8608825-D8D9-4140-9019-5AACC06C6511}" type="presParOf" srcId="{E469749C-12F3-4B40-9355-4DE17EC83A88}" destId="{6FE576CB-9AAB-4B3F-B7FC-2B031982F113}" srcOrd="0" destOrd="0" presId="urn:microsoft.com/office/officeart/2005/8/layout/hProcess11"/>
    <dgm:cxn modelId="{4F3972EB-5EBB-4AB7-B351-194976A118BB}" type="presParOf" srcId="{6FE576CB-9AAB-4B3F-B7FC-2B031982F113}" destId="{AFC67563-065F-4C69-B05B-95B51400C5E9}" srcOrd="0" destOrd="0" presId="urn:microsoft.com/office/officeart/2005/8/layout/hProcess11"/>
    <dgm:cxn modelId="{1F7F96E2-A6D8-4D1A-B6A9-4A8062F38253}" type="presParOf" srcId="{6FE576CB-9AAB-4B3F-B7FC-2B031982F113}" destId="{F1CF87F8-FB35-42BE-84EE-3A29EBD1AB71}" srcOrd="1" destOrd="0" presId="urn:microsoft.com/office/officeart/2005/8/layout/hProcess11"/>
    <dgm:cxn modelId="{52E6A76E-CFB5-4222-B729-F3E481F11DB3}" type="presParOf" srcId="{6FE576CB-9AAB-4B3F-B7FC-2B031982F113}" destId="{CEF7823E-1825-4C81-BF33-9AD4B2ED3A1B}" srcOrd="2" destOrd="0" presId="urn:microsoft.com/office/officeart/2005/8/layout/hProcess11"/>
    <dgm:cxn modelId="{A71C0F12-0903-4544-8BA8-11100DC8DB0B}" type="presParOf" srcId="{E469749C-12F3-4B40-9355-4DE17EC83A88}" destId="{5779CC61-C16E-4DAB-AD7F-A14A4CD5F825}" srcOrd="1" destOrd="0" presId="urn:microsoft.com/office/officeart/2005/8/layout/hProcess11"/>
    <dgm:cxn modelId="{756204E1-22FB-41C5-A48B-BB2B27DB7971}" type="presParOf" srcId="{E469749C-12F3-4B40-9355-4DE17EC83A88}" destId="{8CAECFDD-44E8-422A-AF17-068A785865F1}" srcOrd="2" destOrd="0" presId="urn:microsoft.com/office/officeart/2005/8/layout/hProcess11"/>
    <dgm:cxn modelId="{7FC86A98-2ED2-43FD-9B41-715951D03D94}" type="presParOf" srcId="{8CAECFDD-44E8-422A-AF17-068A785865F1}" destId="{67EA70F0-5EAD-4103-A2F6-13233B08A598}" srcOrd="0" destOrd="0" presId="urn:microsoft.com/office/officeart/2005/8/layout/hProcess11"/>
    <dgm:cxn modelId="{0690AFFA-DD27-454F-8064-A078C602F8C2}" type="presParOf" srcId="{8CAECFDD-44E8-422A-AF17-068A785865F1}" destId="{766672BF-2401-488E-B692-3B39A9DC7C84}" srcOrd="1" destOrd="0" presId="urn:microsoft.com/office/officeart/2005/8/layout/hProcess11"/>
    <dgm:cxn modelId="{973A2308-DB63-4C68-84D0-BB48EA3E5A65}" type="presParOf" srcId="{8CAECFDD-44E8-422A-AF17-068A785865F1}" destId="{72FB3189-B55D-442A-864D-94F4D5B26753}" srcOrd="2" destOrd="0" presId="urn:microsoft.com/office/officeart/2005/8/layout/hProcess11"/>
    <dgm:cxn modelId="{3DE0151D-31B3-4C84-B3AA-78A67DC83A61}" type="presParOf" srcId="{E469749C-12F3-4B40-9355-4DE17EC83A88}" destId="{C60C7E2F-C0B0-405B-9C32-1AEF05268964}" srcOrd="3" destOrd="0" presId="urn:microsoft.com/office/officeart/2005/8/layout/hProcess11"/>
    <dgm:cxn modelId="{F6B821A5-710C-4EF6-B630-D9B020BDFC33}" type="presParOf" srcId="{E469749C-12F3-4B40-9355-4DE17EC83A88}" destId="{4C685F40-941A-420A-A3E6-4EE522F55C2B}" srcOrd="4" destOrd="0" presId="urn:microsoft.com/office/officeart/2005/8/layout/hProcess11"/>
    <dgm:cxn modelId="{AF84048C-AD2B-4A94-BB9A-E80C634FB627}" type="presParOf" srcId="{4C685F40-941A-420A-A3E6-4EE522F55C2B}" destId="{1819DD6E-D6F5-4F07-86C4-70DBD40DBFBD}" srcOrd="0" destOrd="0" presId="urn:microsoft.com/office/officeart/2005/8/layout/hProcess11"/>
    <dgm:cxn modelId="{69394B6E-291D-4D27-9CCD-E3B32341F6D8}" type="presParOf" srcId="{4C685F40-941A-420A-A3E6-4EE522F55C2B}" destId="{AE4B7910-EDDA-4679-ABF0-ABDABB013D2C}" srcOrd="1" destOrd="0" presId="urn:microsoft.com/office/officeart/2005/8/layout/hProcess11"/>
    <dgm:cxn modelId="{53B7FBA0-E6D1-4CD7-93D1-EFD2EF246B12}" type="presParOf" srcId="{4C685F40-941A-420A-A3E6-4EE522F55C2B}" destId="{2167DEA9-779D-4BA9-8BB0-6DB12D337AF8}" srcOrd="2" destOrd="0" presId="urn:microsoft.com/office/officeart/2005/8/layout/hProcess11"/>
    <dgm:cxn modelId="{70445F7F-907C-4C76-A102-F6CD4F0CF4BD}" type="presParOf" srcId="{E469749C-12F3-4B40-9355-4DE17EC83A88}" destId="{6DA66FC2-6E71-4474-B765-054C7D4B800B}" srcOrd="5" destOrd="0" presId="urn:microsoft.com/office/officeart/2005/8/layout/hProcess11"/>
    <dgm:cxn modelId="{28752727-7B88-485A-A9CB-4186C76ED588}" type="presParOf" srcId="{E469749C-12F3-4B40-9355-4DE17EC83A88}" destId="{F8DE70AC-44D6-4DDD-A062-C827C62CF6D9}" srcOrd="6" destOrd="0" presId="urn:microsoft.com/office/officeart/2005/8/layout/hProcess11"/>
    <dgm:cxn modelId="{8443A6D9-6D71-487F-B9C5-85B3D83A15D5}" type="presParOf" srcId="{F8DE70AC-44D6-4DDD-A062-C827C62CF6D9}" destId="{03C10715-CAE5-497C-8252-133629977512}" srcOrd="0" destOrd="0" presId="urn:microsoft.com/office/officeart/2005/8/layout/hProcess11"/>
    <dgm:cxn modelId="{CCF8C7E6-ED1C-4111-8333-F46AE370B8F5}" type="presParOf" srcId="{F8DE70AC-44D6-4DDD-A062-C827C62CF6D9}" destId="{2F0078DF-DF54-47B3-9CD6-AC084976D92C}" srcOrd="1" destOrd="0" presId="urn:microsoft.com/office/officeart/2005/8/layout/hProcess11"/>
    <dgm:cxn modelId="{F81DD7F9-6F81-46AC-ACDB-8A9A03CFB654}" type="presParOf" srcId="{F8DE70AC-44D6-4DDD-A062-C827C62CF6D9}" destId="{63BF3BB8-1F2D-484F-A781-870C376BBCAA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4751503-C48A-42CA-A3FC-6503D5B46F77}" type="doc">
      <dgm:prSet loTypeId="urn:microsoft.com/office/officeart/2009/3/layout/RandomtoResultProcess" loCatId="process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EF997A7E-BEE2-42F2-B281-74B062532D56}">
      <dgm:prSet phldrT="[テキスト]"/>
      <dgm:spPr/>
      <dgm:t>
        <a:bodyPr/>
        <a:lstStyle/>
        <a:p>
          <a:r>
            <a:rPr kumimoji="1" lang="ja-JP" altLang="en-US" dirty="0" smtClean="0"/>
            <a:t>お客様の声</a:t>
          </a:r>
          <a:endParaRPr kumimoji="1" lang="ja-JP" altLang="en-US" dirty="0"/>
        </a:p>
      </dgm:t>
    </dgm:pt>
    <dgm:pt modelId="{6A282FC5-F714-4FC3-B293-ABF60C3468BF}" type="par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FE715031-C161-476F-8C44-1EBC3A60EC83}" type="sib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D4CB9D09-0F6B-4CDC-B309-89CACDC3CC4E}">
      <dgm:prSet phldrT="[テキスト]"/>
      <dgm:spPr/>
      <dgm:t>
        <a:bodyPr/>
        <a:lstStyle/>
        <a:p>
          <a:r>
            <a:rPr kumimoji="1" lang="ja-JP" altLang="en-US" dirty="0" smtClean="0"/>
            <a:t>会話</a:t>
          </a:r>
          <a:endParaRPr kumimoji="1" lang="ja-JP" altLang="en-US" dirty="0"/>
        </a:p>
      </dgm:t>
    </dgm:pt>
    <dgm:pt modelId="{F6C9D44A-7BA8-4AB8-8B61-6DE56C8207A9}" type="par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CB9549D0-7476-4D16-A678-DFB783E005C0}" type="sib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9DA1BC6C-6908-4566-8442-46AA5CC850F9}">
      <dgm:prSet phldrT="[テキスト]"/>
      <dgm:spPr/>
      <dgm:t>
        <a:bodyPr/>
        <a:lstStyle/>
        <a:p>
          <a:r>
            <a:rPr kumimoji="1" lang="ja-JP" altLang="en-US" dirty="0" smtClean="0"/>
            <a:t>新店舗</a:t>
          </a:r>
          <a:endParaRPr kumimoji="1" lang="ja-JP" altLang="en-US" dirty="0"/>
        </a:p>
      </dgm:t>
    </dgm:pt>
    <dgm:pt modelId="{D5114AD1-0607-444C-89B4-25A4BA651AF6}" type="par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34F01659-DDF7-4569-8849-E0E1E1A51D69}" type="sib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A9F333B7-CCD7-49E4-81D2-4DCF96A0FAB7}">
      <dgm:prSet phldrT="[テキスト]"/>
      <dgm:spPr/>
      <dgm:t>
        <a:bodyPr/>
        <a:lstStyle/>
        <a:p>
          <a:r>
            <a:rPr kumimoji="1" lang="ja-JP" altLang="en-US" dirty="0" smtClean="0"/>
            <a:t>新商品</a:t>
          </a:r>
          <a:endParaRPr kumimoji="1" lang="ja-JP" altLang="en-US" dirty="0"/>
        </a:p>
      </dgm:t>
    </dgm:pt>
    <dgm:pt modelId="{A672240E-6121-46CF-9282-EC1E715C8D91}" type="par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4F7FA8D2-FD6B-4AFD-9177-CEA059965E38}" type="sib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C5EFC891-D42D-4C63-8904-AA1E7CD79DDE}">
      <dgm:prSet phldrT="[テキスト]"/>
      <dgm:spPr/>
      <dgm:t>
        <a:bodyPr/>
        <a:lstStyle/>
        <a:p>
          <a:r>
            <a:rPr kumimoji="1" lang="ja-JP" altLang="en-US" dirty="0" smtClean="0"/>
            <a:t>インターネット</a:t>
          </a:r>
          <a:endParaRPr kumimoji="1" lang="ja-JP" altLang="en-US" dirty="0"/>
        </a:p>
      </dgm:t>
    </dgm:pt>
    <dgm:pt modelId="{BCC9A434-3BEB-48D1-BAD7-7BA958E3BD20}" type="par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D661E381-F105-4200-B6FE-7759F15C8652}" type="sib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2B455C5B-227E-40C4-A2A3-541C35CE3D79}">
      <dgm:prSet phldrT="[テキスト]"/>
      <dgm:spPr/>
      <dgm:t>
        <a:bodyPr/>
        <a:lstStyle/>
        <a:p>
          <a:r>
            <a:rPr kumimoji="1" lang="ja-JP" altLang="en-US" dirty="0" smtClean="0"/>
            <a:t>取り扱い商品</a:t>
          </a:r>
          <a:endParaRPr kumimoji="1" lang="ja-JP" altLang="en-US" dirty="0"/>
        </a:p>
      </dgm:t>
    </dgm:pt>
    <dgm:pt modelId="{E56E101E-9CB1-4CBE-AE9C-B80088C4D7F3}" type="par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DFA471C1-7926-4523-80C1-F1751CF6D590}" type="sib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E0571815-4C68-4EDF-94BF-6F5100665FEC}" type="pres">
      <dgm:prSet presAssocID="{14751503-C48A-42CA-A3FC-6503D5B46F77}" presName="Name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AA865942-BB63-4A8D-9485-AEE98FB0D8BD}" type="pres">
      <dgm:prSet presAssocID="{EF997A7E-BEE2-42F2-B281-74B062532D56}" presName="chaos" presStyleCnt="0"/>
      <dgm:spPr/>
    </dgm:pt>
    <dgm:pt modelId="{8E1EDB1C-659F-4762-8AB4-8E59613F12D1}" type="pres">
      <dgm:prSet presAssocID="{EF997A7E-BEE2-42F2-B281-74B062532D56}" presName="parTx1" presStyleLbl="revTx" presStyleIdx="0" presStyleCnt="3"/>
      <dgm:spPr/>
      <dgm:t>
        <a:bodyPr/>
        <a:lstStyle/>
        <a:p>
          <a:endParaRPr kumimoji="1" lang="ja-JP" altLang="en-US"/>
        </a:p>
      </dgm:t>
    </dgm:pt>
    <dgm:pt modelId="{F749BF2D-9884-4CB4-B82D-490294B5C5E6}" type="pres">
      <dgm:prSet presAssocID="{EF997A7E-BEE2-42F2-B281-74B062532D56}" presName="desTx1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E9F5574-B4A3-4FC5-8ACE-EE512079AA9A}" type="pres">
      <dgm:prSet presAssocID="{EF997A7E-BEE2-42F2-B281-74B062532D56}" presName="c1" presStyleLbl="node1" presStyleIdx="0" presStyleCnt="19"/>
      <dgm:spPr/>
    </dgm:pt>
    <dgm:pt modelId="{C9465131-74EA-48F8-89A3-80CA96989A2A}" type="pres">
      <dgm:prSet presAssocID="{EF997A7E-BEE2-42F2-B281-74B062532D56}" presName="c2" presStyleLbl="node1" presStyleIdx="1" presStyleCnt="19"/>
      <dgm:spPr/>
    </dgm:pt>
    <dgm:pt modelId="{78651052-7C96-4084-80F4-9AC06E3C53E9}" type="pres">
      <dgm:prSet presAssocID="{EF997A7E-BEE2-42F2-B281-74B062532D56}" presName="c3" presStyleLbl="node1" presStyleIdx="2" presStyleCnt="19"/>
      <dgm:spPr/>
    </dgm:pt>
    <dgm:pt modelId="{9C169BA0-11D2-4138-B741-150624C6DE1E}" type="pres">
      <dgm:prSet presAssocID="{EF997A7E-BEE2-42F2-B281-74B062532D56}" presName="c4" presStyleLbl="node1" presStyleIdx="3" presStyleCnt="19"/>
      <dgm:spPr/>
    </dgm:pt>
    <dgm:pt modelId="{2C41D606-6255-4096-98AE-4772B86B0C8B}" type="pres">
      <dgm:prSet presAssocID="{EF997A7E-BEE2-42F2-B281-74B062532D56}" presName="c5" presStyleLbl="node1" presStyleIdx="4" presStyleCnt="19"/>
      <dgm:spPr/>
    </dgm:pt>
    <dgm:pt modelId="{1A25B551-7A81-414A-959A-E3E50F252C31}" type="pres">
      <dgm:prSet presAssocID="{EF997A7E-BEE2-42F2-B281-74B062532D56}" presName="c6" presStyleLbl="node1" presStyleIdx="5" presStyleCnt="19"/>
      <dgm:spPr/>
    </dgm:pt>
    <dgm:pt modelId="{925B60E9-E68D-470E-87B2-58A10DE5A43A}" type="pres">
      <dgm:prSet presAssocID="{EF997A7E-BEE2-42F2-B281-74B062532D56}" presName="c7" presStyleLbl="node1" presStyleIdx="6" presStyleCnt="19"/>
      <dgm:spPr/>
    </dgm:pt>
    <dgm:pt modelId="{10EBC7E7-7ED7-4015-847D-2E40C1E98028}" type="pres">
      <dgm:prSet presAssocID="{EF997A7E-BEE2-42F2-B281-74B062532D56}" presName="c8" presStyleLbl="node1" presStyleIdx="7" presStyleCnt="19"/>
      <dgm:spPr/>
    </dgm:pt>
    <dgm:pt modelId="{762B1C3C-7FE2-47EE-9F20-5165358B6336}" type="pres">
      <dgm:prSet presAssocID="{EF997A7E-BEE2-42F2-B281-74B062532D56}" presName="c9" presStyleLbl="node1" presStyleIdx="8" presStyleCnt="19"/>
      <dgm:spPr/>
    </dgm:pt>
    <dgm:pt modelId="{3B532CC5-04C1-4F9E-8064-E8BA599F5F18}" type="pres">
      <dgm:prSet presAssocID="{EF997A7E-BEE2-42F2-B281-74B062532D56}" presName="c10" presStyleLbl="node1" presStyleIdx="9" presStyleCnt="19"/>
      <dgm:spPr/>
    </dgm:pt>
    <dgm:pt modelId="{84E6A1F1-C242-4319-B797-3D6454B4FBA1}" type="pres">
      <dgm:prSet presAssocID="{EF997A7E-BEE2-42F2-B281-74B062532D56}" presName="c11" presStyleLbl="node1" presStyleIdx="10" presStyleCnt="19"/>
      <dgm:spPr/>
    </dgm:pt>
    <dgm:pt modelId="{D52FC346-2F75-419D-8B20-F37D8DA082BF}" type="pres">
      <dgm:prSet presAssocID="{EF997A7E-BEE2-42F2-B281-74B062532D56}" presName="c12" presStyleLbl="node1" presStyleIdx="11" presStyleCnt="19"/>
      <dgm:spPr/>
    </dgm:pt>
    <dgm:pt modelId="{8A3830B1-0D66-4C01-89E9-2544554E8DA8}" type="pres">
      <dgm:prSet presAssocID="{EF997A7E-BEE2-42F2-B281-74B062532D56}" presName="c13" presStyleLbl="node1" presStyleIdx="12" presStyleCnt="19"/>
      <dgm:spPr/>
    </dgm:pt>
    <dgm:pt modelId="{8FEFDD9B-B983-4284-AF63-63402125854E}" type="pres">
      <dgm:prSet presAssocID="{EF997A7E-BEE2-42F2-B281-74B062532D56}" presName="c14" presStyleLbl="node1" presStyleIdx="13" presStyleCnt="19"/>
      <dgm:spPr/>
    </dgm:pt>
    <dgm:pt modelId="{72E14713-95E0-460F-959E-5345887A6E21}" type="pres">
      <dgm:prSet presAssocID="{EF997A7E-BEE2-42F2-B281-74B062532D56}" presName="c15" presStyleLbl="node1" presStyleIdx="14" presStyleCnt="19"/>
      <dgm:spPr/>
    </dgm:pt>
    <dgm:pt modelId="{AEF7ED9A-1F1A-4441-92DE-9C604F74DA5A}" type="pres">
      <dgm:prSet presAssocID="{EF997A7E-BEE2-42F2-B281-74B062532D56}" presName="c16" presStyleLbl="node1" presStyleIdx="15" presStyleCnt="19"/>
      <dgm:spPr/>
    </dgm:pt>
    <dgm:pt modelId="{5E846D32-CD60-4B2D-BAD0-1FE465A6DB50}" type="pres">
      <dgm:prSet presAssocID="{EF997A7E-BEE2-42F2-B281-74B062532D56}" presName="c17" presStyleLbl="node1" presStyleIdx="16" presStyleCnt="19"/>
      <dgm:spPr/>
    </dgm:pt>
    <dgm:pt modelId="{AE769D40-59C0-4F74-969B-F61D766AF205}" type="pres">
      <dgm:prSet presAssocID="{EF997A7E-BEE2-42F2-B281-74B062532D56}" presName="c18" presStyleLbl="node1" presStyleIdx="17" presStyleCnt="19"/>
      <dgm:spPr/>
    </dgm:pt>
    <dgm:pt modelId="{53A6B194-CB64-469A-A76E-13F61570CC24}" type="pres">
      <dgm:prSet presAssocID="{FE715031-C161-476F-8C44-1EBC3A60EC83}" presName="chevronComposite1" presStyleCnt="0"/>
      <dgm:spPr/>
    </dgm:pt>
    <dgm:pt modelId="{0B20C570-7AEB-47AC-8E6D-87CB0B89B969}" type="pres">
      <dgm:prSet presAssocID="{FE715031-C161-476F-8C44-1EBC3A60EC83}" presName="chevron1" presStyleLbl="sibTrans2D1" presStyleIdx="0" presStyleCnt="2"/>
      <dgm:spPr/>
    </dgm:pt>
    <dgm:pt modelId="{B8F0B3AF-22DE-4C22-86F6-C9D805CAB352}" type="pres">
      <dgm:prSet presAssocID="{FE715031-C161-476F-8C44-1EBC3A60EC83}" presName="spChevron1" presStyleCnt="0"/>
      <dgm:spPr/>
    </dgm:pt>
    <dgm:pt modelId="{24A5EAFF-0897-44EC-A1B2-B0B888A8112C}" type="pres">
      <dgm:prSet presAssocID="{FE715031-C161-476F-8C44-1EBC3A60EC83}" presName="overlap" presStyleCnt="0"/>
      <dgm:spPr/>
    </dgm:pt>
    <dgm:pt modelId="{2773F724-3F46-49B0-A0C8-E04D42530729}" type="pres">
      <dgm:prSet presAssocID="{FE715031-C161-476F-8C44-1EBC3A60EC83}" presName="chevronComposite2" presStyleCnt="0"/>
      <dgm:spPr/>
    </dgm:pt>
    <dgm:pt modelId="{F59C9F49-FA0A-4A82-B601-D70B833FD8C6}" type="pres">
      <dgm:prSet presAssocID="{FE715031-C161-476F-8C44-1EBC3A60EC83}" presName="chevron2" presStyleLbl="sibTrans2D1" presStyleIdx="1" presStyleCnt="2"/>
      <dgm:spPr/>
    </dgm:pt>
    <dgm:pt modelId="{326A0F33-C045-4079-9FD4-EE4170D59ED4}" type="pres">
      <dgm:prSet presAssocID="{FE715031-C161-476F-8C44-1EBC3A60EC83}" presName="spChevron2" presStyleCnt="0"/>
      <dgm:spPr/>
    </dgm:pt>
    <dgm:pt modelId="{EB77AAB1-75E5-413E-A6C9-E4BF5D58F77C}" type="pres">
      <dgm:prSet presAssocID="{9DA1BC6C-6908-4566-8442-46AA5CC850F9}" presName="last" presStyleCnt="0"/>
      <dgm:spPr/>
    </dgm:pt>
    <dgm:pt modelId="{25E81B55-C045-4F0E-A0DD-FECE085A8C97}" type="pres">
      <dgm:prSet presAssocID="{9DA1BC6C-6908-4566-8442-46AA5CC850F9}" presName="circleTx" presStyleLbl="node1" presStyleIdx="18" presStyleCnt="19"/>
      <dgm:spPr/>
      <dgm:t>
        <a:bodyPr/>
        <a:lstStyle/>
        <a:p>
          <a:endParaRPr kumimoji="1" lang="ja-JP" altLang="en-US"/>
        </a:p>
      </dgm:t>
    </dgm:pt>
    <dgm:pt modelId="{76AA4833-F155-49A4-8720-E824B000D0C8}" type="pres">
      <dgm:prSet presAssocID="{9DA1BC6C-6908-4566-8442-46AA5CC850F9}" presName="desTxN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F5BF1A1-21D6-47EA-BCFE-D6F4BE39FFB9}" type="pres">
      <dgm:prSet presAssocID="{9DA1BC6C-6908-4566-8442-46AA5CC850F9}" presName="spN" presStyleCnt="0"/>
      <dgm:spPr/>
    </dgm:pt>
  </dgm:ptLst>
  <dgm:cxnLst>
    <dgm:cxn modelId="{42289012-ED0E-4160-821B-73517B622D81}" srcId="{EF997A7E-BEE2-42F2-B281-74B062532D56}" destId="{C5EFC891-D42D-4C63-8904-AA1E7CD79DDE}" srcOrd="1" destOrd="0" parTransId="{BCC9A434-3BEB-48D1-BAD7-7BA958E3BD20}" sibTransId="{D661E381-F105-4200-B6FE-7759F15C8652}"/>
    <dgm:cxn modelId="{EAF180A5-7D93-4498-A47D-DAE89C849D52}" type="presOf" srcId="{14751503-C48A-42CA-A3FC-6503D5B46F77}" destId="{E0571815-4C68-4EDF-94BF-6F5100665FEC}" srcOrd="0" destOrd="0" presId="urn:microsoft.com/office/officeart/2009/3/layout/RandomtoResultProcess"/>
    <dgm:cxn modelId="{F54BFB84-EAE6-4689-B7D7-420D58D6F00B}" srcId="{14751503-C48A-42CA-A3FC-6503D5B46F77}" destId="{9DA1BC6C-6908-4566-8442-46AA5CC850F9}" srcOrd="1" destOrd="0" parTransId="{D5114AD1-0607-444C-89B4-25A4BA651AF6}" sibTransId="{34F01659-DDF7-4569-8849-E0E1E1A51D69}"/>
    <dgm:cxn modelId="{F6394052-D5EB-4AEB-8495-1CD2786DD477}" type="presOf" srcId="{C5EFC891-D42D-4C63-8904-AA1E7CD79DDE}" destId="{F749BF2D-9884-4CB4-B82D-490294B5C5E6}" srcOrd="0" destOrd="1" presId="urn:microsoft.com/office/officeart/2009/3/layout/RandomtoResultProcess"/>
    <dgm:cxn modelId="{834CDF4A-6118-4C09-A301-F6004B37D7A3}" type="presOf" srcId="{D4CB9D09-0F6B-4CDC-B309-89CACDC3CC4E}" destId="{F749BF2D-9884-4CB4-B82D-490294B5C5E6}" srcOrd="0" destOrd="0" presId="urn:microsoft.com/office/officeart/2009/3/layout/RandomtoResultProcess"/>
    <dgm:cxn modelId="{EDF716D7-A135-4715-93A6-353BD6468F3B}" srcId="{EF997A7E-BEE2-42F2-B281-74B062532D56}" destId="{D4CB9D09-0F6B-4CDC-B309-89CACDC3CC4E}" srcOrd="0" destOrd="0" parTransId="{F6C9D44A-7BA8-4AB8-8B61-6DE56C8207A9}" sibTransId="{CB9549D0-7476-4D16-A678-DFB783E005C0}"/>
    <dgm:cxn modelId="{AE1B8DC4-73FF-4BA3-B507-26D5FDE65231}" srcId="{9DA1BC6C-6908-4566-8442-46AA5CC850F9}" destId="{A9F333B7-CCD7-49E4-81D2-4DCF96A0FAB7}" srcOrd="0" destOrd="0" parTransId="{A672240E-6121-46CF-9282-EC1E715C8D91}" sibTransId="{4F7FA8D2-FD6B-4AFD-9177-CEA059965E38}"/>
    <dgm:cxn modelId="{D7D52AA8-BB34-4ACA-A4AD-52C7D8BFDCB0}" srcId="{14751503-C48A-42CA-A3FC-6503D5B46F77}" destId="{EF997A7E-BEE2-42F2-B281-74B062532D56}" srcOrd="0" destOrd="0" parTransId="{6A282FC5-F714-4FC3-B293-ABF60C3468BF}" sibTransId="{FE715031-C161-476F-8C44-1EBC3A60EC83}"/>
    <dgm:cxn modelId="{ED2F1B75-430D-4488-8D3D-ED2DB4EC4E24}" srcId="{9DA1BC6C-6908-4566-8442-46AA5CC850F9}" destId="{2B455C5B-227E-40C4-A2A3-541C35CE3D79}" srcOrd="1" destOrd="0" parTransId="{E56E101E-9CB1-4CBE-AE9C-B80088C4D7F3}" sibTransId="{DFA471C1-7926-4523-80C1-F1751CF6D590}"/>
    <dgm:cxn modelId="{208074CD-764D-469B-8E50-2E023997410E}" type="presOf" srcId="{9DA1BC6C-6908-4566-8442-46AA5CC850F9}" destId="{25E81B55-C045-4F0E-A0DD-FECE085A8C97}" srcOrd="0" destOrd="0" presId="urn:microsoft.com/office/officeart/2009/3/layout/RandomtoResultProcess"/>
    <dgm:cxn modelId="{F1504F71-7A6E-4617-8008-B7680E767757}" type="presOf" srcId="{2B455C5B-227E-40C4-A2A3-541C35CE3D79}" destId="{76AA4833-F155-49A4-8720-E824B000D0C8}" srcOrd="0" destOrd="1" presId="urn:microsoft.com/office/officeart/2009/3/layout/RandomtoResultProcess"/>
    <dgm:cxn modelId="{B179AB6D-97FA-432C-9254-C833F2336FB3}" type="presOf" srcId="{EF997A7E-BEE2-42F2-B281-74B062532D56}" destId="{8E1EDB1C-659F-4762-8AB4-8E59613F12D1}" srcOrd="0" destOrd="0" presId="urn:microsoft.com/office/officeart/2009/3/layout/RandomtoResultProcess"/>
    <dgm:cxn modelId="{17E5F929-6543-4B43-83D7-4ED4CBCA08DC}" type="presOf" srcId="{A9F333B7-CCD7-49E4-81D2-4DCF96A0FAB7}" destId="{76AA4833-F155-49A4-8720-E824B000D0C8}" srcOrd="0" destOrd="0" presId="urn:microsoft.com/office/officeart/2009/3/layout/RandomtoResultProcess"/>
    <dgm:cxn modelId="{DC13DDBB-58F9-461C-BC2F-E5E1133FCEDB}" type="presParOf" srcId="{E0571815-4C68-4EDF-94BF-6F5100665FEC}" destId="{AA865942-BB63-4A8D-9485-AEE98FB0D8BD}" srcOrd="0" destOrd="0" presId="urn:microsoft.com/office/officeart/2009/3/layout/RandomtoResultProcess"/>
    <dgm:cxn modelId="{B3BC6D68-ECF3-4797-AC8A-7E8E60B9F2A5}" type="presParOf" srcId="{AA865942-BB63-4A8D-9485-AEE98FB0D8BD}" destId="{8E1EDB1C-659F-4762-8AB4-8E59613F12D1}" srcOrd="0" destOrd="0" presId="urn:microsoft.com/office/officeart/2009/3/layout/RandomtoResultProcess"/>
    <dgm:cxn modelId="{57B4D29D-DFB2-41B9-83D0-5E04B5CBBB52}" type="presParOf" srcId="{AA865942-BB63-4A8D-9485-AEE98FB0D8BD}" destId="{F749BF2D-9884-4CB4-B82D-490294B5C5E6}" srcOrd="1" destOrd="0" presId="urn:microsoft.com/office/officeart/2009/3/layout/RandomtoResultProcess"/>
    <dgm:cxn modelId="{CB193840-3E9E-43B3-B308-DBFA1A25915B}" type="presParOf" srcId="{AA865942-BB63-4A8D-9485-AEE98FB0D8BD}" destId="{0E9F5574-B4A3-4FC5-8ACE-EE512079AA9A}" srcOrd="2" destOrd="0" presId="urn:microsoft.com/office/officeart/2009/3/layout/RandomtoResultProcess"/>
    <dgm:cxn modelId="{98F50AF6-BC21-44F3-BA3A-711C44C28BDB}" type="presParOf" srcId="{AA865942-BB63-4A8D-9485-AEE98FB0D8BD}" destId="{C9465131-74EA-48F8-89A3-80CA96989A2A}" srcOrd="3" destOrd="0" presId="urn:microsoft.com/office/officeart/2009/3/layout/RandomtoResultProcess"/>
    <dgm:cxn modelId="{55D1AD94-4CA3-4540-864D-E140B6E83F96}" type="presParOf" srcId="{AA865942-BB63-4A8D-9485-AEE98FB0D8BD}" destId="{78651052-7C96-4084-80F4-9AC06E3C53E9}" srcOrd="4" destOrd="0" presId="urn:microsoft.com/office/officeart/2009/3/layout/RandomtoResultProcess"/>
    <dgm:cxn modelId="{7BAFAD2F-B83B-4FC0-8117-B77DE28ED623}" type="presParOf" srcId="{AA865942-BB63-4A8D-9485-AEE98FB0D8BD}" destId="{9C169BA0-11D2-4138-B741-150624C6DE1E}" srcOrd="5" destOrd="0" presId="urn:microsoft.com/office/officeart/2009/3/layout/RandomtoResultProcess"/>
    <dgm:cxn modelId="{E9FC3D7E-5907-425B-8C55-565A05D3662F}" type="presParOf" srcId="{AA865942-BB63-4A8D-9485-AEE98FB0D8BD}" destId="{2C41D606-6255-4096-98AE-4772B86B0C8B}" srcOrd="6" destOrd="0" presId="urn:microsoft.com/office/officeart/2009/3/layout/RandomtoResultProcess"/>
    <dgm:cxn modelId="{12C7D93D-E9EE-4DFC-B726-8D7A4410FFFC}" type="presParOf" srcId="{AA865942-BB63-4A8D-9485-AEE98FB0D8BD}" destId="{1A25B551-7A81-414A-959A-E3E50F252C31}" srcOrd="7" destOrd="0" presId="urn:microsoft.com/office/officeart/2009/3/layout/RandomtoResultProcess"/>
    <dgm:cxn modelId="{A200AA52-DDF9-4F6B-90F0-0552B63AE71D}" type="presParOf" srcId="{AA865942-BB63-4A8D-9485-AEE98FB0D8BD}" destId="{925B60E9-E68D-470E-87B2-58A10DE5A43A}" srcOrd="8" destOrd="0" presId="urn:microsoft.com/office/officeart/2009/3/layout/RandomtoResultProcess"/>
    <dgm:cxn modelId="{5CF8B499-4204-4D61-9F8D-BF4E35B8CAF3}" type="presParOf" srcId="{AA865942-BB63-4A8D-9485-AEE98FB0D8BD}" destId="{10EBC7E7-7ED7-4015-847D-2E40C1E98028}" srcOrd="9" destOrd="0" presId="urn:microsoft.com/office/officeart/2009/3/layout/RandomtoResultProcess"/>
    <dgm:cxn modelId="{4E563E8D-D7F9-4FA9-8C2F-18C8B1B8AEFB}" type="presParOf" srcId="{AA865942-BB63-4A8D-9485-AEE98FB0D8BD}" destId="{762B1C3C-7FE2-47EE-9F20-5165358B6336}" srcOrd="10" destOrd="0" presId="urn:microsoft.com/office/officeart/2009/3/layout/RandomtoResultProcess"/>
    <dgm:cxn modelId="{2F45189A-DA2C-4F86-B00F-9240E4B9D0A9}" type="presParOf" srcId="{AA865942-BB63-4A8D-9485-AEE98FB0D8BD}" destId="{3B532CC5-04C1-4F9E-8064-E8BA599F5F18}" srcOrd="11" destOrd="0" presId="urn:microsoft.com/office/officeart/2009/3/layout/RandomtoResultProcess"/>
    <dgm:cxn modelId="{562CB4A8-754D-4D93-A359-0287EB3494C4}" type="presParOf" srcId="{AA865942-BB63-4A8D-9485-AEE98FB0D8BD}" destId="{84E6A1F1-C242-4319-B797-3D6454B4FBA1}" srcOrd="12" destOrd="0" presId="urn:microsoft.com/office/officeart/2009/3/layout/RandomtoResultProcess"/>
    <dgm:cxn modelId="{51CD5C47-C6B9-4131-AF5F-DADCFA800C03}" type="presParOf" srcId="{AA865942-BB63-4A8D-9485-AEE98FB0D8BD}" destId="{D52FC346-2F75-419D-8B20-F37D8DA082BF}" srcOrd="13" destOrd="0" presId="urn:microsoft.com/office/officeart/2009/3/layout/RandomtoResultProcess"/>
    <dgm:cxn modelId="{DCA7FC61-90C2-48B1-BA68-FC896F7BC9C7}" type="presParOf" srcId="{AA865942-BB63-4A8D-9485-AEE98FB0D8BD}" destId="{8A3830B1-0D66-4C01-89E9-2544554E8DA8}" srcOrd="14" destOrd="0" presId="urn:microsoft.com/office/officeart/2009/3/layout/RandomtoResultProcess"/>
    <dgm:cxn modelId="{3E1A9FAB-0B64-4662-94E1-98D02CFFEA80}" type="presParOf" srcId="{AA865942-BB63-4A8D-9485-AEE98FB0D8BD}" destId="{8FEFDD9B-B983-4284-AF63-63402125854E}" srcOrd="15" destOrd="0" presId="urn:microsoft.com/office/officeart/2009/3/layout/RandomtoResultProcess"/>
    <dgm:cxn modelId="{9B627DB4-9AA7-4BE3-B9DC-F978A4FF060A}" type="presParOf" srcId="{AA865942-BB63-4A8D-9485-AEE98FB0D8BD}" destId="{72E14713-95E0-460F-959E-5345887A6E21}" srcOrd="16" destOrd="0" presId="urn:microsoft.com/office/officeart/2009/3/layout/RandomtoResultProcess"/>
    <dgm:cxn modelId="{883BC4D5-48F4-4BD0-B364-0B19FACE3288}" type="presParOf" srcId="{AA865942-BB63-4A8D-9485-AEE98FB0D8BD}" destId="{AEF7ED9A-1F1A-4441-92DE-9C604F74DA5A}" srcOrd="17" destOrd="0" presId="urn:microsoft.com/office/officeart/2009/3/layout/RandomtoResultProcess"/>
    <dgm:cxn modelId="{2924A16E-95B8-4EFC-84A3-76EDAD801BF2}" type="presParOf" srcId="{AA865942-BB63-4A8D-9485-AEE98FB0D8BD}" destId="{5E846D32-CD60-4B2D-BAD0-1FE465A6DB50}" srcOrd="18" destOrd="0" presId="urn:microsoft.com/office/officeart/2009/3/layout/RandomtoResultProcess"/>
    <dgm:cxn modelId="{EF5A251B-478A-4D5C-B101-D5ACDA0D5BFB}" type="presParOf" srcId="{AA865942-BB63-4A8D-9485-AEE98FB0D8BD}" destId="{AE769D40-59C0-4F74-969B-F61D766AF205}" srcOrd="19" destOrd="0" presId="urn:microsoft.com/office/officeart/2009/3/layout/RandomtoResultProcess"/>
    <dgm:cxn modelId="{40605A10-4555-4C78-BA15-CE46DC96DCF2}" type="presParOf" srcId="{E0571815-4C68-4EDF-94BF-6F5100665FEC}" destId="{53A6B194-CB64-469A-A76E-13F61570CC24}" srcOrd="1" destOrd="0" presId="urn:microsoft.com/office/officeart/2009/3/layout/RandomtoResultProcess"/>
    <dgm:cxn modelId="{044F0874-8DFA-4C6B-AAC0-9FA65A4F487C}" type="presParOf" srcId="{53A6B194-CB64-469A-A76E-13F61570CC24}" destId="{0B20C570-7AEB-47AC-8E6D-87CB0B89B969}" srcOrd="0" destOrd="0" presId="urn:microsoft.com/office/officeart/2009/3/layout/RandomtoResultProcess"/>
    <dgm:cxn modelId="{E73084AB-4F4E-43F0-A209-64771B27BF29}" type="presParOf" srcId="{53A6B194-CB64-469A-A76E-13F61570CC24}" destId="{B8F0B3AF-22DE-4C22-86F6-C9D805CAB352}" srcOrd="1" destOrd="0" presId="urn:microsoft.com/office/officeart/2009/3/layout/RandomtoResultProcess"/>
    <dgm:cxn modelId="{500CE933-720E-4149-B4BE-71B543A91179}" type="presParOf" srcId="{E0571815-4C68-4EDF-94BF-6F5100665FEC}" destId="{24A5EAFF-0897-44EC-A1B2-B0B888A8112C}" srcOrd="2" destOrd="0" presId="urn:microsoft.com/office/officeart/2009/3/layout/RandomtoResultProcess"/>
    <dgm:cxn modelId="{9ABB13D7-9813-4EE4-A716-846926AA2495}" type="presParOf" srcId="{E0571815-4C68-4EDF-94BF-6F5100665FEC}" destId="{2773F724-3F46-49B0-A0C8-E04D42530729}" srcOrd="3" destOrd="0" presId="urn:microsoft.com/office/officeart/2009/3/layout/RandomtoResultProcess"/>
    <dgm:cxn modelId="{ACBF99B7-16D7-4F26-8ECF-003ED6C6B326}" type="presParOf" srcId="{2773F724-3F46-49B0-A0C8-E04D42530729}" destId="{F59C9F49-FA0A-4A82-B601-D70B833FD8C6}" srcOrd="0" destOrd="0" presId="urn:microsoft.com/office/officeart/2009/3/layout/RandomtoResultProcess"/>
    <dgm:cxn modelId="{57A2B876-19D6-45AE-9E70-6F45553C6B28}" type="presParOf" srcId="{2773F724-3F46-49B0-A0C8-E04D42530729}" destId="{326A0F33-C045-4079-9FD4-EE4170D59ED4}" srcOrd="1" destOrd="0" presId="urn:microsoft.com/office/officeart/2009/3/layout/RandomtoResultProcess"/>
    <dgm:cxn modelId="{BD1C7BA2-2D1D-4E4B-AF42-D17F8652AF5B}" type="presParOf" srcId="{E0571815-4C68-4EDF-94BF-6F5100665FEC}" destId="{EB77AAB1-75E5-413E-A6C9-E4BF5D58F77C}" srcOrd="4" destOrd="0" presId="urn:microsoft.com/office/officeart/2009/3/layout/RandomtoResultProcess"/>
    <dgm:cxn modelId="{8CCFD42F-F55A-41E8-8118-FCB093A77A13}" type="presParOf" srcId="{EB77AAB1-75E5-413E-A6C9-E4BF5D58F77C}" destId="{25E81B55-C045-4F0E-A0DD-FECE085A8C97}" srcOrd="0" destOrd="0" presId="urn:microsoft.com/office/officeart/2009/3/layout/RandomtoResultProcess"/>
    <dgm:cxn modelId="{72376334-7302-4C52-BE3D-79FC1B445D55}" type="presParOf" srcId="{EB77AAB1-75E5-413E-A6C9-E4BF5D58F77C}" destId="{76AA4833-F155-49A4-8720-E824B000D0C8}" srcOrd="1" destOrd="0" presId="urn:microsoft.com/office/officeart/2009/3/layout/RandomtoResultProcess"/>
    <dgm:cxn modelId="{E72CAF3E-8B8C-4D93-B121-DF77D8369BA1}" type="presParOf" srcId="{EB77AAB1-75E5-413E-A6C9-E4BF5D58F77C}" destId="{CF5BF1A1-21D6-47EA-BCFE-D6F4BE39FFB9}" srcOrd="2" destOrd="0" presId="urn:microsoft.com/office/officeart/2009/3/layout/RandomtoResult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A70C7FC8-7DF3-4CD5-851D-A085E761261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01A38E51-EFCF-462E-93DA-B70A7A41D5A4}">
      <dgm:prSet/>
      <dgm:spPr/>
      <dgm:t>
        <a:bodyPr/>
        <a:lstStyle/>
        <a:p>
          <a:pPr rtl="0"/>
          <a:r>
            <a:rPr kumimoji="1" lang="ja-JP" smtClean="0"/>
            <a:t>産地からクール便にてお届け</a:t>
          </a:r>
          <a:endParaRPr lang="ja-JP"/>
        </a:p>
      </dgm:t>
    </dgm:pt>
    <dgm:pt modelId="{5BD2847C-4876-42D9-9483-FE97B7EF820A}" type="par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0F426C53-991D-48F7-80D0-EF41F7FDDD79}" type="sib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F5A3E1CE-C4CB-4A95-A7F9-BE5A7151EA80}">
      <dgm:prSet/>
      <dgm:spPr/>
      <dgm:t>
        <a:bodyPr/>
        <a:lstStyle/>
        <a:p>
          <a:pPr rtl="0"/>
          <a:r>
            <a:rPr kumimoji="1" lang="ja-JP" smtClean="0"/>
            <a:t>毎月</a:t>
          </a:r>
          <a:r>
            <a:rPr kumimoji="1" lang="en-US" smtClean="0"/>
            <a:t>15</a:t>
          </a:r>
          <a:r>
            <a:rPr kumimoji="1" lang="ja-JP" smtClean="0"/>
            <a:t>日お届け予定</a:t>
          </a:r>
          <a:endParaRPr lang="ja-JP"/>
        </a:p>
      </dgm:t>
    </dgm:pt>
    <dgm:pt modelId="{8E5E3B35-98F4-4DEA-BDA8-E2E0940FE908}" type="par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09581C22-A7EA-4638-A618-DB654A3715DD}" type="sib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DCB40875-F854-466F-B7B2-D6D6358BCF20}">
      <dgm:prSet/>
      <dgm:spPr/>
      <dgm:t>
        <a:bodyPr/>
        <a:lstStyle/>
        <a:p>
          <a:pPr rtl="0"/>
          <a:r>
            <a:rPr kumimoji="1" lang="en-US" smtClean="0"/>
            <a:t>Web</a:t>
          </a:r>
          <a:r>
            <a:rPr kumimoji="1" lang="ja-JP" smtClean="0"/>
            <a:t>ページからお届け日・時間指定可能</a:t>
          </a:r>
          <a:endParaRPr lang="ja-JP"/>
        </a:p>
      </dgm:t>
    </dgm:pt>
    <dgm:pt modelId="{DEE850EC-E0C9-4D35-893D-0042C85F84AB}" type="par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F1A87310-6F3C-47F4-97CD-34C002697F03}" type="sib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8E295229-EAC1-44E2-9CC8-C9115A590600}" type="pres">
      <dgm:prSet presAssocID="{A70C7FC8-7DF3-4CD5-851D-A085E761261B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2E158DBE-1F0E-44BC-B4B8-3388430259FF}" type="pres">
      <dgm:prSet presAssocID="{01A38E51-EFCF-462E-93DA-B70A7A41D5A4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5B49019-CE1D-4E73-BE35-46C83E68E06E}" type="pres">
      <dgm:prSet presAssocID="{0F426C53-991D-48F7-80D0-EF41F7FDDD79}" presName="spacer" presStyleCnt="0"/>
      <dgm:spPr/>
    </dgm:pt>
    <dgm:pt modelId="{B6174E8D-37F4-435B-850C-D5555AF646C6}" type="pres">
      <dgm:prSet presAssocID="{F5A3E1CE-C4CB-4A95-A7F9-BE5A7151EA80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B7A5730-716D-4F98-80AD-BC44D1A8F957}" type="pres">
      <dgm:prSet presAssocID="{09581C22-A7EA-4638-A618-DB654A3715DD}" presName="spacer" presStyleCnt="0"/>
      <dgm:spPr/>
    </dgm:pt>
    <dgm:pt modelId="{8A3CEB12-F6AA-442C-B3D3-0BA4E5BDE6D2}" type="pres">
      <dgm:prSet presAssocID="{DCB40875-F854-466F-B7B2-D6D6358BCF2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DC2557F-9B86-47FD-AE27-56926749ECEB}" srcId="{A70C7FC8-7DF3-4CD5-851D-A085E761261B}" destId="{01A38E51-EFCF-462E-93DA-B70A7A41D5A4}" srcOrd="0" destOrd="0" parTransId="{5BD2847C-4876-42D9-9483-FE97B7EF820A}" sibTransId="{0F426C53-991D-48F7-80D0-EF41F7FDDD79}"/>
    <dgm:cxn modelId="{007AD7C6-5DBC-421C-A5E1-FE6BF2CEFE45}" type="presOf" srcId="{DCB40875-F854-466F-B7B2-D6D6358BCF20}" destId="{8A3CEB12-F6AA-442C-B3D3-0BA4E5BDE6D2}" srcOrd="0" destOrd="0" presId="urn:microsoft.com/office/officeart/2005/8/layout/vList2"/>
    <dgm:cxn modelId="{5E76A638-01CB-4669-8019-CC332CE2FAA6}" srcId="{A70C7FC8-7DF3-4CD5-851D-A085E761261B}" destId="{F5A3E1CE-C4CB-4A95-A7F9-BE5A7151EA80}" srcOrd="1" destOrd="0" parTransId="{8E5E3B35-98F4-4DEA-BDA8-E2E0940FE908}" sibTransId="{09581C22-A7EA-4638-A618-DB654A3715DD}"/>
    <dgm:cxn modelId="{9A5D7528-BADD-4F5B-A31A-71135D61B3C8}" type="presOf" srcId="{A70C7FC8-7DF3-4CD5-851D-A085E761261B}" destId="{8E295229-EAC1-44E2-9CC8-C9115A590600}" srcOrd="0" destOrd="0" presId="urn:microsoft.com/office/officeart/2005/8/layout/vList2"/>
    <dgm:cxn modelId="{1A4F56DE-43F4-4757-91DA-DF6D4D67FD4E}" type="presOf" srcId="{01A38E51-EFCF-462E-93DA-B70A7A41D5A4}" destId="{2E158DBE-1F0E-44BC-B4B8-3388430259FF}" srcOrd="0" destOrd="0" presId="urn:microsoft.com/office/officeart/2005/8/layout/vList2"/>
    <dgm:cxn modelId="{64C380A3-057D-4BCB-A185-28771A80F98E}" srcId="{A70C7FC8-7DF3-4CD5-851D-A085E761261B}" destId="{DCB40875-F854-466F-B7B2-D6D6358BCF20}" srcOrd="2" destOrd="0" parTransId="{DEE850EC-E0C9-4D35-893D-0042C85F84AB}" sibTransId="{F1A87310-6F3C-47F4-97CD-34C002697F03}"/>
    <dgm:cxn modelId="{74D2D8F1-1917-41CD-BDE1-05B6465E27E6}" type="presOf" srcId="{F5A3E1CE-C4CB-4A95-A7F9-BE5A7151EA80}" destId="{B6174E8D-37F4-435B-850C-D5555AF646C6}" srcOrd="0" destOrd="0" presId="urn:microsoft.com/office/officeart/2005/8/layout/vList2"/>
    <dgm:cxn modelId="{A2819577-9AAB-409C-B553-BD317CC1F8EC}" type="presParOf" srcId="{8E295229-EAC1-44E2-9CC8-C9115A590600}" destId="{2E158DBE-1F0E-44BC-B4B8-3388430259FF}" srcOrd="0" destOrd="0" presId="urn:microsoft.com/office/officeart/2005/8/layout/vList2"/>
    <dgm:cxn modelId="{941FB542-AEDF-4A8E-866A-205435465834}" type="presParOf" srcId="{8E295229-EAC1-44E2-9CC8-C9115A590600}" destId="{75B49019-CE1D-4E73-BE35-46C83E68E06E}" srcOrd="1" destOrd="0" presId="urn:microsoft.com/office/officeart/2005/8/layout/vList2"/>
    <dgm:cxn modelId="{CEBF4B9F-7B8A-461F-94F4-9A397FF13551}" type="presParOf" srcId="{8E295229-EAC1-44E2-9CC8-C9115A590600}" destId="{B6174E8D-37F4-435B-850C-D5555AF646C6}" srcOrd="2" destOrd="0" presId="urn:microsoft.com/office/officeart/2005/8/layout/vList2"/>
    <dgm:cxn modelId="{7423E5DB-E6B2-4D13-A8B8-8FDD5C1464D3}" type="presParOf" srcId="{8E295229-EAC1-44E2-9CC8-C9115A590600}" destId="{1B7A5730-716D-4F98-80AD-BC44D1A8F957}" srcOrd="3" destOrd="0" presId="urn:microsoft.com/office/officeart/2005/8/layout/vList2"/>
    <dgm:cxn modelId="{A060EAA3-FD65-49D0-8B0C-E4E2097B94E4}" type="presParOf" srcId="{8E295229-EAC1-44E2-9CC8-C9115A590600}" destId="{8A3CEB12-F6AA-442C-B3D3-0BA4E5BDE6D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B6F9709-B35D-4F99-A156-B7673C5DF42E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旬の食材の直送</a:t>
          </a:r>
          <a:endParaRPr lang="ja-JP" altLang="en-US" sz="3500" kern="1200" dirty="0"/>
        </a:p>
      </dsp:txBody>
      <dsp:txXfrm>
        <a:off x="58752" y="93019"/>
        <a:ext cx="8479164" cy="1086042"/>
      </dsp:txXfrm>
    </dsp:sp>
    <dsp:sp modelId="{66754533-8E12-4C3A-8884-34313AFD932F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特産品の直送</a:t>
          </a:r>
          <a:endParaRPr lang="ja-JP" altLang="en-US" sz="3500" kern="1200" dirty="0"/>
        </a:p>
      </dsp:txBody>
      <dsp:txXfrm>
        <a:off x="58752" y="1397365"/>
        <a:ext cx="8479164" cy="1086042"/>
      </dsp:txXfrm>
    </dsp:sp>
    <dsp:sp modelId="{5EA08ADC-890D-4AE6-BD89-AD4E3130F5C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天然水の配達</a:t>
          </a:r>
          <a:endParaRPr lang="ja-JP" altLang="en-US" sz="3500" kern="1200" dirty="0"/>
        </a:p>
      </dsp:txBody>
      <dsp:txXfrm>
        <a:off x="58752" y="2701711"/>
        <a:ext cx="8479164" cy="108604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E537BB-60BC-49C6-B887-C6BEAD4CAC7D}">
      <dsp:nvSpPr>
        <dsp:cNvPr id="0" name=""/>
        <dsp:cNvSpPr/>
      </dsp:nvSpPr>
      <dsp:spPr>
        <a:xfrm>
          <a:off x="0" y="1164431"/>
          <a:ext cx="8596312" cy="1552574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FC67563-065F-4C69-B05B-95B51400C5E9}">
      <dsp:nvSpPr>
        <dsp:cNvPr id="0" name=""/>
        <dsp:cNvSpPr/>
      </dsp:nvSpPr>
      <dsp:spPr>
        <a:xfrm>
          <a:off x="3872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会員登録</a:t>
          </a:r>
          <a:endParaRPr kumimoji="1" lang="ja-JP" altLang="en-US" sz="2300" kern="1200" dirty="0"/>
        </a:p>
      </dsp:txBody>
      <dsp:txXfrm>
        <a:off x="3872" y="0"/>
        <a:ext cx="1862394" cy="1552574"/>
      </dsp:txXfrm>
    </dsp:sp>
    <dsp:sp modelId="{F1CF87F8-FB35-42BE-84EE-3A29EBD1AB71}">
      <dsp:nvSpPr>
        <dsp:cNvPr id="0" name=""/>
        <dsp:cNvSpPr/>
      </dsp:nvSpPr>
      <dsp:spPr>
        <a:xfrm>
          <a:off x="740997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EA70F0-5EAD-4103-A2F6-13233B08A598}">
      <dsp:nvSpPr>
        <dsp:cNvPr id="0" name=""/>
        <dsp:cNvSpPr/>
      </dsp:nvSpPr>
      <dsp:spPr>
        <a:xfrm>
          <a:off x="1959386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コースの選択</a:t>
          </a:r>
          <a:endParaRPr kumimoji="1" lang="ja-JP" altLang="en-US" sz="2300" kern="1200" dirty="0"/>
        </a:p>
      </dsp:txBody>
      <dsp:txXfrm>
        <a:off x="1959386" y="2328862"/>
        <a:ext cx="1862394" cy="1552574"/>
      </dsp:txXfrm>
    </dsp:sp>
    <dsp:sp modelId="{766672BF-2401-488E-B692-3B39A9DC7C84}">
      <dsp:nvSpPr>
        <dsp:cNvPr id="0" name=""/>
        <dsp:cNvSpPr/>
      </dsp:nvSpPr>
      <dsp:spPr>
        <a:xfrm>
          <a:off x="2696511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19DD6E-D6F5-4F07-86C4-70DBD40DBFBD}">
      <dsp:nvSpPr>
        <dsp:cNvPr id="0" name=""/>
        <dsp:cNvSpPr/>
      </dsp:nvSpPr>
      <dsp:spPr>
        <a:xfrm>
          <a:off x="3914900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お支払い方法の選択</a:t>
          </a:r>
          <a:endParaRPr kumimoji="1" lang="ja-JP" altLang="en-US" sz="2300" kern="1200" dirty="0"/>
        </a:p>
      </dsp:txBody>
      <dsp:txXfrm>
        <a:off x="3914900" y="0"/>
        <a:ext cx="1862394" cy="1552574"/>
      </dsp:txXfrm>
    </dsp:sp>
    <dsp:sp modelId="{AE4B7910-EDDA-4679-ABF0-ABDABB013D2C}">
      <dsp:nvSpPr>
        <dsp:cNvPr id="0" name=""/>
        <dsp:cNvSpPr/>
      </dsp:nvSpPr>
      <dsp:spPr>
        <a:xfrm>
          <a:off x="4652025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C10715-CAE5-497C-8252-133629977512}">
      <dsp:nvSpPr>
        <dsp:cNvPr id="0" name=""/>
        <dsp:cNvSpPr/>
      </dsp:nvSpPr>
      <dsp:spPr>
        <a:xfrm>
          <a:off x="5870414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申込完了</a:t>
          </a:r>
          <a:endParaRPr kumimoji="1" lang="ja-JP" altLang="en-US" sz="2300" kern="1200" dirty="0"/>
        </a:p>
      </dsp:txBody>
      <dsp:txXfrm>
        <a:off x="5870414" y="2328862"/>
        <a:ext cx="1862394" cy="1552574"/>
      </dsp:txXfrm>
    </dsp:sp>
    <dsp:sp modelId="{2F0078DF-DF54-47B3-9CD6-AC084976D92C}">
      <dsp:nvSpPr>
        <dsp:cNvPr id="0" name=""/>
        <dsp:cNvSpPr/>
      </dsp:nvSpPr>
      <dsp:spPr>
        <a:xfrm>
          <a:off x="6607539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1EDB1C-659F-4762-8AB4-8E59613F12D1}">
      <dsp:nvSpPr>
        <dsp:cNvPr id="0" name=""/>
        <dsp:cNvSpPr/>
      </dsp:nvSpPr>
      <dsp:spPr>
        <a:xfrm>
          <a:off x="1217400" y="828925"/>
          <a:ext cx="2326067" cy="76654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お客様の声</a:t>
          </a:r>
          <a:endParaRPr kumimoji="1" lang="ja-JP" altLang="en-US" sz="3000" kern="1200" dirty="0"/>
        </a:p>
      </dsp:txBody>
      <dsp:txXfrm>
        <a:off x="1217400" y="828925"/>
        <a:ext cx="2326067" cy="766544"/>
      </dsp:txXfrm>
    </dsp:sp>
    <dsp:sp modelId="{F749BF2D-9884-4CB4-B82D-490294B5C5E6}">
      <dsp:nvSpPr>
        <dsp:cNvPr id="0" name=""/>
        <dsp:cNvSpPr/>
      </dsp:nvSpPr>
      <dsp:spPr>
        <a:xfrm>
          <a:off x="1217400" y="2445305"/>
          <a:ext cx="2326067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会話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インターネット</a:t>
          </a:r>
          <a:endParaRPr kumimoji="1" lang="ja-JP" altLang="en-US" sz="2200" kern="1200" dirty="0"/>
        </a:p>
      </dsp:txBody>
      <dsp:txXfrm>
        <a:off x="1217400" y="2445305"/>
        <a:ext cx="2326067" cy="1436131"/>
      </dsp:txXfrm>
    </dsp:sp>
    <dsp:sp modelId="{0E9F5574-B4A3-4FC5-8ACE-EE512079AA9A}">
      <dsp:nvSpPr>
        <dsp:cNvPr id="0" name=""/>
        <dsp:cNvSpPr/>
      </dsp:nvSpPr>
      <dsp:spPr>
        <a:xfrm>
          <a:off x="1214756" y="59579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465131-74EA-48F8-89A3-80CA96989A2A}">
      <dsp:nvSpPr>
        <dsp:cNvPr id="0" name=""/>
        <dsp:cNvSpPr/>
      </dsp:nvSpPr>
      <dsp:spPr>
        <a:xfrm>
          <a:off x="1344276" y="336751"/>
          <a:ext cx="185028" cy="18502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651052-7C96-4084-80F4-9AC06E3C53E9}">
      <dsp:nvSpPr>
        <dsp:cNvPr id="0" name=""/>
        <dsp:cNvSpPr/>
      </dsp:nvSpPr>
      <dsp:spPr>
        <a:xfrm>
          <a:off x="1655123" y="388559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169BA0-11D2-4138-B741-150624C6DE1E}">
      <dsp:nvSpPr>
        <dsp:cNvPr id="0" name=""/>
        <dsp:cNvSpPr/>
      </dsp:nvSpPr>
      <dsp:spPr>
        <a:xfrm>
          <a:off x="1914163" y="103615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41D606-6255-4096-98AE-4772B86B0C8B}">
      <dsp:nvSpPr>
        <dsp:cNvPr id="0" name=""/>
        <dsp:cNvSpPr/>
      </dsp:nvSpPr>
      <dsp:spPr>
        <a:xfrm>
          <a:off x="2250914" y="0"/>
          <a:ext cx="185028" cy="18502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A25B551-7A81-414A-959A-E3E50F252C31}">
      <dsp:nvSpPr>
        <dsp:cNvPr id="0" name=""/>
        <dsp:cNvSpPr/>
      </dsp:nvSpPr>
      <dsp:spPr>
        <a:xfrm>
          <a:off x="2665377" y="181327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5B60E9-E68D-470E-87B2-58A10DE5A43A}">
      <dsp:nvSpPr>
        <dsp:cNvPr id="0" name=""/>
        <dsp:cNvSpPr/>
      </dsp:nvSpPr>
      <dsp:spPr>
        <a:xfrm>
          <a:off x="2924416" y="310847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EBC7E7-7ED7-4015-847D-2E40C1E98028}">
      <dsp:nvSpPr>
        <dsp:cNvPr id="0" name=""/>
        <dsp:cNvSpPr/>
      </dsp:nvSpPr>
      <dsp:spPr>
        <a:xfrm>
          <a:off x="3287071" y="595790"/>
          <a:ext cx="185028" cy="18502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2B1C3C-7FE2-47EE-9F20-5165358B6336}">
      <dsp:nvSpPr>
        <dsp:cNvPr id="0" name=""/>
        <dsp:cNvSpPr/>
      </dsp:nvSpPr>
      <dsp:spPr>
        <a:xfrm>
          <a:off x="3442495" y="880733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532CC5-04C1-4F9E-8064-E8BA599F5F18}">
      <dsp:nvSpPr>
        <dsp:cNvPr id="0" name=""/>
        <dsp:cNvSpPr/>
      </dsp:nvSpPr>
      <dsp:spPr>
        <a:xfrm>
          <a:off x="2095490" y="336751"/>
          <a:ext cx="475786" cy="475786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E6A1F1-C242-4319-B797-3D6454B4FBA1}">
      <dsp:nvSpPr>
        <dsp:cNvPr id="0" name=""/>
        <dsp:cNvSpPr/>
      </dsp:nvSpPr>
      <dsp:spPr>
        <a:xfrm>
          <a:off x="1085237" y="132110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2FC346-2F75-419D-8B20-F37D8DA082BF}">
      <dsp:nvSpPr>
        <dsp:cNvPr id="0" name=""/>
        <dsp:cNvSpPr/>
      </dsp:nvSpPr>
      <dsp:spPr>
        <a:xfrm>
          <a:off x="1240660" y="1554236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3830B1-0D66-4C01-89E9-2544554E8DA8}">
      <dsp:nvSpPr>
        <dsp:cNvPr id="0" name=""/>
        <dsp:cNvSpPr/>
      </dsp:nvSpPr>
      <dsp:spPr>
        <a:xfrm>
          <a:off x="1629219" y="1761467"/>
          <a:ext cx="422921" cy="422921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FEFDD9B-B983-4284-AF63-63402125854E}">
      <dsp:nvSpPr>
        <dsp:cNvPr id="0" name=""/>
        <dsp:cNvSpPr/>
      </dsp:nvSpPr>
      <dsp:spPr>
        <a:xfrm>
          <a:off x="2173202" y="2098218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14713-95E0-460F-959E-5345887A6E21}">
      <dsp:nvSpPr>
        <dsp:cNvPr id="0" name=""/>
        <dsp:cNvSpPr/>
      </dsp:nvSpPr>
      <dsp:spPr>
        <a:xfrm>
          <a:off x="2276818" y="1761467"/>
          <a:ext cx="290758" cy="29075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F7ED9A-1F1A-4441-92DE-9C604F74DA5A}">
      <dsp:nvSpPr>
        <dsp:cNvPr id="0" name=""/>
        <dsp:cNvSpPr/>
      </dsp:nvSpPr>
      <dsp:spPr>
        <a:xfrm>
          <a:off x="2535857" y="2124122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E846D32-CD60-4B2D-BAD0-1FE465A6DB50}">
      <dsp:nvSpPr>
        <dsp:cNvPr id="0" name=""/>
        <dsp:cNvSpPr/>
      </dsp:nvSpPr>
      <dsp:spPr>
        <a:xfrm>
          <a:off x="2768992" y="1709659"/>
          <a:ext cx="422921" cy="422921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769D40-59C0-4F74-969B-F61D766AF205}">
      <dsp:nvSpPr>
        <dsp:cNvPr id="0" name=""/>
        <dsp:cNvSpPr/>
      </dsp:nvSpPr>
      <dsp:spPr>
        <a:xfrm>
          <a:off x="3338879" y="1606043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B20C570-7AEB-47AC-8E6D-87CB0B89B969}">
      <dsp:nvSpPr>
        <dsp:cNvPr id="0" name=""/>
        <dsp:cNvSpPr/>
      </dsp:nvSpPr>
      <dsp:spPr>
        <a:xfrm>
          <a:off x="3629637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9C9F49-FA0A-4A82-B601-D70B833FD8C6}">
      <dsp:nvSpPr>
        <dsp:cNvPr id="0" name=""/>
        <dsp:cNvSpPr/>
      </dsp:nvSpPr>
      <dsp:spPr>
        <a:xfrm>
          <a:off x="4328296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5E81B55-C045-4F0E-A0DD-FECE085A8C97}">
      <dsp:nvSpPr>
        <dsp:cNvPr id="0" name=""/>
        <dsp:cNvSpPr/>
      </dsp:nvSpPr>
      <dsp:spPr>
        <a:xfrm>
          <a:off x="5356877" y="272476"/>
          <a:ext cx="1979532" cy="1979532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新店舗</a:t>
          </a:r>
          <a:endParaRPr kumimoji="1" lang="ja-JP" altLang="en-US" sz="3000" kern="1200" dirty="0"/>
        </a:p>
      </dsp:txBody>
      <dsp:txXfrm>
        <a:off x="5646773" y="562372"/>
        <a:ext cx="1399740" cy="1399740"/>
      </dsp:txXfrm>
    </dsp:sp>
    <dsp:sp modelId="{76AA4833-F155-49A4-8720-E824B000D0C8}">
      <dsp:nvSpPr>
        <dsp:cNvPr id="0" name=""/>
        <dsp:cNvSpPr/>
      </dsp:nvSpPr>
      <dsp:spPr>
        <a:xfrm>
          <a:off x="5182212" y="2445305"/>
          <a:ext cx="2328862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新商品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取り扱い商品</a:t>
          </a:r>
          <a:endParaRPr kumimoji="1" lang="ja-JP" altLang="en-US" sz="2200" kern="1200" dirty="0"/>
        </a:p>
      </dsp:txBody>
      <dsp:txXfrm>
        <a:off x="5182212" y="2445305"/>
        <a:ext cx="2328862" cy="1436131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158DBE-1F0E-44BC-B4B8-3388430259FF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smtClean="0"/>
            <a:t>産地からクール便にてお届け</a:t>
          </a:r>
          <a:endParaRPr lang="ja-JP" altLang="en-US" sz="3500" kern="1200"/>
        </a:p>
      </dsp:txBody>
      <dsp:txXfrm>
        <a:off x="58752" y="93019"/>
        <a:ext cx="8479164" cy="1086042"/>
      </dsp:txXfrm>
    </dsp:sp>
    <dsp:sp modelId="{B6174E8D-37F4-435B-850C-D5555AF646C6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毎月</a:t>
          </a:r>
          <a:r>
            <a:rPr kumimoji="1" lang="en-US" sz="3500" kern="1200" smtClean="0"/>
            <a:t>15</a:t>
          </a:r>
          <a:r>
            <a:rPr kumimoji="1" lang="ja-JP" sz="3500" kern="1200" smtClean="0"/>
            <a:t>日お届け予定</a:t>
          </a:r>
          <a:endParaRPr lang="ja-JP" sz="3500" kern="1200"/>
        </a:p>
      </dsp:txBody>
      <dsp:txXfrm>
        <a:off x="58752" y="1397365"/>
        <a:ext cx="8479164" cy="1086042"/>
      </dsp:txXfrm>
    </dsp:sp>
    <dsp:sp modelId="{8A3CEB12-F6AA-442C-B3D3-0BA4E5BDE6D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3500" kern="1200" smtClean="0"/>
            <a:t>Web</a:t>
          </a:r>
          <a:r>
            <a:rPr kumimoji="1" lang="ja-JP" sz="3500" kern="1200" smtClean="0"/>
            <a:t>ページからお届け日・時間指定可能</a:t>
          </a:r>
          <a:endParaRPr lang="ja-JP" sz="3500" kern="1200"/>
        </a:p>
      </dsp:txBody>
      <dsp:txXfrm>
        <a:off x="58752" y="2701711"/>
        <a:ext cx="8479164" cy="10860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RandomtoResultProcess">
  <dgm:title val=""/>
  <dgm:desc val=""/>
  <dgm:catLst>
    <dgm:cat type="process" pri="1275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Name0">
    <dgm:varLst>
      <dgm:dir/>
      <dgm:animOne val="branch"/>
      <dgm:animLvl val="lvl"/>
    </dgm:varLst>
    <dgm:choose name="Name1">
      <dgm:if name="Name2" func="var" arg="dir" op="equ" val="norm">
        <dgm:alg type="lin">
          <dgm:param type="fallback" val="2D"/>
          <dgm:param type="nodeVertAlign" val="t"/>
        </dgm:alg>
      </dgm:if>
      <dgm:else name="Name3">
        <dgm:alg type="lin">
          <dgm:param type="fallback" val="2D"/>
          <dgm:param type="nodeVertAlign" val="t"/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userH" refType="h" fact="2"/>
      <dgm:constr type="w" for="ch" forName="chaos" refType="userH" fact="0.681"/>
      <dgm:constr type="h" for="ch" forName="chaos" refType="userH"/>
      <dgm:constr type="w" for="ch" forName="middle" refType="userH" fact="0.6"/>
      <dgm:constr type="h" for="ch" forName="middle" refType="userH"/>
      <dgm:constr type="w" for="ch" forName="last" refType="userH" fact="0.6"/>
      <dgm:constr type="h" for="ch" forName="last" refType="userH"/>
      <dgm:constr type="w" for="ch" forName="chevronComposite1" refType="userH" fact="0.22"/>
      <dgm:constr type="h" for="ch" forName="chevronComposite1" refType="userH" fact="0.52"/>
      <dgm:constr type="w" for="ch" forName="chevronComposite2" refType="userH" fact="0.22"/>
      <dgm:constr type="h" for="ch" forName="chevronComposite2" refType="userH" fact="0.52"/>
      <dgm:constr type="w" for="ch" forName="overlap" refType="userH" fact="-0.04"/>
      <dgm:constr type="h" for="ch" forName="overlap" refType="userH" fact="0.06"/>
      <dgm:constr type="primFontSz" for="des" forName="parTx1" op="equ" val="65"/>
      <dgm:constr type="primFontSz" for="des" forName="parTxMid" refType="primFontSz" refFor="des" refForName="parTx1" op="equ"/>
      <dgm:constr type="primFontSz" for="des" forName="circleTx" refType="primFontSz" refFor="des" refForName="parTx1" op="equ"/>
      <dgm:constr type="primFontSz" for="des" forName="desTx1" op="equ" val="65"/>
      <dgm:constr type="primFontSz" for="des" forName="desTxMid" refType="primFontSz" refFor="des" refForName="desTx1" op="equ"/>
      <dgm:constr type="primFontSz" for="des" forName="desTxN" refType="primFontSz" refFor="des" refForName="desTx1" op="equ"/>
    </dgm:constrLst>
    <dgm:forEach name="Name4" axis="ch" ptType="node">
      <dgm:choose name="Name5">
        <dgm:if name="Name6" axis="self" ptType="node" func="pos" op="equ" val="1">
          <dgm:layoutNode name="chaos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parTx1" refType="w" fact="0.5"/>
              <dgm:constr type="t" for="ch" forName="parTx1" refType="w" fact="0.32"/>
              <dgm:constr type="w" for="ch" forName="parTx1" refType="w" fact="0.88"/>
              <dgm:constr type="h" for="ch" forName="parTx1" refType="w" fact="0.29"/>
              <dgm:constr type="ctrX" for="ch" forName="desTx1" refType="w" fact="0.5"/>
              <dgm:constr type="b" for="ch" forName="desTx1" refType="h"/>
              <dgm:constr type="w" for="ch" forName="desTx1" refType="w" fact="0.88"/>
              <dgm:constr type="h" for="ch" forName="desTx1" refType="h" fact="0.37"/>
              <dgm:constr type="l" for="ch" forName="c1" refType="w" fact="0.05"/>
              <dgm:constr type="t" for="ch" forName="c1" refType="w" fact="0.23"/>
              <dgm:constr type="w" for="ch" forName="c1" refType="w" fact="0.07"/>
              <dgm:constr type="h" for="ch" forName="c1" refType="w" refFor="ch" refForName="c1"/>
              <dgm:constr type="l" for="ch" forName="c2" refType="w" fact="0.1"/>
              <dgm:constr type="t" for="ch" forName="c2" refType="w" fact="0.13"/>
              <dgm:constr type="w" for="ch" forName="c2" refType="w" fact="0.07"/>
              <dgm:constr type="h" for="ch" forName="c2" refType="w" refFor="ch" refForName="c2"/>
              <dgm:constr type="l" for="ch" forName="c3" refType="w" fact="0.22"/>
              <dgm:constr type="t" for="ch" forName="c3" refType="w" fact="0.15"/>
              <dgm:constr type="w" for="ch" forName="c3" refType="w" fact="0.11"/>
              <dgm:constr type="h" for="ch" forName="c3" refType="w" refFor="ch" refForName="c3"/>
              <dgm:constr type="l" for="ch" forName="c4" refType="w" fact="0.32"/>
              <dgm:constr type="t" for="ch" forName="c4" refType="w" fact="0.04"/>
              <dgm:constr type="w" for="ch" forName="c4" refType="w" fact="0.07"/>
              <dgm:constr type="h" for="ch" forName="c4" refType="w" refFor="ch" refForName="c4"/>
              <dgm:constr type="l" for="ch" forName="c5" refType="w" fact="0.45"/>
              <dgm:constr type="t" for="ch" forName="c5" refType="w" fact="0"/>
              <dgm:constr type="w" for="ch" forName="c5" refType="w" fact="0.07"/>
              <dgm:constr type="h" for="ch" forName="c5" refType="w" refFor="ch" refForName="c5"/>
              <dgm:constr type="l" for="ch" forName="c6" refType="w" fact="0.61"/>
              <dgm:constr type="t" for="ch" forName="c6" refType="w" fact="0.07"/>
              <dgm:constr type="w" for="ch" forName="c6" refType="w" fact="0.07"/>
              <dgm:constr type="h" for="ch" forName="c6" refType="w" refFor="ch" refForName="c6"/>
              <dgm:constr type="l" for="ch" forName="c7" refType="w" fact="0.71"/>
              <dgm:constr type="t" for="ch" forName="c7" refType="w" fact="0.12"/>
              <dgm:constr type="w" for="ch" forName="c7" refType="w" fact="0.11"/>
              <dgm:constr type="h" for="ch" forName="c7" refType="w" refFor="ch" refForName="c7"/>
              <dgm:constr type="l" for="ch" forName="c8" refType="w" fact="0.85"/>
              <dgm:constr type="t" for="ch" forName="c8" refType="w" fact="0.23"/>
              <dgm:constr type="w" for="ch" forName="c8" refType="w" fact="0.07"/>
              <dgm:constr type="h" for="ch" forName="c8" refType="w" refFor="ch" refForName="c8"/>
              <dgm:constr type="l" for="ch" forName="c9" refType="w" fact="0.91"/>
              <dgm:constr type="t" for="ch" forName="c9" refType="w" fact="0.34"/>
              <dgm:constr type="w" for="ch" forName="c9" refType="w" fact="0.07"/>
              <dgm:constr type="h" for="ch" forName="c9" refType="w" refFor="ch" refForName="c9"/>
              <dgm:constr type="l" for="ch" forName="c10" refType="w" fact="0.39"/>
              <dgm:constr type="t" for="ch" forName="c10" refType="w" fact="0.13"/>
              <dgm:constr type="w" for="ch" forName="c10" refType="w" fact="0.18"/>
              <dgm:constr type="h" for="ch" forName="c10" refType="w" refFor="ch" refForName="c10"/>
              <dgm:constr type="l" for="ch" forName="c11" refType="w" fact="0"/>
              <dgm:constr type="t" for="ch" forName="c11" refType="w" fact="0.51"/>
              <dgm:constr type="w" for="ch" forName="c11" refType="w" fact="0.07"/>
              <dgm:constr type="h" for="ch" forName="c11" refType="w" refFor="ch" refForName="c11"/>
              <dgm:constr type="l" for="ch" forName="c12" refType="w" fact="0.06"/>
              <dgm:constr type="t" for="ch" forName="c12" refType="w" fact="0.6"/>
              <dgm:constr type="w" for="ch" forName="c12" refType="w" fact="0.11"/>
              <dgm:constr type="h" for="ch" forName="c12" refType="w" refFor="ch" refForName="c12"/>
              <dgm:constr type="l" for="ch" forName="c13" refType="w" fact="0.21"/>
              <dgm:constr type="t" for="ch" forName="c13" refType="w" fact="0.68"/>
              <dgm:constr type="w" for="ch" forName="c13" refType="w" fact="0.16"/>
              <dgm:constr type="h" for="ch" forName="c13" refType="w" refFor="ch" refForName="c13"/>
              <dgm:constr type="l" for="ch" forName="c14" refType="w" fact="0.42"/>
              <dgm:constr type="t" for="ch" forName="c14" refType="w" fact="0.81"/>
              <dgm:constr type="w" for="ch" forName="c14" refType="w" fact="0.07"/>
              <dgm:constr type="h" for="ch" forName="c14" refType="w" refFor="ch" refForName="c14"/>
              <dgm:constr type="l" for="ch" forName="c15" refType="w" fact="0.46"/>
              <dgm:constr type="t" for="ch" forName="c15" refType="w" fact="0.68"/>
              <dgm:constr type="w" for="ch" forName="c15" refType="w" fact="0.11"/>
              <dgm:constr type="h" for="ch" forName="c15" refType="w" refFor="ch" refForName="c15"/>
              <dgm:constr type="l" for="ch" forName="c16" refType="w" fact="0.56"/>
              <dgm:constr type="t" for="ch" forName="c16" refType="w" fact="0.82"/>
              <dgm:constr type="w" for="ch" forName="c16" refType="w" fact="0.07"/>
              <dgm:constr type="h" for="ch" forName="c16" refType="w" refFor="ch" refForName="c16"/>
              <dgm:constr type="l" for="ch" forName="c17" refType="w" fact="0.65"/>
              <dgm:constr type="t" for="ch" forName="c17" refType="w" fact="0.66"/>
              <dgm:constr type="w" for="ch" forName="c17" refType="w" fact="0.16"/>
              <dgm:constr type="h" for="ch" forName="c17" refType="w" refFor="ch" refForName="c17"/>
              <dgm:constr type="l" for="ch" forName="c18" refType="w" fact="0.87"/>
              <dgm:constr type="t" for="ch" forName="c18" refType="w" fact="0.62"/>
              <dgm:constr type="w" for="ch" forName="c18" refType="w" fact="0.11"/>
              <dgm:constr type="h" for="ch" forName="c18" refType="w" refFor="ch" refForName="c18"/>
            </dgm:constrLst>
            <dgm:layoutNode name="parTx1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7">
              <dgm:if name="Name8" axis="ch" ptType="node" func="cnt" op="gte" val="1">
                <dgm:layoutNode name="desTx1" styleLbl="revTx">
                  <dgm:varLst>
                    <dgm:bulletEnabled val="1"/>
                  </dgm:varLst>
                  <dgm:choose name="Name9">
                    <dgm:if name="Name10" axis="ch" ptType="node" func="cnt" op="equ" val="1">
                      <dgm:alg type="tx">
                        <dgm:param type="shpTxLTRAlignCh" val="l"/>
                      </dgm:alg>
                    </dgm:if>
                    <dgm:else name="Name11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2"/>
            </dgm:choose>
            <dgm:layoutNode name="c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9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0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layoutNode>
        </dgm:if>
        <dgm:if name="Name13" axis="self" ptType="node" func="revPos" op="equ" val="1">
          <dgm:layoutNode name="last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circleTx" refType="w" fact="0.5"/>
              <dgm:constr type="t" for="ch" forName="circleTx" refType="w" fact="0.117"/>
              <dgm:constr type="w" for="ch" forName="circleTx" refType="h" refFor="ch" refForName="circleTx"/>
              <dgm:constr type="h" for="ch" forName="circleTx" refType="w" fact="0.85"/>
              <dgm:constr type="l" for="ch" forName="desTxN"/>
              <dgm:constr type="b" for="ch" forName="desTxN" refType="h"/>
              <dgm:constr type="w" for="ch" forName="desTxN" refType="w"/>
              <dgm:constr type="h" for="ch" forName="desTxN" refType="h" fact="0.37"/>
              <dgm:constr type="ctrX" for="ch" forName="spN" refType="w" fact="0.5"/>
              <dgm:constr type="t" for="ch" forName="spN"/>
              <dgm:constr type="w" for="ch" forName="spN" refType="w" fact="0.93"/>
              <dgm:constr type="h" for="ch" forName="spN" refType="h" fact="0.01"/>
            </dgm:constrLst>
            <dgm:layoutNode name="circleTx" styleLbl="node1">
              <dgm:alg type="tx"/>
              <dgm:shape xmlns:r="http://schemas.openxmlformats.org/officeDocument/2006/relationships" type="ellipse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  <dgm:choose name="Name14">
              <dgm:if name="Name15" axis="ch" ptType="node" func="cnt" op="gte" val="1">
                <dgm:layoutNode name="desTxN" styleLbl="revTx">
                  <dgm:varLst>
                    <dgm:bulletEnabled val="1"/>
                  </dgm:varLst>
                  <dgm:choose name="Name16">
                    <dgm:if name="Name17" axis="ch" ptType="node" func="cnt" op="equ" val="1">
                      <dgm:alg type="tx">
                        <dgm:param type="shpTxLTRAlignCh" val="l"/>
                      </dgm:alg>
                    </dgm:if>
                    <dgm:else name="Name18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  <dgm:layoutNode name="spN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if>
        <dgm:else name="Name20">
          <dgm:layoutNode name="middl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l" for="ch" forName="parTxMid"/>
              <dgm:constr type="t" for="ch" forName="parTxMid" refType="w" fact="0.167"/>
              <dgm:constr type="w" for="ch" forName="parTxMid" refType="w"/>
              <dgm:constr type="h" for="ch" forName="parTxMid" refType="w" fact="0.7"/>
              <dgm:constr type="l" for="ch" forName="desTxMid"/>
              <dgm:constr type="b" for="ch" forName="desTxMid" refType="h"/>
              <dgm:constr type="w" for="ch" forName="desTxMid" refType="w"/>
              <dgm:constr type="h" for="ch" forName="desTxMid" refType="h" fact="0.37"/>
              <dgm:constr type="ctrX" for="ch" forName="spMid" refType="w" fact="0.5"/>
              <dgm:constr type="t" for="ch" forName="spMid"/>
              <dgm:constr type="w" for="ch" forName="spMid" refType="w" fact="0.01"/>
              <dgm:constr type="h" for="ch" forName="spMid" refType="h" fact="0.01"/>
            </dgm:constrLst>
            <dgm:layoutNode name="parTxMid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21">
              <dgm:if name="Name22" axis="ch" ptType="node" func="cnt" op="gte" val="1">
                <dgm:layoutNode name="desTxMid" styleLbl="revTx">
                  <dgm:varLst>
                    <dgm:bulletEnabled val="1"/>
                  </dgm:varLst>
                  <dgm:choose name="Name23">
                    <dgm:if name="Name24" axis="ch" ptType="node" func="cnt" op="equ" val="1">
                      <dgm:alg type="tx">
                        <dgm:param type="shpTxLTRAlignCh" val="l"/>
                      </dgm:alg>
                    </dgm:if>
                    <dgm:else name="Name25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26"/>
            </dgm:choose>
            <dgm:layoutNode name="spMid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else>
      </dgm:choose>
      <dgm:forEach name="Name27" axis="followSib" ptType="sibTrans" cnt="1">
        <dgm:layoutNode name="chevronComposite1" styleLbl="alignImgPlace1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chevron1"/>
            <dgm:constr type="t" for="ch" forName="chevron1" refType="h" fact="0.1923"/>
            <dgm:constr type="w" for="ch" forName="chevron1" refType="w"/>
            <dgm:constr type="b" for="ch" forName="chevron1" refType="h"/>
            <dgm:constr type="l" for="ch" forName="spChevron1"/>
            <dgm:constr type="t" for="ch" forName="spChevron1"/>
            <dgm:constr type="w" for="ch" forName="spChevron1" refType="w" fact="0.01"/>
            <dgm:constr type="h" for="ch" forName="spChevron1" refType="h" fact="0.01"/>
          </dgm:constrLst>
          <dgm:layoutNode name="chevron1">
            <dgm:alg type="sp"/>
            <dgm:choose name="Name28">
              <dgm:if name="Name29" func="var" arg="dir" op="equ" val="norm">
                <dgm:shape xmlns:r="http://schemas.openxmlformats.org/officeDocument/2006/relationships" type="chevron" r:blip="">
                  <dgm:adjLst>
                    <dgm:adj idx="1" val="0.6231"/>
                  </dgm:adjLst>
                </dgm:shape>
              </dgm:if>
              <dgm:else name="Name30">
                <dgm:shape xmlns:r="http://schemas.openxmlformats.org/officeDocument/2006/relationships" rot="180" type="chevron" r:blip="">
                  <dgm:adjLst>
                    <dgm:adj idx="1" val="0.6231"/>
                  </dgm:adjLst>
                </dgm:shape>
              </dgm:else>
            </dgm:choose>
            <dgm:presOf/>
          </dgm:layoutNode>
          <dgm:layoutNode name="spChevron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  <dgm:choose name="Name31">
          <dgm:if name="Name32" axis="root ch" ptType="all node" func="cnt" op="equ" val="2">
            <dgm:layoutNode name="overl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chevronComposite2" styleLbl="alignImgPlace1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l" for="ch" forName="chevron2"/>
                <dgm:constr type="t" for="ch" forName="chevron2" refType="h" fact="0.1923"/>
                <dgm:constr type="w" for="ch" forName="chevron2" refType="w"/>
                <dgm:constr type="b" for="ch" forName="chevron2" refType="h"/>
                <dgm:constr type="l" for="ch" forName="spChevron2"/>
                <dgm:constr type="t" for="ch" forName="spChevron2"/>
                <dgm:constr type="w" for="ch" forName="spChevron2" refType="w" fact="0.01"/>
                <dgm:constr type="h" for="ch" forName="spChevron2" refType="h" fact="0.01"/>
              </dgm:constrLst>
              <dgm:layoutNode name="chevron2">
                <dgm:alg type="sp"/>
                <dgm:choose name="Name33">
                  <dgm:if name="Name34" func="var" arg="dir" op="equ" val="norm">
                    <dgm:shape xmlns:r="http://schemas.openxmlformats.org/officeDocument/2006/relationships" type="chevron" r:blip="">
                      <dgm:adjLst>
                        <dgm:adj idx="1" val="0.6231"/>
                      </dgm:adjLst>
                    </dgm:shape>
                  </dgm:if>
                  <dgm:else name="Name35">
                    <dgm:shape xmlns:r="http://schemas.openxmlformats.org/officeDocument/2006/relationships" rot="180" type="chevron" r:blip="">
                      <dgm:adjLst>
                        <dgm:adj idx="1" val="0.6231"/>
                      </dgm:adjLst>
                    </dgm:shape>
                  </dgm:else>
                </dgm:choose>
                <dgm:presOf/>
              </dgm:layoutNode>
              <dgm:layoutNode name="spChevron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layoutNode>
          </dgm:if>
          <dgm:else name="Name36"/>
        </dgm:choos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お届け内容（</a:t>
            </a:r>
            <a:r>
              <a:rPr lang="en-US" altLang="ja-JP" dirty="0" smtClean="0"/>
              <a:t>2015</a:t>
            </a:r>
            <a:r>
              <a:rPr lang="ja-JP" altLang="en-US" dirty="0" smtClean="0"/>
              <a:t>年の例）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940589"/>
              </p:ext>
            </p:extLst>
          </p:nvPr>
        </p:nvGraphicFramePr>
        <p:xfrm>
          <a:off x="879156" y="1450845"/>
          <a:ext cx="8193023" cy="49470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6571">
                  <a:extLst>
                    <a:ext uri="{9D8B030D-6E8A-4147-A177-3AD203B41FA5}">
                      <a16:colId xmlns:a16="http://schemas.microsoft.com/office/drawing/2014/main" val="1684049732"/>
                    </a:ext>
                  </a:extLst>
                </a:gridCol>
                <a:gridCol w="4962630">
                  <a:extLst>
                    <a:ext uri="{9D8B030D-6E8A-4147-A177-3AD203B41FA5}">
                      <a16:colId xmlns:a16="http://schemas.microsoft.com/office/drawing/2014/main" val="1362227457"/>
                    </a:ext>
                  </a:extLst>
                </a:gridCol>
                <a:gridCol w="2223822">
                  <a:extLst>
                    <a:ext uri="{9D8B030D-6E8A-4147-A177-3AD203B41FA5}">
                      <a16:colId xmlns:a16="http://schemas.microsoft.com/office/drawing/2014/main" val="2223255838"/>
                    </a:ext>
                  </a:extLst>
                </a:gridCol>
              </a:tblGrid>
              <a:tr h="380546"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野菜便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おかず便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394541871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生姜、白菜、ほうれん草、ごぼうなど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64622066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キャベツ、ごぼう、小松菜、春菊など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ふぐ鍋セット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9722615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3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キャベツ、しいたけ、セロリ、春菊など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63654764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4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セロリ、たまねぎ、たけのこなど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96114812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5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さやえんどう、じゃがいも、そらまめなど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チキンステーキセット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36813599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6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さやえんどう、しそ、アスパラガスなど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かつおのたたきセット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88896060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7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えだまめ、かぼちゃ、いん</a:t>
                      </a:r>
                      <a:r>
                        <a:rPr kumimoji="1" lang="ja-JP" altLang="en-US" sz="1600" dirty="0" err="1" smtClean="0"/>
                        <a:t>げん</a:t>
                      </a:r>
                      <a:r>
                        <a:rPr kumimoji="1" lang="ja-JP" altLang="en-US" sz="1600" dirty="0" smtClean="0"/>
                        <a:t>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牛ステーキセット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4219015330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8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えだまめ、きゅうり、さといもなど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かんぱち刺身セット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4317868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9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いんげん、かぼちゃ、しめじなど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40587179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10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じゃがいも、しめじ、さつまいもなど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鰻丼セット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61026671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さといも、ぎんなん、カリフラワーなど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鶏鍋セット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54355656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エリンギ、ごぼう、れんこんなど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ぶりし</a:t>
                      </a:r>
                      <a:r>
                        <a:rPr kumimoji="1" lang="ja-JP" altLang="en-US" sz="1600" dirty="0" err="1" smtClean="0"/>
                        <a:t>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1196592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63698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2799570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551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5657036"/>
              </p:ext>
            </p:extLst>
          </p:nvPr>
        </p:nvGraphicFramePr>
        <p:xfrm>
          <a:off x="677863" y="2160588"/>
          <a:ext cx="859631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009">
                  <a:extLst>
                    <a:ext uri="{9D8B030D-6E8A-4147-A177-3AD203B41FA5}">
                      <a16:colId xmlns:a16="http://schemas.microsoft.com/office/drawing/2014/main" val="3172860874"/>
                    </a:ext>
                  </a:extLst>
                </a:gridCol>
                <a:gridCol w="2860865">
                  <a:extLst>
                    <a:ext uri="{9D8B030D-6E8A-4147-A177-3AD203B41FA5}">
                      <a16:colId xmlns:a16="http://schemas.microsoft.com/office/drawing/2014/main" val="104174888"/>
                    </a:ext>
                  </a:extLst>
                </a:gridCol>
                <a:gridCol w="2865437">
                  <a:extLst>
                    <a:ext uri="{9D8B030D-6E8A-4147-A177-3AD203B41FA5}">
                      <a16:colId xmlns:a16="http://schemas.microsoft.com/office/drawing/2014/main" val="2980232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コース名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90627014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お試し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回コース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5,000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3055006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野菜便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29037968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おかず便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8,000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402616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61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申し込み手順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7528292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65212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配送料について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6884979"/>
              </p:ext>
            </p:extLst>
          </p:nvPr>
        </p:nvGraphicFramePr>
        <p:xfrm>
          <a:off x="677863" y="2160588"/>
          <a:ext cx="8112570" cy="2225040"/>
        </p:xfrm>
        <a:graphic>
          <a:graphicData uri="http://schemas.openxmlformats.org/drawingml/2006/table">
            <a:tbl>
              <a:tblPr firstRow="1">
                <a:tableStyleId>{BC89EF96-8CEA-46FF-86C4-4CE0E7609802}</a:tableStyleId>
              </a:tblPr>
              <a:tblGrid>
                <a:gridCol w="4174553">
                  <a:extLst>
                    <a:ext uri="{9D8B030D-6E8A-4147-A177-3AD203B41FA5}">
                      <a16:colId xmlns:a16="http://schemas.microsoft.com/office/drawing/2014/main" val="2742093334"/>
                    </a:ext>
                  </a:extLst>
                </a:gridCol>
                <a:gridCol w="1456455">
                  <a:extLst>
                    <a:ext uri="{9D8B030D-6E8A-4147-A177-3AD203B41FA5}">
                      <a16:colId xmlns:a16="http://schemas.microsoft.com/office/drawing/2014/main" val="4161917183"/>
                    </a:ext>
                  </a:extLst>
                </a:gridCol>
                <a:gridCol w="2481562">
                  <a:extLst>
                    <a:ext uri="{9D8B030D-6E8A-4147-A177-3AD203B41FA5}">
                      <a16:colId xmlns:a16="http://schemas.microsoft.com/office/drawing/2014/main" val="210961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地域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配送料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配送日数（目安）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60343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北海道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269555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東北・関東・信越・北陸・中部・関西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5330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中国・四国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1,100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9928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九州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1,200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3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558237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沖縄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1,400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966666"/>
                  </a:ext>
                </a:extLst>
              </a:tr>
            </a:tbl>
          </a:graphicData>
        </a:graphic>
      </p:graphicFrame>
      <p:grpSp>
        <p:nvGrpSpPr>
          <p:cNvPr id="5" name="グループ化 4"/>
          <p:cNvGrpSpPr/>
          <p:nvPr/>
        </p:nvGrpSpPr>
        <p:grpSpPr>
          <a:xfrm>
            <a:off x="6839712" y="4827423"/>
            <a:ext cx="1950721" cy="1573378"/>
            <a:chOff x="1396408" y="3691124"/>
            <a:chExt cx="2665894" cy="2077923"/>
          </a:xfrm>
        </p:grpSpPr>
        <p:sp>
          <p:nvSpPr>
            <p:cNvPr id="6" name="角丸四角形 5"/>
            <p:cNvSpPr/>
            <p:nvPr/>
          </p:nvSpPr>
          <p:spPr>
            <a:xfrm>
              <a:off x="2364714" y="3691124"/>
              <a:ext cx="1672649" cy="1321039"/>
            </a:xfrm>
            <a:prstGeom prst="round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1431358" y="5068007"/>
              <a:ext cx="2630944" cy="329183"/>
            </a:xfrm>
            <a:prstGeom prst="round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/>
            <p:cNvSpPr/>
            <p:nvPr/>
          </p:nvSpPr>
          <p:spPr>
            <a:xfrm>
              <a:off x="1805174" y="5226720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/>
            <p:cNvSpPr/>
            <p:nvPr/>
          </p:nvSpPr>
          <p:spPr>
            <a:xfrm>
              <a:off x="3295726" y="5255192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月 9"/>
            <p:cNvSpPr/>
            <p:nvPr/>
          </p:nvSpPr>
          <p:spPr>
            <a:xfrm rot="2513726">
              <a:off x="1396408" y="3751882"/>
              <a:ext cx="365760" cy="892987"/>
            </a:xfrm>
            <a:prstGeom prst="moon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0"/>
            <p:cNvSpPr/>
            <p:nvPr/>
          </p:nvSpPr>
          <p:spPr>
            <a:xfrm>
              <a:off x="1464507" y="3967377"/>
              <a:ext cx="853440" cy="1050745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1"/>
            <p:cNvSpPr/>
            <p:nvPr/>
          </p:nvSpPr>
          <p:spPr>
            <a:xfrm>
              <a:off x="1631605" y="4142835"/>
              <a:ext cx="552778" cy="377649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925901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新しい取り組みについて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3350493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183265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お支払い方法</a:t>
            </a:r>
            <a:endParaRPr kumimoji="1" lang="ja-JP" altLang="en-US" dirty="0"/>
          </a:p>
        </p:txBody>
      </p:sp>
      <p:sp>
        <p:nvSpPr>
          <p:cNvPr id="6" name="角丸四角形 5"/>
          <p:cNvSpPr/>
          <p:nvPr/>
        </p:nvSpPr>
        <p:spPr>
          <a:xfrm>
            <a:off x="829056" y="1930400"/>
            <a:ext cx="2670048" cy="800608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お試し</a:t>
            </a:r>
            <a:r>
              <a:rPr kumimoji="1" lang="en-US" altLang="ja-JP" sz="2400" dirty="0" smtClean="0"/>
              <a:t>1</a:t>
            </a:r>
            <a:r>
              <a:rPr kumimoji="1" lang="ja-JP" altLang="en-US" sz="2400" dirty="0" smtClean="0"/>
              <a:t>回コース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1396936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5</a:t>
            </a:r>
            <a:r>
              <a:rPr kumimoji="1" lang="ja-JP" altLang="en-US" dirty="0" err="1" smtClean="0"/>
              <a:t>つの</a:t>
            </a:r>
            <a:r>
              <a:rPr kumimoji="1" lang="ja-JP" altLang="en-US" dirty="0" smtClean="0"/>
              <a:t>会員特典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いつでも</a:t>
            </a:r>
            <a:r>
              <a:rPr lang="en-US" altLang="ja-JP" dirty="0" smtClean="0"/>
              <a:t>10%</a:t>
            </a:r>
            <a:r>
              <a:rPr lang="ja-JP" altLang="en-US" dirty="0" smtClean="0"/>
              <a:t>引き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kumimoji="1" lang="ja-JP" altLang="en-US" dirty="0" smtClean="0"/>
              <a:t>送料無料</a:t>
            </a:r>
            <a:endParaRPr kumimoji="1"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バースデープレゼント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ご来店時ワンドリンク無料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優先</a:t>
            </a:r>
            <a:r>
              <a:rPr lang="ja-JP" altLang="en-US" dirty="0"/>
              <a:t>予約</a:t>
            </a:r>
            <a:r>
              <a:rPr lang="ja-JP" altLang="en-US" dirty="0" smtClean="0"/>
              <a:t>サービスの利用</a:t>
            </a:r>
            <a:endParaRPr lang="ja-JP" altLang="en-US" dirty="0"/>
          </a:p>
          <a:p>
            <a:pPr marL="457200" indent="-457200">
              <a:buFont typeface="+mj-lt"/>
              <a:buAutoNum type="arabicPeriod"/>
            </a:pP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48281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お届け方法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1812633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1420344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329</Words>
  <Application>Microsoft Office PowerPoint</Application>
  <PresentationFormat>ワイド画面</PresentationFormat>
  <Paragraphs>98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5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サービス概要</vt:lpstr>
      <vt:lpstr>コース</vt:lpstr>
      <vt:lpstr>申し込み手順</vt:lpstr>
      <vt:lpstr>配送料について</vt:lpstr>
      <vt:lpstr>新しい取り組みについて</vt:lpstr>
      <vt:lpstr>お支払い方法</vt:lpstr>
      <vt:lpstr>5つの会員特典</vt:lpstr>
      <vt:lpstr>お届け方法</vt:lpstr>
      <vt:lpstr>お届け内容（2015年の例）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2016-04-21T09:27:44Z</dcterms:modified>
</cp:coreProperties>
</file>

<file path=docProps/thumbnail.jpeg>
</file>