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773" r:id="rId2"/>
  </p:sldMasterIdLst>
  <p:notesMasterIdLst>
    <p:notesMasterId r:id="rId10"/>
  </p:notesMasterIdLst>
  <p:sldIdLst>
    <p:sldId id="256" r:id="rId3"/>
    <p:sldId id="257" r:id="rId4"/>
    <p:sldId id="263" r:id="rId5"/>
    <p:sldId id="262" r:id="rId6"/>
    <p:sldId id="258" r:id="rId7"/>
    <p:sldId id="261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4" qsCatId="simple" csTypeId="urn:microsoft.com/office/officeart/2005/8/colors/accent1_4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安心感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 custScaleX="62509" custScaleY="625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DDB2F-D4E2-4E5F-A378-E8BCA1588C9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9CDAF81-F427-4A0A-B207-2E20C2899ED0}">
      <dgm:prSet phldrT="[テキスト]"/>
      <dgm:spPr/>
      <dgm:t>
        <a:bodyPr/>
        <a:lstStyle/>
        <a:p>
          <a:r>
            <a:rPr kumimoji="1" lang="ja-JP" altLang="en-US" dirty="0" smtClean="0"/>
            <a:t>日程検索</a:t>
          </a:r>
          <a:endParaRPr kumimoji="1" lang="en-US" altLang="ja-JP" dirty="0" smtClean="0"/>
        </a:p>
      </dgm:t>
    </dgm:pt>
    <dgm:pt modelId="{9F4AB8E3-1BEB-4140-8388-C0A81706E12E}" type="par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EA03C5A4-5AA5-44E9-8E49-A80EFC73BA8D}" type="sib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D65C4D47-7812-4682-A162-AA370D05B0B9}">
      <dgm:prSet phldrT="[テキスト]"/>
      <dgm:spPr/>
      <dgm:t>
        <a:bodyPr/>
        <a:lstStyle/>
        <a:p>
          <a:r>
            <a:rPr kumimoji="1" lang="ja-JP" altLang="en-US" dirty="0" smtClean="0"/>
            <a:t>予約</a:t>
          </a:r>
          <a:endParaRPr kumimoji="1" lang="ja-JP" altLang="en-US" dirty="0"/>
        </a:p>
      </dgm:t>
    </dgm:pt>
    <dgm:pt modelId="{1A07C224-5221-4C4B-A570-4B0BB2D43D8A}" type="par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4277CE9-14B0-42DE-8A05-95AA393FC45C}" type="sib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98A5B51-C8DF-4C5A-8A40-8DB0FE9C9075}">
      <dgm:prSet phldrT="[テキスト]"/>
      <dgm:spPr/>
      <dgm:t>
        <a:bodyPr/>
        <a:lstStyle/>
        <a:p>
          <a:r>
            <a:rPr kumimoji="1" lang="ja-JP" altLang="en-US" dirty="0" smtClean="0"/>
            <a:t>完了</a:t>
          </a:r>
          <a:endParaRPr kumimoji="1" lang="ja-JP" altLang="en-US" dirty="0"/>
        </a:p>
      </dgm:t>
    </dgm:pt>
    <dgm:pt modelId="{8D468F50-106A-4311-8410-686C385B48CF}" type="par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19EA7A2C-F5DF-4041-B7C1-E9C120CD4065}" type="sib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23D14E8B-AEA3-43B6-A138-7C3F7717FB5B}">
      <dgm:prSet phldrT="[テキスト]"/>
      <dgm:spPr/>
      <dgm:t>
        <a:bodyPr/>
        <a:lstStyle/>
        <a:p>
          <a:r>
            <a:rPr kumimoji="1" lang="ja-JP" altLang="en-US" dirty="0" smtClean="0"/>
            <a:t>滞在場所</a:t>
          </a:r>
          <a:endParaRPr kumimoji="1" lang="ja-JP" altLang="en-US" dirty="0"/>
        </a:p>
      </dgm:t>
    </dgm:pt>
    <dgm:pt modelId="{449B4227-DF24-47EC-85B5-7BF63EE65D4B}" type="par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564035DE-5159-40F6-B8F8-C93C6A783CC7}" type="sib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20AD1F89-C599-481C-B0B8-D96BC3B76D98}">
      <dgm:prSet phldrT="[テキスト]"/>
      <dgm:spPr/>
      <dgm:t>
        <a:bodyPr/>
        <a:lstStyle/>
        <a:p>
          <a:r>
            <a:rPr kumimoji="1" lang="ja-JP" altLang="en-US" dirty="0" smtClean="0"/>
            <a:t>体験内容</a:t>
          </a:r>
          <a:endParaRPr kumimoji="1" lang="ja-JP" altLang="en-US" dirty="0"/>
        </a:p>
      </dgm:t>
    </dgm:pt>
    <dgm:pt modelId="{BCBC6071-2208-4EE4-B84E-80F77FC57A68}" type="par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0B562357-AC38-4423-B91E-ABC3E0D472C4}" type="sib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20D1411D-E484-4AC2-9119-2CF526BB3C04}">
      <dgm:prSet phldrT="[テキスト]"/>
      <dgm:spPr/>
      <dgm:t>
        <a:bodyPr/>
        <a:lstStyle/>
        <a:p>
          <a:r>
            <a:rPr kumimoji="1" lang="ja-JP" altLang="en-US" dirty="0" smtClean="0"/>
            <a:t>店舗</a:t>
          </a:r>
          <a:endParaRPr kumimoji="1" lang="en-US" altLang="ja-JP" dirty="0" smtClean="0"/>
        </a:p>
      </dgm:t>
    </dgm:pt>
    <dgm:pt modelId="{23BAD90D-9E0B-49CC-832E-9DAF7C9CBB4F}" type="par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E941F639-6600-4608-AE90-4150F48E2915}" type="sib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0DF7C082-8535-449F-9C18-BE5A180D9E76}">
      <dgm:prSet phldrT="[テキスト]"/>
      <dgm:spPr/>
      <dgm:t>
        <a:bodyPr/>
        <a:lstStyle/>
        <a:p>
          <a:r>
            <a:rPr kumimoji="1" lang="ja-JP" altLang="en-US" dirty="0" smtClean="0"/>
            <a:t>スマホ</a:t>
          </a:r>
          <a:endParaRPr kumimoji="1" lang="en-US" altLang="ja-JP" dirty="0" smtClean="0"/>
        </a:p>
      </dgm:t>
    </dgm:pt>
    <dgm:pt modelId="{97E07FDB-CFDA-4B16-80B3-ADC7B7E9B7AC}" type="par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C5C9639A-8040-4DA7-8856-3FDEC2B1B9B4}" type="sib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660C617B-336E-4612-A2E9-0B31B8A810F9}">
      <dgm:prSet phldrT="[テキスト]"/>
      <dgm:spPr/>
      <dgm:t>
        <a:bodyPr/>
        <a:lstStyle/>
        <a:p>
          <a:r>
            <a:rPr kumimoji="1" lang="ja-JP" altLang="en-US" dirty="0" smtClean="0"/>
            <a:t>確認</a:t>
          </a:r>
          <a:endParaRPr kumimoji="1" lang="ja-JP" altLang="en-US" dirty="0"/>
        </a:p>
      </dgm:t>
    </dgm:pt>
    <dgm:pt modelId="{A1B56DDB-1059-4263-9EA6-A7034ECCFFFE}" type="par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CB8D7F24-7DE1-479E-B17C-F35DD2C65AC8}" type="sib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E3668ECC-4487-417B-BD96-14AD24704B55}">
      <dgm:prSet phldrT="[テキスト]"/>
      <dgm:spPr/>
      <dgm:t>
        <a:bodyPr/>
        <a:lstStyle/>
        <a:p>
          <a:r>
            <a:rPr kumimoji="1" lang="ja-JP" altLang="en-US" dirty="0" smtClean="0"/>
            <a:t>案内送付</a:t>
          </a:r>
          <a:endParaRPr kumimoji="1" lang="ja-JP" altLang="en-US" dirty="0"/>
        </a:p>
      </dgm:t>
    </dgm:pt>
    <dgm:pt modelId="{05DA2E98-E98C-4806-9B7B-6FA52C9086A3}" type="par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40BD2BB6-F2B9-484E-8236-97F12E93F2D9}" type="sib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EAE83299-5A12-4434-B4D0-96A8C2C8BBFA}" type="pres">
      <dgm:prSet presAssocID="{745DDB2F-D4E2-4E5F-A378-E8BCA1588C93}" presName="linearFlow" presStyleCnt="0">
        <dgm:presLayoutVars>
          <dgm:dir/>
          <dgm:animLvl val="lvl"/>
          <dgm:resizeHandles val="exact"/>
        </dgm:presLayoutVars>
      </dgm:prSet>
      <dgm:spPr/>
    </dgm:pt>
    <dgm:pt modelId="{6E2E520D-477A-4AB0-A460-997124437718}" type="pres">
      <dgm:prSet presAssocID="{B9CDAF81-F427-4A0A-B207-2E20C2899ED0}" presName="composite" presStyleCnt="0"/>
      <dgm:spPr/>
    </dgm:pt>
    <dgm:pt modelId="{C969C09B-59C8-441C-A7E9-A2427AC89C3A}" type="pres">
      <dgm:prSet presAssocID="{B9CDAF81-F427-4A0A-B207-2E20C2899E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117BF5-6BA9-4ECC-9E77-2849669BB557}" type="pres">
      <dgm:prSet presAssocID="{B9CDAF81-F427-4A0A-B207-2E20C2899ED0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EB5DD32-3D2E-481D-A255-66A42DF67755}" type="pres">
      <dgm:prSet presAssocID="{B9CDAF81-F427-4A0A-B207-2E20C2899ED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030C79-3E9E-40D5-A27E-451BE229FFC7}" type="pres">
      <dgm:prSet presAssocID="{EA03C5A4-5AA5-44E9-8E49-A80EFC73BA8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838EE1-C4EA-4AED-806E-52A316EB9F62}" type="pres">
      <dgm:prSet presAssocID="{EA03C5A4-5AA5-44E9-8E49-A80EFC73BA8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52F44185-8CB5-4E42-97EB-60FF301A7462}" type="pres">
      <dgm:prSet presAssocID="{D65C4D47-7812-4682-A162-AA370D05B0B9}" presName="composite" presStyleCnt="0"/>
      <dgm:spPr/>
    </dgm:pt>
    <dgm:pt modelId="{E1B5A89A-BF0E-440A-9014-5CF89C7EBC48}" type="pres">
      <dgm:prSet presAssocID="{D65C4D47-7812-4682-A162-AA370D05B0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C6EA9-D679-4B9D-B848-FEFB99437E2E}" type="pres">
      <dgm:prSet presAssocID="{D65C4D47-7812-4682-A162-AA370D05B0B9}" presName="parSh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7C33345-CDF4-45B5-8F18-6D5A2CB50D63}" type="pres">
      <dgm:prSet presAssocID="{D65C4D47-7812-4682-A162-AA370D05B0B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EC1B31-AC86-4675-9C64-022FF32BEA43}" type="pres">
      <dgm:prSet presAssocID="{24277CE9-14B0-42DE-8A05-95AA393FC45C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C0424BDB-6E5C-4F3B-90EB-9F164C954791}" type="pres">
      <dgm:prSet presAssocID="{24277CE9-14B0-42DE-8A05-95AA393FC45C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97ECB45-D90B-4D83-B197-0A4ADEFD0191}" type="pres">
      <dgm:prSet presAssocID="{298A5B51-C8DF-4C5A-8A40-8DB0FE9C9075}" presName="composite" presStyleCnt="0"/>
      <dgm:spPr/>
    </dgm:pt>
    <dgm:pt modelId="{F9F02B71-8572-4026-9538-B9F8929DA12A}" type="pres">
      <dgm:prSet presAssocID="{298A5B51-C8DF-4C5A-8A40-8DB0FE9C907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58BC88-853A-46B7-83F9-6DEE30AB044A}" type="pres">
      <dgm:prSet presAssocID="{298A5B51-C8DF-4C5A-8A40-8DB0FE9C9075}" presName="parSh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D9F8755-6E4E-483E-8AE4-8CB168167FDC}" type="pres">
      <dgm:prSet presAssocID="{298A5B51-C8DF-4C5A-8A40-8DB0FE9C907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1C0FBA0-1141-475C-AFE4-400506E2C27A}" srcId="{B9CDAF81-F427-4A0A-B207-2E20C2899ED0}" destId="{20D1411D-E484-4AC2-9119-2CF526BB3C04}" srcOrd="0" destOrd="0" parTransId="{23BAD90D-9E0B-49CC-832E-9DAF7C9CBB4F}" sibTransId="{E941F639-6600-4608-AE90-4150F48E2915}"/>
    <dgm:cxn modelId="{FDD4ADEA-01B6-4BA7-A898-F92F18B4A723}" srcId="{298A5B51-C8DF-4C5A-8A40-8DB0FE9C9075}" destId="{660C617B-336E-4612-A2E9-0B31B8A810F9}" srcOrd="0" destOrd="0" parTransId="{A1B56DDB-1059-4263-9EA6-A7034ECCFFFE}" sibTransId="{CB8D7F24-7DE1-479E-B17C-F35DD2C65AC8}"/>
    <dgm:cxn modelId="{B0BB1591-E3B4-4DE8-80ED-229E6B941D60}" type="presOf" srcId="{EA03C5A4-5AA5-44E9-8E49-A80EFC73BA8D}" destId="{00838EE1-C4EA-4AED-806E-52A316EB9F62}" srcOrd="1" destOrd="0" presId="urn:microsoft.com/office/officeart/2005/8/layout/process3"/>
    <dgm:cxn modelId="{C96BB757-7873-43D8-A186-48B2ACE15100}" type="presOf" srcId="{E3668ECC-4487-417B-BD96-14AD24704B55}" destId="{ED9F8755-6E4E-483E-8AE4-8CB168167FDC}" srcOrd="0" destOrd="1" presId="urn:microsoft.com/office/officeart/2005/8/layout/process3"/>
    <dgm:cxn modelId="{15C8BB06-150E-400C-ABE3-6A5DD2302C2B}" srcId="{D65C4D47-7812-4682-A162-AA370D05B0B9}" destId="{20AD1F89-C599-481C-B0B8-D96BC3B76D98}" srcOrd="1" destOrd="0" parTransId="{BCBC6071-2208-4EE4-B84E-80F77FC57A68}" sibTransId="{0B562357-AC38-4423-B91E-ABC3E0D472C4}"/>
    <dgm:cxn modelId="{A4EE47FB-EBA0-4BA6-A4D4-80A14F020CA0}" type="presOf" srcId="{EA03C5A4-5AA5-44E9-8E49-A80EFC73BA8D}" destId="{79030C79-3E9E-40D5-A27E-451BE229FFC7}" srcOrd="0" destOrd="0" presId="urn:microsoft.com/office/officeart/2005/8/layout/process3"/>
    <dgm:cxn modelId="{867EAD68-7AE8-4F2C-BE8B-8BDC179AEC0F}" srcId="{745DDB2F-D4E2-4E5F-A378-E8BCA1588C93}" destId="{B9CDAF81-F427-4A0A-B207-2E20C2899ED0}" srcOrd="0" destOrd="0" parTransId="{9F4AB8E3-1BEB-4140-8388-C0A81706E12E}" sibTransId="{EA03C5A4-5AA5-44E9-8E49-A80EFC73BA8D}"/>
    <dgm:cxn modelId="{2265C710-26DA-4419-90AF-D4CB50889B0A}" type="presOf" srcId="{D65C4D47-7812-4682-A162-AA370D05B0B9}" destId="{E1B5A89A-BF0E-440A-9014-5CF89C7EBC48}" srcOrd="0" destOrd="0" presId="urn:microsoft.com/office/officeart/2005/8/layout/process3"/>
    <dgm:cxn modelId="{7EFB0F2B-C431-418C-952A-B02B0F996340}" srcId="{745DDB2F-D4E2-4E5F-A378-E8BCA1588C93}" destId="{298A5B51-C8DF-4C5A-8A40-8DB0FE9C9075}" srcOrd="2" destOrd="0" parTransId="{8D468F50-106A-4311-8410-686C385B48CF}" sibTransId="{19EA7A2C-F5DF-4041-B7C1-E9C120CD4065}"/>
    <dgm:cxn modelId="{B49C1DC4-D2DB-46DD-9CD3-3EF652936C1A}" type="presOf" srcId="{298A5B51-C8DF-4C5A-8A40-8DB0FE9C9075}" destId="{F9F02B71-8572-4026-9538-B9F8929DA12A}" srcOrd="0" destOrd="0" presId="urn:microsoft.com/office/officeart/2005/8/layout/process3"/>
    <dgm:cxn modelId="{6F2C67C9-8184-4324-8DBA-9075386826BF}" type="presOf" srcId="{745DDB2F-D4E2-4E5F-A378-E8BCA1588C93}" destId="{EAE83299-5A12-4434-B4D0-96A8C2C8BBFA}" srcOrd="0" destOrd="0" presId="urn:microsoft.com/office/officeart/2005/8/layout/process3"/>
    <dgm:cxn modelId="{04429D36-5809-468B-8401-EA0BE545051E}" type="presOf" srcId="{23D14E8B-AEA3-43B6-A138-7C3F7717FB5B}" destId="{97C33345-CDF4-45B5-8F18-6D5A2CB50D63}" srcOrd="0" destOrd="0" presId="urn:microsoft.com/office/officeart/2005/8/layout/process3"/>
    <dgm:cxn modelId="{E2A787DE-57CA-405A-A979-C6DF9F7A178B}" type="presOf" srcId="{20AD1F89-C599-481C-B0B8-D96BC3B76D98}" destId="{97C33345-CDF4-45B5-8F18-6D5A2CB50D63}" srcOrd="0" destOrd="1" presId="urn:microsoft.com/office/officeart/2005/8/layout/process3"/>
    <dgm:cxn modelId="{9F673E11-7F4B-4E56-9991-212337AFEF5F}" type="presOf" srcId="{24277CE9-14B0-42DE-8A05-95AA393FC45C}" destId="{9AEC1B31-AC86-4675-9C64-022FF32BEA43}" srcOrd="0" destOrd="0" presId="urn:microsoft.com/office/officeart/2005/8/layout/process3"/>
    <dgm:cxn modelId="{4A2761B6-6174-4FB3-B088-460BE91FFADB}" type="presOf" srcId="{B9CDAF81-F427-4A0A-B207-2E20C2899ED0}" destId="{C969C09B-59C8-441C-A7E9-A2427AC89C3A}" srcOrd="0" destOrd="0" presId="urn:microsoft.com/office/officeart/2005/8/layout/process3"/>
    <dgm:cxn modelId="{11FB0821-838C-4368-92DA-0848D67B69D8}" srcId="{745DDB2F-D4E2-4E5F-A378-E8BCA1588C93}" destId="{D65C4D47-7812-4682-A162-AA370D05B0B9}" srcOrd="1" destOrd="0" parTransId="{1A07C224-5221-4C4B-A570-4B0BB2D43D8A}" sibTransId="{24277CE9-14B0-42DE-8A05-95AA393FC45C}"/>
    <dgm:cxn modelId="{042785D3-331D-4EDC-A525-FEC2196A7A4D}" type="presOf" srcId="{24277CE9-14B0-42DE-8A05-95AA393FC45C}" destId="{C0424BDB-6E5C-4F3B-90EB-9F164C954791}" srcOrd="1" destOrd="0" presId="urn:microsoft.com/office/officeart/2005/8/layout/process3"/>
    <dgm:cxn modelId="{53115973-190C-49EC-A827-641F73D46700}" type="presOf" srcId="{B9CDAF81-F427-4A0A-B207-2E20C2899ED0}" destId="{15117BF5-6BA9-4ECC-9E77-2849669BB557}" srcOrd="1" destOrd="0" presId="urn:microsoft.com/office/officeart/2005/8/layout/process3"/>
    <dgm:cxn modelId="{D4C88A80-16CF-4E7F-8093-091A6C7D15D5}" type="presOf" srcId="{660C617B-336E-4612-A2E9-0B31B8A810F9}" destId="{ED9F8755-6E4E-483E-8AE4-8CB168167FDC}" srcOrd="0" destOrd="0" presId="urn:microsoft.com/office/officeart/2005/8/layout/process3"/>
    <dgm:cxn modelId="{52A8436B-0C6F-492D-8919-3DF25D77FA7F}" srcId="{D65C4D47-7812-4682-A162-AA370D05B0B9}" destId="{23D14E8B-AEA3-43B6-A138-7C3F7717FB5B}" srcOrd="0" destOrd="0" parTransId="{449B4227-DF24-47EC-85B5-7BF63EE65D4B}" sibTransId="{564035DE-5159-40F6-B8F8-C93C6A783CC7}"/>
    <dgm:cxn modelId="{093DEDD0-FED9-4787-AEB1-F63DC61A0295}" type="presOf" srcId="{D65C4D47-7812-4682-A162-AA370D05B0B9}" destId="{485C6EA9-D679-4B9D-B848-FEFB99437E2E}" srcOrd="1" destOrd="0" presId="urn:microsoft.com/office/officeart/2005/8/layout/process3"/>
    <dgm:cxn modelId="{386352A7-A6FB-4991-8AB4-7AB1C1EFFAD7}" type="presOf" srcId="{298A5B51-C8DF-4C5A-8A40-8DB0FE9C9075}" destId="{D758BC88-853A-46B7-83F9-6DEE30AB044A}" srcOrd="1" destOrd="0" presId="urn:microsoft.com/office/officeart/2005/8/layout/process3"/>
    <dgm:cxn modelId="{B8953299-E5DF-4ADB-A8CE-7168CEFDCC06}" srcId="{298A5B51-C8DF-4C5A-8A40-8DB0FE9C9075}" destId="{E3668ECC-4487-417B-BD96-14AD24704B55}" srcOrd="1" destOrd="0" parTransId="{05DA2E98-E98C-4806-9B7B-6FA52C9086A3}" sibTransId="{40BD2BB6-F2B9-484E-8236-97F12E93F2D9}"/>
    <dgm:cxn modelId="{3B860399-2F75-4F2F-84C4-AA1EDEDF239B}" type="presOf" srcId="{0DF7C082-8535-449F-9C18-BE5A180D9E76}" destId="{2EB5DD32-3D2E-481D-A255-66A42DF67755}" srcOrd="0" destOrd="1" presId="urn:microsoft.com/office/officeart/2005/8/layout/process3"/>
    <dgm:cxn modelId="{D9225FEF-F1FE-4E47-8B10-8C19DE2B149F}" type="presOf" srcId="{20D1411D-E484-4AC2-9119-2CF526BB3C04}" destId="{2EB5DD32-3D2E-481D-A255-66A42DF67755}" srcOrd="0" destOrd="0" presId="urn:microsoft.com/office/officeart/2005/8/layout/process3"/>
    <dgm:cxn modelId="{3DD6013E-4439-4E76-8F04-53190C14462A}" srcId="{B9CDAF81-F427-4A0A-B207-2E20C2899ED0}" destId="{0DF7C082-8535-449F-9C18-BE5A180D9E76}" srcOrd="1" destOrd="0" parTransId="{97E07FDB-CFDA-4B16-80B3-ADC7B7E9B7AC}" sibTransId="{C5C9639A-8040-4DA7-8856-3FDEC2B1B9B4}"/>
    <dgm:cxn modelId="{B6863F1E-BA22-4288-8ACE-5CF2A8DCBD23}" type="presParOf" srcId="{EAE83299-5A12-4434-B4D0-96A8C2C8BBFA}" destId="{6E2E520D-477A-4AB0-A460-997124437718}" srcOrd="0" destOrd="0" presId="urn:microsoft.com/office/officeart/2005/8/layout/process3"/>
    <dgm:cxn modelId="{C793D856-F10C-4022-970E-CA74E0E36FD0}" type="presParOf" srcId="{6E2E520D-477A-4AB0-A460-997124437718}" destId="{C969C09B-59C8-441C-A7E9-A2427AC89C3A}" srcOrd="0" destOrd="0" presId="urn:microsoft.com/office/officeart/2005/8/layout/process3"/>
    <dgm:cxn modelId="{1CDB747A-9D16-4FB4-9463-3142A17678C5}" type="presParOf" srcId="{6E2E520D-477A-4AB0-A460-997124437718}" destId="{15117BF5-6BA9-4ECC-9E77-2849669BB557}" srcOrd="1" destOrd="0" presId="urn:microsoft.com/office/officeart/2005/8/layout/process3"/>
    <dgm:cxn modelId="{F8A0AFF3-026C-468B-86DF-575E2F5C572C}" type="presParOf" srcId="{6E2E520D-477A-4AB0-A460-997124437718}" destId="{2EB5DD32-3D2E-481D-A255-66A42DF67755}" srcOrd="2" destOrd="0" presId="urn:microsoft.com/office/officeart/2005/8/layout/process3"/>
    <dgm:cxn modelId="{533231A7-FB41-4884-BE39-70C4011CDB56}" type="presParOf" srcId="{EAE83299-5A12-4434-B4D0-96A8C2C8BBFA}" destId="{79030C79-3E9E-40D5-A27E-451BE229FFC7}" srcOrd="1" destOrd="0" presId="urn:microsoft.com/office/officeart/2005/8/layout/process3"/>
    <dgm:cxn modelId="{4018061F-242E-4817-A96B-E1A954A85898}" type="presParOf" srcId="{79030C79-3E9E-40D5-A27E-451BE229FFC7}" destId="{00838EE1-C4EA-4AED-806E-52A316EB9F62}" srcOrd="0" destOrd="0" presId="urn:microsoft.com/office/officeart/2005/8/layout/process3"/>
    <dgm:cxn modelId="{E911342A-8F7D-4B8D-9DAF-16628BDE2524}" type="presParOf" srcId="{EAE83299-5A12-4434-B4D0-96A8C2C8BBFA}" destId="{52F44185-8CB5-4E42-97EB-60FF301A7462}" srcOrd="2" destOrd="0" presId="urn:microsoft.com/office/officeart/2005/8/layout/process3"/>
    <dgm:cxn modelId="{24DECC60-6BDE-4656-975C-D4119C217544}" type="presParOf" srcId="{52F44185-8CB5-4E42-97EB-60FF301A7462}" destId="{E1B5A89A-BF0E-440A-9014-5CF89C7EBC48}" srcOrd="0" destOrd="0" presId="urn:microsoft.com/office/officeart/2005/8/layout/process3"/>
    <dgm:cxn modelId="{46549CBA-EFA1-43B0-9FA0-539A576879EA}" type="presParOf" srcId="{52F44185-8CB5-4E42-97EB-60FF301A7462}" destId="{485C6EA9-D679-4B9D-B848-FEFB99437E2E}" srcOrd="1" destOrd="0" presId="urn:microsoft.com/office/officeart/2005/8/layout/process3"/>
    <dgm:cxn modelId="{65C14261-2316-487E-8B49-203AB5E3D92A}" type="presParOf" srcId="{52F44185-8CB5-4E42-97EB-60FF301A7462}" destId="{97C33345-CDF4-45B5-8F18-6D5A2CB50D63}" srcOrd="2" destOrd="0" presId="urn:microsoft.com/office/officeart/2005/8/layout/process3"/>
    <dgm:cxn modelId="{E7A4D80E-4F00-4C71-ACE9-5C6AEA61C698}" type="presParOf" srcId="{EAE83299-5A12-4434-B4D0-96A8C2C8BBFA}" destId="{9AEC1B31-AC86-4675-9C64-022FF32BEA43}" srcOrd="3" destOrd="0" presId="urn:microsoft.com/office/officeart/2005/8/layout/process3"/>
    <dgm:cxn modelId="{B0A3A2CA-5589-4421-8432-A2DB68BEB7A6}" type="presParOf" srcId="{9AEC1B31-AC86-4675-9C64-022FF32BEA43}" destId="{C0424BDB-6E5C-4F3B-90EB-9F164C954791}" srcOrd="0" destOrd="0" presId="urn:microsoft.com/office/officeart/2005/8/layout/process3"/>
    <dgm:cxn modelId="{55409BAE-0EBD-420F-9ED1-68AED90DEA5B}" type="presParOf" srcId="{EAE83299-5A12-4434-B4D0-96A8C2C8BBFA}" destId="{B97ECB45-D90B-4D83-B197-0A4ADEFD0191}" srcOrd="4" destOrd="0" presId="urn:microsoft.com/office/officeart/2005/8/layout/process3"/>
    <dgm:cxn modelId="{BD11ADCD-A52A-49E0-88DC-FD3AA85D635E}" type="presParOf" srcId="{B97ECB45-D90B-4D83-B197-0A4ADEFD0191}" destId="{F9F02B71-8572-4026-9538-B9F8929DA12A}" srcOrd="0" destOrd="0" presId="urn:microsoft.com/office/officeart/2005/8/layout/process3"/>
    <dgm:cxn modelId="{7A719578-D23C-41BD-A6EB-1C4EE42D26DC}" type="presParOf" srcId="{B97ECB45-D90B-4D83-B197-0A4ADEFD0191}" destId="{D758BC88-853A-46B7-83F9-6DEE30AB044A}" srcOrd="1" destOrd="0" presId="urn:microsoft.com/office/officeart/2005/8/layout/process3"/>
    <dgm:cxn modelId="{1B391D48-EBD2-4A7F-8A80-7F2ACA3F45AC}" type="presParOf" srcId="{B97ECB45-D90B-4D83-B197-0A4ADEFD0191}" destId="{ED9F8755-6E4E-483E-8AE4-8CB168167FD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61D12-EA4C-4438-B3E0-FB28FBABAFD0}">
      <dsp:nvSpPr>
        <dsp:cNvPr id="0" name=""/>
        <dsp:cNvSpPr/>
      </dsp:nvSpPr>
      <dsp:spPr>
        <a:xfrm>
          <a:off x="3011102" y="1463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人</a:t>
          </a:r>
          <a:endParaRPr kumimoji="1" lang="ja-JP" altLang="en-US" sz="3100" kern="1200" dirty="0"/>
        </a:p>
      </dsp:txBody>
      <dsp:txXfrm>
        <a:off x="3195159" y="185520"/>
        <a:ext cx="888708" cy="888708"/>
      </dsp:txXfrm>
    </dsp:sp>
    <dsp:sp modelId="{8145C301-B268-4858-BCED-415DC26EAFC4}">
      <dsp:nvSpPr>
        <dsp:cNvPr id="0" name=""/>
        <dsp:cNvSpPr/>
      </dsp:nvSpPr>
      <dsp:spPr>
        <a:xfrm>
          <a:off x="3275035" y="1360340"/>
          <a:ext cx="728957" cy="728957"/>
        </a:xfrm>
        <a:prstGeom prst="mathPlus">
          <a:avLst/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3371658" y="1639093"/>
        <a:ext cx="535711" cy="171451"/>
      </dsp:txXfrm>
    </dsp:sp>
    <dsp:sp modelId="{257FE4CE-9E20-4286-BB9F-CE85430E5711}">
      <dsp:nvSpPr>
        <dsp:cNvPr id="0" name=""/>
        <dsp:cNvSpPr/>
      </dsp:nvSpPr>
      <dsp:spPr>
        <a:xfrm>
          <a:off x="3011102" y="2191351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環境</a:t>
          </a:r>
          <a:endParaRPr kumimoji="1" lang="ja-JP" altLang="en-US" sz="3100" kern="1200" dirty="0"/>
        </a:p>
      </dsp:txBody>
      <dsp:txXfrm>
        <a:off x="3195159" y="2375408"/>
        <a:ext cx="888708" cy="888708"/>
      </dsp:txXfrm>
    </dsp:sp>
    <dsp:sp modelId="{90AE2682-200A-4A3C-9169-8496883BD3FB}">
      <dsp:nvSpPr>
        <dsp:cNvPr id="0" name=""/>
        <dsp:cNvSpPr/>
      </dsp:nvSpPr>
      <dsp:spPr>
        <a:xfrm>
          <a:off x="4456448" y="1491050"/>
          <a:ext cx="399669" cy="467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487798"/>
                <a:satOff val="-37515"/>
                <a:lumOff val="40943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487798"/>
                <a:satOff val="-37515"/>
                <a:lumOff val="40943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487798"/>
                <a:satOff val="-37515"/>
                <a:lumOff val="40943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4456448" y="1584557"/>
        <a:ext cx="279768" cy="280523"/>
      </dsp:txXfrm>
    </dsp:sp>
    <dsp:sp modelId="{7E1EA9CA-7114-46BA-A07E-46A7A5F60A8F}">
      <dsp:nvSpPr>
        <dsp:cNvPr id="0" name=""/>
        <dsp:cNvSpPr/>
      </dsp:nvSpPr>
      <dsp:spPr>
        <a:xfrm>
          <a:off x="5022018" y="939191"/>
          <a:ext cx="1571254" cy="1571254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安心感</a:t>
          </a:r>
          <a:endParaRPr kumimoji="1" lang="ja-JP" altLang="en-US" sz="2700" kern="1200" dirty="0"/>
        </a:p>
      </dsp:txBody>
      <dsp:txXfrm>
        <a:off x="5252123" y="1169296"/>
        <a:ext cx="1111044" cy="11110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BE6D1-A7D0-4A9A-BE8D-E5F748A53F85}">
      <dsp:nvSpPr>
        <dsp:cNvPr id="0" name=""/>
        <dsp:cNvSpPr/>
      </dsp:nvSpPr>
      <dsp:spPr>
        <a:xfrm>
          <a:off x="2042477" y="0"/>
          <a:ext cx="5519420" cy="34496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9B07A-0CD2-4006-8CA3-2C90370E072C}">
      <dsp:nvSpPr>
        <dsp:cNvPr id="0" name=""/>
        <dsp:cNvSpPr/>
      </dsp:nvSpPr>
      <dsp:spPr>
        <a:xfrm>
          <a:off x="2586140" y="2565150"/>
          <a:ext cx="126946" cy="1269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6B64A-D31D-4EA6-AE11-C2C2DDB03A81}">
      <dsp:nvSpPr>
        <dsp:cNvPr id="0" name=""/>
        <dsp:cNvSpPr/>
      </dsp:nvSpPr>
      <dsp:spPr>
        <a:xfrm>
          <a:off x="2649613" y="2628624"/>
          <a:ext cx="943820" cy="82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移住ツアー申込</a:t>
          </a:r>
          <a:endParaRPr kumimoji="1" lang="ja-JP" altLang="en-US" sz="1400" kern="1200" dirty="0"/>
        </a:p>
      </dsp:txBody>
      <dsp:txXfrm>
        <a:off x="2649613" y="2628624"/>
        <a:ext cx="943820" cy="821013"/>
      </dsp:txXfrm>
    </dsp:sp>
    <dsp:sp modelId="{23511775-3BDB-4C9A-9C7A-A805CDCC90AF}">
      <dsp:nvSpPr>
        <dsp:cNvPr id="0" name=""/>
        <dsp:cNvSpPr/>
      </dsp:nvSpPr>
      <dsp:spPr>
        <a:xfrm>
          <a:off x="3483045" y="1762765"/>
          <a:ext cx="220776" cy="220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6D28E-6873-45C6-8988-A865444036E3}">
      <dsp:nvSpPr>
        <dsp:cNvPr id="0" name=""/>
        <dsp:cNvSpPr/>
      </dsp:nvSpPr>
      <dsp:spPr>
        <a:xfrm>
          <a:off x="3593434" y="1873153"/>
          <a:ext cx="1159078" cy="157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8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移住ツアー参加</a:t>
          </a:r>
          <a:endParaRPr kumimoji="1" lang="ja-JP" altLang="en-US" sz="1400" kern="1200" dirty="0"/>
        </a:p>
      </dsp:txBody>
      <dsp:txXfrm>
        <a:off x="3593434" y="1873153"/>
        <a:ext cx="1159078" cy="1576484"/>
      </dsp:txXfrm>
    </dsp:sp>
    <dsp:sp modelId="{EC6C118C-D4CC-44B2-B78F-8A30A8F2C67A}">
      <dsp:nvSpPr>
        <dsp:cNvPr id="0" name=""/>
        <dsp:cNvSpPr/>
      </dsp:nvSpPr>
      <dsp:spPr>
        <a:xfrm>
          <a:off x="4628325" y="1171497"/>
          <a:ext cx="292529" cy="292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F193C-0238-4D50-9963-79A55AF5FDBD}">
      <dsp:nvSpPr>
        <dsp:cNvPr id="0" name=""/>
        <dsp:cNvSpPr/>
      </dsp:nvSpPr>
      <dsp:spPr>
        <a:xfrm>
          <a:off x="4774590" y="1317761"/>
          <a:ext cx="1159078" cy="213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0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物件探し</a:t>
          </a:r>
          <a:endParaRPr kumimoji="1" lang="ja-JP" altLang="en-US" sz="1400" kern="1200" dirty="0"/>
        </a:p>
      </dsp:txBody>
      <dsp:txXfrm>
        <a:off x="4774590" y="1317761"/>
        <a:ext cx="1159078" cy="2131876"/>
      </dsp:txXfrm>
    </dsp:sp>
    <dsp:sp modelId="{3F600E10-B3DA-4CFB-A6E9-6F45B84F54E7}">
      <dsp:nvSpPr>
        <dsp:cNvPr id="0" name=""/>
        <dsp:cNvSpPr/>
      </dsp:nvSpPr>
      <dsp:spPr>
        <a:xfrm>
          <a:off x="5875714" y="780308"/>
          <a:ext cx="391878" cy="391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5F571-07BD-4488-98F5-2394EA6E1D43}">
      <dsp:nvSpPr>
        <dsp:cNvPr id="0" name=""/>
        <dsp:cNvSpPr/>
      </dsp:nvSpPr>
      <dsp:spPr>
        <a:xfrm>
          <a:off x="6071654" y="976247"/>
          <a:ext cx="1159078" cy="24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64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</a:t>
          </a:r>
          <a:endParaRPr kumimoji="1" lang="ja-JP" altLang="en-US" sz="1400" kern="1200" dirty="0"/>
        </a:p>
      </dsp:txBody>
      <dsp:txXfrm>
        <a:off x="6071654" y="976247"/>
        <a:ext cx="1159078" cy="2473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17BF5-6BA9-4ECC-9E77-2849669BB557}">
      <dsp:nvSpPr>
        <dsp:cNvPr id="0" name=""/>
        <dsp:cNvSpPr/>
      </dsp:nvSpPr>
      <dsp:spPr>
        <a:xfrm>
          <a:off x="4776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日程検索</a:t>
          </a:r>
          <a:endParaRPr kumimoji="1" lang="en-US" altLang="ja-JP" sz="2700" kern="1200" dirty="0" smtClean="0"/>
        </a:p>
      </dsp:txBody>
      <dsp:txXfrm>
        <a:off x="4776" y="490209"/>
        <a:ext cx="2171958" cy="815299"/>
      </dsp:txXfrm>
    </dsp:sp>
    <dsp:sp modelId="{2EB5DD32-3D2E-481D-A255-66A42DF67755}">
      <dsp:nvSpPr>
        <dsp:cNvPr id="0" name=""/>
        <dsp:cNvSpPr/>
      </dsp:nvSpPr>
      <dsp:spPr>
        <a:xfrm>
          <a:off x="449635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店舗</a:t>
          </a:r>
          <a:endParaRPr kumimoji="1" lang="en-US" altLang="ja-JP" sz="2700" kern="1200" dirty="0" smtClean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スマホ</a:t>
          </a:r>
          <a:endParaRPr kumimoji="1" lang="en-US" altLang="ja-JP" sz="2700" kern="1200" dirty="0" smtClean="0"/>
        </a:p>
      </dsp:txBody>
      <dsp:txXfrm>
        <a:off x="498077" y="1353951"/>
        <a:ext cx="2075074" cy="1557034"/>
      </dsp:txXfrm>
    </dsp:sp>
    <dsp:sp modelId="{79030C79-3E9E-40D5-A27E-451BE229FFC7}">
      <dsp:nvSpPr>
        <dsp:cNvPr id="0" name=""/>
        <dsp:cNvSpPr/>
      </dsp:nvSpPr>
      <dsp:spPr>
        <a:xfrm>
          <a:off x="2505995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2505995" y="735633"/>
        <a:ext cx="535807" cy="324452"/>
      </dsp:txXfrm>
    </dsp:sp>
    <dsp:sp modelId="{485C6EA9-D679-4B9D-B848-FEFB99437E2E}">
      <dsp:nvSpPr>
        <dsp:cNvPr id="0" name=""/>
        <dsp:cNvSpPr/>
      </dsp:nvSpPr>
      <dsp:spPr>
        <a:xfrm>
          <a:off x="3493778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予約</a:t>
          </a:r>
          <a:endParaRPr kumimoji="1" lang="ja-JP" altLang="en-US" sz="2700" kern="1200" dirty="0"/>
        </a:p>
      </dsp:txBody>
      <dsp:txXfrm>
        <a:off x="3493778" y="490209"/>
        <a:ext cx="2171958" cy="815299"/>
      </dsp:txXfrm>
    </dsp:sp>
    <dsp:sp modelId="{97C33345-CDF4-45B5-8F18-6D5A2CB50D63}">
      <dsp:nvSpPr>
        <dsp:cNvPr id="0" name=""/>
        <dsp:cNvSpPr/>
      </dsp:nvSpPr>
      <dsp:spPr>
        <a:xfrm>
          <a:off x="3938637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滞在場所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体験内容</a:t>
          </a:r>
          <a:endParaRPr kumimoji="1" lang="ja-JP" altLang="en-US" sz="2700" kern="1200" dirty="0"/>
        </a:p>
      </dsp:txBody>
      <dsp:txXfrm>
        <a:off x="3987079" y="1353951"/>
        <a:ext cx="2075074" cy="1557034"/>
      </dsp:txXfrm>
    </dsp:sp>
    <dsp:sp modelId="{9AEC1B31-AC86-4675-9C64-022FF32BEA43}">
      <dsp:nvSpPr>
        <dsp:cNvPr id="0" name=""/>
        <dsp:cNvSpPr/>
      </dsp:nvSpPr>
      <dsp:spPr>
        <a:xfrm>
          <a:off x="5994998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5994998" y="735633"/>
        <a:ext cx="535807" cy="324452"/>
      </dsp:txXfrm>
    </dsp:sp>
    <dsp:sp modelId="{D758BC88-853A-46B7-83F9-6DEE30AB044A}">
      <dsp:nvSpPr>
        <dsp:cNvPr id="0" name=""/>
        <dsp:cNvSpPr/>
      </dsp:nvSpPr>
      <dsp:spPr>
        <a:xfrm>
          <a:off x="6982781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完了</a:t>
          </a:r>
          <a:endParaRPr kumimoji="1" lang="ja-JP" altLang="en-US" sz="2700" kern="1200" dirty="0"/>
        </a:p>
      </dsp:txBody>
      <dsp:txXfrm>
        <a:off x="6982781" y="490209"/>
        <a:ext cx="2171958" cy="815299"/>
      </dsp:txXfrm>
    </dsp:sp>
    <dsp:sp modelId="{ED9F8755-6E4E-483E-8AE4-8CB168167FDC}">
      <dsp:nvSpPr>
        <dsp:cNvPr id="0" name=""/>
        <dsp:cNvSpPr/>
      </dsp:nvSpPr>
      <dsp:spPr>
        <a:xfrm>
          <a:off x="7427640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確認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案内送付</a:t>
          </a:r>
          <a:endParaRPr kumimoji="1" lang="ja-JP" altLang="en-US" sz="2700" kern="1200" dirty="0"/>
        </a:p>
      </dsp:txBody>
      <dsp:txXfrm>
        <a:off x="7476082" y="1353951"/>
        <a:ext cx="2075074" cy="1557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B0FDB-E37A-426F-9005-5AACBA26E4C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9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1D5F-2128-41AA-9D70-005E53D51D3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1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D50A-6125-4AC4-BA4F-8D16D95B8F9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4059-4D1B-4891-AC9D-A360C37C5C3F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19CC-028B-485B-8264-48A8DC1EE01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BAA0C-0D0A-4666-93B1-9F6AFC0CA8DF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E148-CD1A-48DC-A7BE-FC4054F3DDB8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E6E2F-305E-4C7D-B56C-51B3D8D7A097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F910C-C203-4383-8E54-812E9A09BC70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809EF-87D2-420D-AED1-1A57EF1B28A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0EDA-8A33-47C2-849D-EE5584893C2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E1F2-D3C7-44D4-B0CC-57F37E25CE7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65C8C116-A1F6-44E3-ADE1-70DBE12FBA64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528A2-740F-477F-B230-CE19CA199166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51959-F6DA-468E-8422-6AF8038843B4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D4F29-AC23-4C0C-B5CE-959EC161B757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ED9F-F47B-49ED-976F-23B9EDE8C117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B1B1-FC37-4FBE-ADCA-0254AA1C9521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24B5-284D-4892-9FFC-D1E29333632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20D2D-1142-4863-8B76-8AFDFED1DE5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2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9EA6-FAAA-41B5-B967-A426EA40A558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6FF0-0D19-4151-8BA6-AB27A73D4C3D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26D3E4E-4287-4A6A-9D7F-5D778C174C3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3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7D0AD-3971-44E8-BB6C-98948379A4C1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774524042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周辺の観光スポット</a:t>
            </a:r>
            <a:endParaRPr kumimoji="1" lang="ja-JP" altLang="en-US" dirty="0"/>
          </a:p>
        </p:txBody>
      </p:sp>
      <p:pic>
        <p:nvPicPr>
          <p:cNvPr id="8" name="図 7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210" y="2194167"/>
            <a:ext cx="6370724" cy="3119237"/>
          </a:xfrm>
          <a:prstGeom prst="rect">
            <a:avLst/>
          </a:prstGeom>
        </p:spPr>
      </p:pic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4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ご案内のポイント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290197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申込手順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6509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91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827599"/>
              </p:ext>
            </p:extLst>
          </p:nvPr>
        </p:nvGraphicFramePr>
        <p:xfrm>
          <a:off x="1450975" y="2016125"/>
          <a:ext cx="9604375" cy="1752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73988">
                  <a:extLst>
                    <a:ext uri="{9D8B030D-6E8A-4147-A177-3AD203B41FA5}">
                      <a16:colId xmlns:a16="http://schemas.microsoft.com/office/drawing/2014/main" val="1048159449"/>
                    </a:ext>
                  </a:extLst>
                </a:gridCol>
                <a:gridCol w="7530387">
                  <a:extLst>
                    <a:ext uri="{9D8B030D-6E8A-4147-A177-3AD203B41FA5}">
                      <a16:colId xmlns:a16="http://schemas.microsoft.com/office/drawing/2014/main" val="137432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〒</a:t>
                      </a:r>
                      <a:r>
                        <a:rPr kumimoji="1" lang="en-US" altLang="ja-JP" dirty="0" smtClean="0"/>
                        <a:t>100-XXXX</a:t>
                      </a:r>
                      <a:r>
                        <a:rPr kumimoji="1" lang="ja-JP" altLang="en-US" dirty="0" smtClean="0"/>
                        <a:t>　静岡県○○町　</a:t>
                      </a:r>
                      <a:r>
                        <a:rPr kumimoji="1" lang="en-US" altLang="ja-JP" dirty="0" smtClean="0"/>
                        <a:t>XX-XX</a:t>
                      </a:r>
                      <a:r>
                        <a:rPr kumimoji="1" lang="ja-JP" altLang="en-US" dirty="0" smtClean="0"/>
                        <a:t>　観光促進課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7758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電話番号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00-0000-XXXX</a:t>
                      </a:r>
                    </a:p>
                    <a:p>
                      <a:r>
                        <a:rPr kumimoji="1" lang="ja-JP" altLang="en-US" dirty="0" smtClean="0"/>
                        <a:t>（受付時間：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11989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FAX</a:t>
                      </a:r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00-0000-XXXX</a:t>
                      </a:r>
                      <a:endParaRPr kumimoji="1" lang="ja-JP" altLang="en-US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12725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メールアドレス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kankou@example.com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07945701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99</Words>
  <Application>Microsoft Office PowerPoint</Application>
  <PresentationFormat>ワイド画面</PresentationFormat>
  <Paragraphs>48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7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Gallery</vt:lpstr>
      <vt:lpstr>移住体験ツアーのご紹介</vt:lpstr>
      <vt:lpstr>ツアー概要</vt:lpstr>
      <vt:lpstr>周辺の観光スポット</vt:lpstr>
      <vt:lpstr>ご案内のポイント</vt:lpstr>
      <vt:lpstr>移住までのステップ</vt:lpstr>
      <vt:lpstr>申込手順</vt:lpstr>
      <vt:lpstr>お問い合わせ先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2016-04-21T11:04:21Z</dcterms:modified>
</cp:coreProperties>
</file>