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2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5240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763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1573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249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653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2588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8663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0681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8401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5265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3478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176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</a:t>
            </a:r>
            <a:r>
              <a:rPr lang="ja-JP" altLang="en-US" dirty="0"/>
              <a:t>「</a:t>
            </a:r>
            <a:r>
              <a:rPr kumimoji="1" lang="en-US" altLang="ja-JP" dirty="0" smtClean="0"/>
              <a:t>Air</a:t>
            </a:r>
            <a:r>
              <a:rPr lang="en-US" altLang="ja-JP" dirty="0"/>
              <a:t>7</a:t>
            </a:r>
            <a:r>
              <a:rPr kumimoji="1" lang="ja-JP" altLang="en-US" dirty="0" smtClean="0"/>
              <a:t>」のご紹介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営業部　山田一郎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393446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新商品「Air7」のご紹介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2016-02-06T04:28:19Z</dcterms:created>
  <dcterms:modified xsi:type="dcterms:W3CDTF">2016-04-21T08:50:25Z</dcterms:modified>
</cp:coreProperties>
</file>