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rtl="0">
              <a:spcBef>
                <a:spcPts val="0"/>
              </a:spcBef>
              <a:spcAft>
                <a:spcPts val="2400"/>
              </a:spcAft>
            </a:pPr>
            <a:r>
              <a:rPr kumimoji="1" lang="ja-JP" sz="4000" dirty="0" smtClean="0"/>
              <a:t>旬の食材</a:t>
            </a:r>
            <a:r>
              <a:rPr kumimoji="1" lang="ja-JP" altLang="en-US" sz="4000" dirty="0" smtClean="0"/>
              <a:t>の直送</a:t>
            </a:r>
            <a:endParaRPr lang="ja-JP" sz="4000" dirty="0"/>
          </a:p>
          <a:p>
            <a:pPr lvl="0" rtl="0">
              <a:spcBef>
                <a:spcPts val="0"/>
              </a:spcBef>
              <a:spcAft>
                <a:spcPts val="2400"/>
              </a:spcAft>
            </a:pPr>
            <a:r>
              <a:rPr kumimoji="1" lang="ja-JP" sz="4000" dirty="0" smtClean="0"/>
              <a:t>特産品</a:t>
            </a:r>
            <a:r>
              <a:rPr kumimoji="1" lang="ja-JP" altLang="en-US" sz="4000" dirty="0" smtClean="0"/>
              <a:t>の</a:t>
            </a:r>
            <a:r>
              <a:rPr kumimoji="1" lang="ja-JP" sz="4000" dirty="0" smtClean="0"/>
              <a:t>直送</a:t>
            </a:r>
            <a:endParaRPr lang="ja-JP" sz="4000" dirty="0"/>
          </a:p>
          <a:p>
            <a:pPr lvl="0" rtl="0">
              <a:spcBef>
                <a:spcPts val="0"/>
              </a:spcBef>
              <a:spcAft>
                <a:spcPts val="2400"/>
              </a:spcAft>
            </a:pPr>
            <a:r>
              <a:rPr kumimoji="1" lang="ja-JP" altLang="en-US" sz="4000" dirty="0" smtClean="0"/>
              <a:t>天然水の配達</a:t>
            </a:r>
            <a:endParaRPr lang="ja-JP" sz="4000" dirty="0"/>
          </a:p>
        </p:txBody>
      </p:sp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8288488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342</Words>
  <Application>Microsoft Office PowerPoint</Application>
  <PresentationFormat>ワイド画面</PresentationFormat>
  <Paragraphs>109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2016-04-21T10:24:24Z</dcterms:modified>
</cp:coreProperties>
</file>

<file path=docProps/thumbnail.jpeg>
</file>