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4116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8" d="100"/>
          <a:sy n="78" d="100"/>
        </p:scale>
        <p:origin x="456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6400800"/>
            <a:ext cx="12192000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" y="6334316"/>
            <a:ext cx="12192000" cy="6648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97280" y="758952"/>
            <a:ext cx="10058400" cy="3566160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8000" spc="-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51" y="4455621"/>
            <a:ext cx="10058400" cy="1143000"/>
          </a:xfrm>
        </p:spPr>
        <p:txBody>
          <a:bodyPr lIns="91440" rIns="91440">
            <a:normAutofit/>
          </a:bodyPr>
          <a:lstStyle>
            <a:lvl1pPr marL="0" indent="0" algn="l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 sz="24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8D861C-2DE3-407C-BCED-DC715F9F94A3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562B4D-C086-438B-9E4B-FE51A199893B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6729690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lIns="45720" tIns="0" rIns="45720" bIns="0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8D861C-2DE3-407C-BCED-DC715F9F94A3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562B4D-C086-438B-9E4B-FE51A19989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3852075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412302"/>
            <a:ext cx="2628900" cy="575989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412302"/>
            <a:ext cx="7734300" cy="5759898"/>
          </a:xfrm>
        </p:spPr>
        <p:txBody>
          <a:bodyPr vert="eaVert" lIns="45720" tIns="0" rIns="45720" bIns="0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8D861C-2DE3-407C-BCED-DC715F9F94A3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562B4D-C086-438B-9E4B-FE51A19989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4199169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8D861C-2DE3-407C-BCED-DC715F9F94A3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562B4D-C086-438B-9E4B-FE51A19989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812904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セクション見出し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758952"/>
            <a:ext cx="10058400" cy="3566160"/>
          </a:xfrm>
        </p:spPr>
        <p:txBody>
          <a:bodyPr anchor="b" anchorCtr="0">
            <a:normAutofit/>
          </a:bodyPr>
          <a:lstStyle>
            <a:lvl1pPr>
              <a:lnSpc>
                <a:spcPct val="85000"/>
              </a:lnSpc>
              <a:defRPr sz="8000" b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4453128"/>
            <a:ext cx="10058400" cy="1143000"/>
          </a:xfrm>
        </p:spPr>
        <p:txBody>
          <a:bodyPr lIns="91440" rIns="91440" anchor="t" anchorCtr="0">
            <a:normAutofit/>
          </a:bodyPr>
          <a:lstStyle>
            <a:lvl1pPr marL="0" indent="0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8D861C-2DE3-407C-BCED-DC715F9F94A3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562B4D-C086-438B-9E4B-FE51A199893B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29468272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97280" y="1845734"/>
            <a:ext cx="4937760" cy="4023359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17920" y="1845735"/>
            <a:ext cx="4937760" cy="4023360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8D861C-2DE3-407C-BCED-DC715F9F94A3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562B4D-C086-438B-9E4B-FE51A19989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3964894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7280" y="2582335"/>
            <a:ext cx="4937760" cy="3286760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1792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17920" y="2582334"/>
            <a:ext cx="4937760" cy="3286760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8D861C-2DE3-407C-BCED-DC715F9F94A3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562B4D-C086-438B-9E4B-FE51A19989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4288670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8D861C-2DE3-407C-BCED-DC715F9F94A3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562B4D-C086-438B-9E4B-FE51A19989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5607407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" name="Rectangle 5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8D861C-2DE3-407C-BCED-DC715F9F94A3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562B4D-C086-438B-9E4B-FE51A19989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2194152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16" y="0"/>
            <a:ext cx="4050791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4040071" y="0"/>
            <a:ext cx="64008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94359"/>
            <a:ext cx="3200400" cy="2286000"/>
          </a:xfrm>
        </p:spPr>
        <p:txBody>
          <a:bodyPr anchor="b">
            <a:norm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00600" y="731520"/>
            <a:ext cx="6492240" cy="5257800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926080"/>
            <a:ext cx="3200400" cy="3379124"/>
          </a:xfrm>
        </p:spPr>
        <p:txBody>
          <a:bodyPr lIns="91440" rIns="91440">
            <a:normAutofit/>
          </a:bodyPr>
          <a:lstStyle>
            <a:lvl1pPr marL="0" indent="0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65512" y="6459785"/>
            <a:ext cx="2618510" cy="365125"/>
          </a:xfrm>
        </p:spPr>
        <p:txBody>
          <a:bodyPr/>
          <a:lstStyle>
            <a:lvl1pPr algn="l">
              <a:defRPr/>
            </a:lvl1pPr>
          </a:lstStyle>
          <a:p>
            <a:fld id="{5F8D861C-2DE3-407C-BCED-DC715F9F94A3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800600" y="6459785"/>
            <a:ext cx="4648200" cy="365125"/>
          </a:xfrm>
        </p:spPr>
        <p:txBody>
          <a:bodyPr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6562B4D-C086-438B-9E4B-FE51A19989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2913044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4953000"/>
            <a:ext cx="12188825" cy="1905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491507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5074920"/>
            <a:ext cx="10113645" cy="822960"/>
          </a:xfrm>
        </p:spPr>
        <p:txBody>
          <a:bodyPr tIns="0" bIns="0" anchor="b">
            <a:no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5" y="0"/>
            <a:ext cx="12191985" cy="4915076"/>
          </a:xfrm>
          <a:solidFill>
            <a:schemeClr val="bg2">
              <a:lumMod val="90000"/>
            </a:schemeClr>
          </a:solidFill>
        </p:spPr>
        <p:txBody>
          <a:bodyPr lIns="457200" tIns="457200"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97280" y="5907024"/>
            <a:ext cx="10113264" cy="594360"/>
          </a:xfrm>
        </p:spPr>
        <p:txBody>
          <a:bodyPr lIns="91440" tIns="0" rIns="91440" bIns="0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8D861C-2DE3-407C-BCED-DC715F9F94A3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562B4D-C086-438B-9E4B-FE51A19989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2014750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5734"/>
            <a:ext cx="10058400" cy="4023360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97280" y="6459785"/>
            <a:ext cx="247227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rgbClr val="FFFFFF"/>
                </a:solidFill>
              </a:defRPr>
            </a:lvl1pPr>
          </a:lstStyle>
          <a:p>
            <a:fld id="{5F8D861C-2DE3-407C-BCED-DC715F9F94A3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86185" y="6459785"/>
            <a:ext cx="482280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 cap="all" baseline="0">
                <a:solidFill>
                  <a:srgbClr val="FFFFFF"/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900458" y="6459785"/>
            <a:ext cx="131202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rgbClr val="FFFFFF"/>
                </a:solidFill>
              </a:defRPr>
            </a:lvl1pPr>
          </a:lstStyle>
          <a:p>
            <a:fld id="{66562B4D-C086-438B-9E4B-FE51A199893B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10" name="Straight Connector 9"/>
          <p:cNvCxnSpPr/>
          <p:nvPr/>
        </p:nvCxnSpPr>
        <p:spPr>
          <a:xfrm>
            <a:off x="1193532" y="1737845"/>
            <a:ext cx="996696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01750829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4117" r:id="rId1"/>
    <p:sldLayoutId id="2147484118" r:id="rId2"/>
    <p:sldLayoutId id="2147484119" r:id="rId3"/>
    <p:sldLayoutId id="2147484120" r:id="rId4"/>
    <p:sldLayoutId id="2147484121" r:id="rId5"/>
    <p:sldLayoutId id="2147484122" r:id="rId6"/>
    <p:sldLayoutId id="2147484123" r:id="rId7"/>
    <p:sldLayoutId id="2147484124" r:id="rId8"/>
    <p:sldLayoutId id="2147484125" r:id="rId9"/>
    <p:sldLayoutId id="2147484126" r:id="rId10"/>
    <p:sldLayoutId id="2147484127" r:id="rId11"/>
  </p:sldLayoutIdLst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kumimoji="1" sz="4800" kern="1200" spc="-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kumimoji="1"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404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kumimoji="1"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92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kumimoji="1"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80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kumimoji="1"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68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kumimoji="1"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1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kumimoji="1"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3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kumimoji="1"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kumimoji="1"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kumimoji="1"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ja-JP" altLang="en-US" sz="3600" dirty="0"/>
              <a:t>テナント様向け説明会</a:t>
            </a:r>
            <a:r>
              <a:rPr lang="ja-JP" altLang="en-US" sz="6000" dirty="0"/>
              <a:t>　</a:t>
            </a:r>
            <a:r>
              <a:rPr lang="en-US" altLang="ja-JP" sz="6000" dirty="0" smtClean="0"/>
              <a:t/>
            </a:r>
            <a:br>
              <a:rPr lang="en-US" altLang="ja-JP" sz="6000" dirty="0" smtClean="0"/>
            </a:br>
            <a:r>
              <a:rPr kumimoji="1" lang="ja-JP" altLang="en-US" sz="6000" dirty="0" smtClean="0"/>
              <a:t>セール期間中のご案内</a:t>
            </a:r>
            <a:endParaRPr kumimoji="1" lang="ja-JP" altLang="en-US" sz="6000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ja-JP" altLang="en-US" dirty="0" smtClean="0"/>
              <a:t>　企画部　田中愛</a:t>
            </a:r>
            <a:endParaRPr kumimoji="1" lang="ja-JP" altLang="en-US" dirty="0"/>
          </a:p>
        </p:txBody>
      </p:sp>
      <p:pic>
        <p:nvPicPr>
          <p:cNvPr id="4" name="図 3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97280" y="1073405"/>
            <a:ext cx="5822504" cy="169153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97011029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概要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5014735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対象商品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87913094"/>
      </p:ext>
    </p:extLst>
  </p:cSld>
  <p:clrMapOvr>
    <a:masterClrMapping/>
  </p:clrMapOvr>
</p:sld>
</file>

<file path=ppt/theme/theme1.xml><?xml version="1.0" encoding="utf-8"?>
<a:theme xmlns:a="http://schemas.openxmlformats.org/drawingml/2006/main" name="レトロスペクト">
  <a:themeElements>
    <a:clrScheme name="レトロスペクト">
      <a:dk1>
        <a:sysClr val="windowText" lastClr="000000"/>
      </a:dk1>
      <a:lt1>
        <a:sysClr val="window" lastClr="FFFFFF"/>
      </a:lt1>
      <a:dk2>
        <a:srgbClr val="344068"/>
      </a:dk2>
      <a:lt2>
        <a:srgbClr val="D9E0E6"/>
      </a:lt2>
      <a:accent1>
        <a:srgbClr val="1CADE4"/>
      </a:accent1>
      <a:accent2>
        <a:srgbClr val="2683C6"/>
      </a:accent2>
      <a:accent3>
        <a:srgbClr val="28C4CC"/>
      </a:accent3>
      <a:accent4>
        <a:srgbClr val="42BA97"/>
      </a:accent4>
      <a:accent5>
        <a:srgbClr val="3E8853"/>
      </a:accent5>
      <a:accent6>
        <a:srgbClr val="62A39F"/>
      </a:accent6>
      <a:hlink>
        <a:srgbClr val="6EAC1C"/>
      </a:hlink>
      <a:folHlink>
        <a:srgbClr val="B26B02"/>
      </a:folHlink>
    </a:clrScheme>
    <a:fontScheme name="レトロスペクト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レトロスペクト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hade val="92000"/>
                <a:satMod val="130000"/>
              </a:schemeClr>
            </a:gs>
            <a:gs pos="45000">
              <a:schemeClr val="phClr">
                <a:tint val="60000"/>
                <a:shade val="99000"/>
                <a:satMod val="120000"/>
              </a:schemeClr>
            </a:gs>
            <a:gs pos="100000">
              <a:schemeClr val="phClr"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  <a:satMod val="130000"/>
              </a:schemeClr>
            </a:gs>
            <a:gs pos="34000">
              <a:schemeClr val="phClr">
                <a:shade val="87000"/>
                <a:satMod val="125000"/>
              </a:schemeClr>
            </a:gs>
            <a:gs pos="70000">
              <a:schemeClr val="phClr">
                <a:tint val="100000"/>
                <a:shade val="90000"/>
                <a:satMod val="130000"/>
              </a:schemeClr>
            </a:gs>
            <a:gs pos="100000">
              <a:schemeClr val="phClr"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4445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flat">
            <a:bevelT w="25400" h="31750"/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Retrospect" id="{5F128B03-DCCA-4EEB-AB3B-CF2899314A46}" vid="{9CC26709-368C-4D72-9060-94E5B3FF3CD6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Retrospect</Template>
  <TotalTime>0</TotalTime>
  <Words>6</Words>
  <Application>Microsoft Office PowerPoint</Application>
  <PresentationFormat>ワイド画面</PresentationFormat>
  <Paragraphs>4</Paragraphs>
  <Slides>3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3</vt:i4>
      </vt:variant>
    </vt:vector>
  </HeadingPairs>
  <TitlesOfParts>
    <vt:vector size="7" baseType="lpstr">
      <vt:lpstr>ＭＳ Ｐゴシック</vt:lpstr>
      <vt:lpstr>Calibri</vt:lpstr>
      <vt:lpstr>Calibri Light</vt:lpstr>
      <vt:lpstr>レトロスペクト</vt:lpstr>
      <vt:lpstr>テナント様向け説明会　 セール期間中のご案内</vt:lpstr>
      <vt:lpstr>概要</vt:lpstr>
      <vt:lpstr>対象商品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2016-04-21T09:48:02Z</dcterms:created>
  <dcterms:modified xsi:type="dcterms:W3CDTF">2016-04-21T09:48:05Z</dcterms:modified>
</cp:coreProperties>
</file>

<file path=docProps/thumbnail.jpeg>
</file>