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84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64" d="100"/>
          <a:sy n="64" d="100"/>
        </p:scale>
        <p:origin x="10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4BB0B-AF6F-4273-B4AC-20932113317D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8AC0ED-814F-4851-93E6-5BF2F0330C9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126173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4BB0B-AF6F-4273-B4AC-20932113317D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8AC0ED-814F-4851-93E6-5BF2F0330C9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073100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4BB0B-AF6F-4273-B4AC-20932113317D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8AC0ED-814F-4851-93E6-5BF2F0330C9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5825298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4BB0B-AF6F-4273-B4AC-20932113317D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8AC0ED-814F-4851-93E6-5BF2F0330C9F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87300258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4BB0B-AF6F-4273-B4AC-20932113317D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8AC0ED-814F-4851-93E6-5BF2F0330C9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3212735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4BB0B-AF6F-4273-B4AC-20932113317D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8AC0ED-814F-4851-93E6-5BF2F0330C9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1127834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つの画像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4BB0B-AF6F-4273-B4AC-20932113317D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8AC0ED-814F-4851-93E6-5BF2F0330C9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9267941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4BB0B-AF6F-4273-B4AC-20932113317D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8AC0ED-814F-4851-93E6-5BF2F0330C9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9952116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4BB0B-AF6F-4273-B4AC-20932113317D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8AC0ED-814F-4851-93E6-5BF2F0330C9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378725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4BB0B-AF6F-4273-B4AC-20932113317D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8AC0ED-814F-4851-93E6-5BF2F0330C9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176734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4BB0B-AF6F-4273-B4AC-20932113317D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8AC0ED-814F-4851-93E6-5BF2F0330C9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542349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4BB0B-AF6F-4273-B4AC-20932113317D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8AC0ED-814F-4851-93E6-5BF2F0330C9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34325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4BB0B-AF6F-4273-B4AC-20932113317D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8AC0ED-814F-4851-93E6-5BF2F0330C9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326628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4BB0B-AF6F-4273-B4AC-20932113317D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8AC0ED-814F-4851-93E6-5BF2F0330C9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529612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4BB0B-AF6F-4273-B4AC-20932113317D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8AC0ED-814F-4851-93E6-5BF2F0330C9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407108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4BB0B-AF6F-4273-B4AC-20932113317D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8AC0ED-814F-4851-93E6-5BF2F0330C9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635542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4BB0B-AF6F-4273-B4AC-20932113317D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8AC0ED-814F-4851-93E6-5BF2F0330C9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6646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18E4BB0B-AF6F-4273-B4AC-20932113317D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408AC0ED-814F-4851-93E6-5BF2F0330C9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271922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  <p:sldLayoutId id="2147483696" r:id="rId12"/>
    <p:sldLayoutId id="2147483697" r:id="rId13"/>
    <p:sldLayoutId id="2147483698" r:id="rId14"/>
    <p:sldLayoutId id="2147483699" r:id="rId15"/>
    <p:sldLayoutId id="2147483700" r:id="rId16"/>
    <p:sldLayoutId id="2147483701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kumimoji="1"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kumimoji="1"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kumimoji="1"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kumimoji="1"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kumimoji="1"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kumimoji="1"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kumimoji="1"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kumimoji="1"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kumimoji="1"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kumimoji="1"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 smtClean="0"/>
              <a:t>新商品</a:t>
            </a:r>
            <a:r>
              <a:rPr lang="ja-JP" altLang="en-US" dirty="0"/>
              <a:t>「</a:t>
            </a:r>
            <a:r>
              <a:rPr kumimoji="1" lang="en-US" altLang="ja-JP" dirty="0" smtClean="0"/>
              <a:t>Air</a:t>
            </a:r>
            <a:r>
              <a:rPr lang="en-US" altLang="ja-JP" dirty="0"/>
              <a:t>7</a:t>
            </a:r>
            <a:r>
              <a:rPr kumimoji="1" lang="ja-JP" altLang="en-US" dirty="0" smtClean="0"/>
              <a:t>」のご紹介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ja-JP" altLang="en-US" dirty="0" smtClean="0"/>
              <a:t>営業部　山田一郎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8393446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旧モデルとの違い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864313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パワーの秘密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582224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操作画面について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73962938"/>
      </p:ext>
    </p:extLst>
  </p:cSld>
  <p:clrMapOvr>
    <a:masterClrMapping/>
  </p:clrMapOvr>
</p:sld>
</file>

<file path=ppt/theme/theme1.xml><?xml version="1.0" encoding="utf-8"?>
<a:theme xmlns:a="http://schemas.openxmlformats.org/drawingml/2006/main" name="しずく">
  <a:themeElements>
    <a:clrScheme name="しずく">
      <a:dk1>
        <a:sysClr val="windowText" lastClr="000000"/>
      </a:dk1>
      <a:lt1>
        <a:sysClr val="window" lastClr="FFFFFF"/>
      </a:lt1>
      <a:dk2>
        <a:srgbClr val="355071"/>
      </a:dk2>
      <a:lt2>
        <a:srgbClr val="AABED7"/>
      </a:lt2>
      <a:accent1>
        <a:srgbClr val="2FA3EE"/>
      </a:accent1>
      <a:accent2>
        <a:srgbClr val="4BCAAD"/>
      </a:accent2>
      <a:accent3>
        <a:srgbClr val="86C157"/>
      </a:accent3>
      <a:accent4>
        <a:srgbClr val="D99C3F"/>
      </a:accent4>
      <a:accent5>
        <a:srgbClr val="CE6633"/>
      </a:accent5>
      <a:accent6>
        <a:srgbClr val="A35DD1"/>
      </a:accent6>
      <a:hlink>
        <a:srgbClr val="56BCFE"/>
      </a:hlink>
      <a:folHlink>
        <a:srgbClr val="97C5E3"/>
      </a:folHlink>
    </a:clrScheme>
    <a:fontScheme name="しずく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しずく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130000"/>
                <a:satMod val="150000"/>
                <a:lumMod val="112000"/>
              </a:schemeClr>
            </a:gs>
            <a:gs pos="100000">
              <a:schemeClr val="phClr">
                <a:shade val="92000"/>
                <a:satMod val="140000"/>
                <a:lumMod val="11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A633B6A3-9E7F-4C10-9C98-2517A313436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しずく</Template>
  <TotalTime>0</TotalTime>
  <Words>18</Words>
  <Application>Microsoft Office PowerPoint</Application>
  <PresentationFormat>ワイド画面</PresentationFormat>
  <Paragraphs>5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8" baseType="lpstr">
      <vt:lpstr>ＭＳ Ｐゴシック</vt:lpstr>
      <vt:lpstr>Arial</vt:lpstr>
      <vt:lpstr>Tw Cen MT</vt:lpstr>
      <vt:lpstr>しずく</vt:lpstr>
      <vt:lpstr>新商品「Air7」のご紹介</vt:lpstr>
      <vt:lpstr>旧モデルとの違い</vt:lpstr>
      <vt:lpstr>パワーの秘密</vt:lpstr>
      <vt:lpstr>操作画面について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2016-02-06T04:28:19Z</dcterms:created>
  <dcterms:modified xsi:type="dcterms:W3CDTF">2016-04-21T09:03:03Z</dcterms:modified>
</cp:coreProperties>
</file>