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営業部　田中渉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459248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dirty="0"/>
              <a:t>利用無料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振替回数制限なし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追加レッスン</a:t>
            </a:r>
            <a:r>
              <a:rPr lang="en-US" altLang="ja-JP" sz="3200" dirty="0"/>
              <a:t>3</a:t>
            </a:r>
            <a:r>
              <a:rPr lang="ja-JP" altLang="en-US" sz="3200" dirty="0"/>
              <a:t>回まで無料</a:t>
            </a:r>
            <a:endParaRPr lang="en-US" altLang="ja-JP" sz="3200" dirty="0"/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dirty="0"/>
              <a:t>10%</a:t>
            </a:r>
            <a:r>
              <a:rPr lang="ja-JP" altLang="en-US" sz="3200" dirty="0"/>
              <a:t>引き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2016-04-21T09:20:16Z</dcterms:modified>
</cp:coreProperties>
</file>