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14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1" autoAdjust="0"/>
    <p:restoredTop sz="94660"/>
  </p:normalViewPr>
  <p:slideViewPr>
    <p:cSldViewPr snapToGrid="0">
      <p:cViewPr varScale="1">
        <p:scale>
          <a:sx n="78" d="100"/>
          <a:sy n="78" d="100"/>
        </p:scale>
        <p:origin x="3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80</c:v>
                </c:pt>
                <c:pt idx="2">
                  <c:v>115</c:v>
                </c:pt>
                <c:pt idx="3">
                  <c:v>145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DE-477C-8040-2F6D44C0C5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0595704"/>
        <c:axId val="360590128"/>
      </c:barChart>
      <c:catAx>
        <c:axId val="360595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0590128"/>
        <c:crosses val="autoZero"/>
        <c:auto val="1"/>
        <c:lblAlgn val="ctr"/>
        <c:lblOffset val="100"/>
        <c:noMultiLvlLbl val="0"/>
      </c:catAx>
      <c:valAx>
        <c:axId val="360590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店舗数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0595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934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001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909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2800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3079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5092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423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6444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733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647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9103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66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525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9420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591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050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565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8266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  <p:sldLayoutId id="2147484152" r:id="rId12"/>
    <p:sldLayoutId id="2147484153" r:id="rId13"/>
    <p:sldLayoutId id="2147484154" r:id="rId14"/>
    <p:sldLayoutId id="2147484155" r:id="rId15"/>
    <p:sldLayoutId id="2147484156" r:id="rId16"/>
    <p:sldLayoutId id="214748415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テナント出店のご案内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営業三課　中村弥生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815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初期</a:t>
            </a:r>
            <a:r>
              <a:rPr lang="ja-JP" altLang="en-US" dirty="0"/>
              <a:t>費用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616051"/>
              </p:ext>
            </p:extLst>
          </p:nvPr>
        </p:nvGraphicFramePr>
        <p:xfrm>
          <a:off x="684212" y="987550"/>
          <a:ext cx="9203501" cy="3499783"/>
        </p:xfrm>
        <a:graphic>
          <a:graphicData uri="http://schemas.openxmlformats.org/drawingml/2006/table">
            <a:tbl>
              <a:tblPr firstRow="1" lastRow="1">
                <a:tableStyleId>{5C22544A-7EE6-4342-B048-85BDC9FD1C3A}</a:tableStyleId>
              </a:tblPr>
              <a:tblGrid>
                <a:gridCol w="2629571">
                  <a:extLst>
                    <a:ext uri="{9D8B030D-6E8A-4147-A177-3AD203B41FA5}">
                      <a16:colId xmlns:a16="http://schemas.microsoft.com/office/drawing/2014/main" val="2748310815"/>
                    </a:ext>
                  </a:extLst>
                </a:gridCol>
                <a:gridCol w="2191310">
                  <a:extLst>
                    <a:ext uri="{9D8B030D-6E8A-4147-A177-3AD203B41FA5}">
                      <a16:colId xmlns:a16="http://schemas.microsoft.com/office/drawing/2014/main" val="1009905718"/>
                    </a:ext>
                  </a:extLst>
                </a:gridCol>
                <a:gridCol w="2191310">
                  <a:extLst>
                    <a:ext uri="{9D8B030D-6E8A-4147-A177-3AD203B41FA5}">
                      <a16:colId xmlns:a16="http://schemas.microsoft.com/office/drawing/2014/main" val="609140144"/>
                    </a:ext>
                  </a:extLst>
                </a:gridCol>
                <a:gridCol w="2191310">
                  <a:extLst>
                    <a:ext uri="{9D8B030D-6E8A-4147-A177-3AD203B41FA5}">
                      <a16:colId xmlns:a16="http://schemas.microsoft.com/office/drawing/2014/main" val="802697507"/>
                    </a:ext>
                  </a:extLst>
                </a:gridCol>
              </a:tblGrid>
              <a:tr h="49996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　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A</a:t>
                      </a:r>
                      <a:r>
                        <a:rPr lang="ja-JP" altLang="en-US" sz="2000" u="none" strike="noStrike">
                          <a:effectLst/>
                        </a:rPr>
                        <a:t>社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B</a:t>
                      </a:r>
                      <a:r>
                        <a:rPr lang="ja-JP" altLang="en-US" sz="2000" u="none" strike="noStrike">
                          <a:effectLst/>
                        </a:rPr>
                        <a:t>社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当ショップ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3604529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初期費用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無料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¥15,000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無料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2524768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月額利用料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¥10,000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¥8,500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¥8,000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8994268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システム利用料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¥10,000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¥8,500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¥7,000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32412570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手数料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¥5,000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¥12,000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¥7,000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0517222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その他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¥2,000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¥50,000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　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4640097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合計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¥27,000</a:t>
                      </a:r>
                      <a:endParaRPr lang="en-US" altLang="ja-JP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¥94,000</a:t>
                      </a:r>
                      <a:endParaRPr lang="en-US" altLang="ja-JP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¥22,000</a:t>
                      </a:r>
                      <a:endParaRPr lang="en-US" altLang="ja-JP" sz="2000" b="0" i="0" u="none" strike="noStrike" dirty="0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9079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2943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店舗数推移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8738015"/>
              </p:ext>
            </p:extLst>
          </p:nvPr>
        </p:nvGraphicFramePr>
        <p:xfrm>
          <a:off x="684213" y="685800"/>
          <a:ext cx="8534400" cy="3614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2961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営業開始までのスケジュール（最短）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43049" y="2943226"/>
            <a:ext cx="9129713" cy="1428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01016" y="3331659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52611" y="3331659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2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04206" y="334647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55801" y="334647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4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07396" y="3347002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5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58991" y="3317371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6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10586" y="3317371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7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862181" y="3332186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8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513776" y="3332186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9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65371" y="333271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945206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11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725041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504876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13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0284709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14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9" name="円形吹き出し 18"/>
          <p:cNvSpPr/>
          <p:nvPr/>
        </p:nvSpPr>
        <p:spPr>
          <a:xfrm>
            <a:off x="867168" y="1380887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申込</a:t>
            </a:r>
            <a:endParaRPr kumimoji="1" lang="ja-JP" altLang="en-US" dirty="0"/>
          </a:p>
        </p:txBody>
      </p:sp>
      <p:sp>
        <p:nvSpPr>
          <p:cNvPr id="20" name="円形吹き出し 19"/>
          <p:cNvSpPr/>
          <p:nvPr/>
        </p:nvSpPr>
        <p:spPr>
          <a:xfrm>
            <a:off x="3500609" y="1390004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サイト準備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完了</a:t>
            </a:r>
            <a:endParaRPr kumimoji="1" lang="ja-JP" altLang="en-US" dirty="0"/>
          </a:p>
        </p:txBody>
      </p:sp>
      <p:sp>
        <p:nvSpPr>
          <p:cNvPr id="21" name="円形吹き出し 20"/>
          <p:cNvSpPr/>
          <p:nvPr/>
        </p:nvSpPr>
        <p:spPr>
          <a:xfrm>
            <a:off x="6822704" y="1380887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商品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登録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完了</a:t>
            </a:r>
            <a:endParaRPr kumimoji="1" lang="ja-JP" altLang="en-US" dirty="0"/>
          </a:p>
        </p:txBody>
      </p:sp>
      <p:sp>
        <p:nvSpPr>
          <p:cNvPr id="22" name="円形吹き出し 21"/>
          <p:cNvSpPr/>
          <p:nvPr/>
        </p:nvSpPr>
        <p:spPr>
          <a:xfrm>
            <a:off x="9942042" y="1336690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営業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30647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98</Words>
  <Application>Microsoft Office PowerPoint</Application>
  <PresentationFormat>ワイド画面</PresentationFormat>
  <Paragraphs>52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</vt:lpstr>
      <vt:lpstr>Century Gothic</vt:lpstr>
      <vt:lpstr>Wingdings 3</vt:lpstr>
      <vt:lpstr>スライス</vt:lpstr>
      <vt:lpstr>テナント出店のご案内</vt:lpstr>
      <vt:lpstr>初期費用</vt:lpstr>
      <vt:lpstr>店舗数推移</vt:lpstr>
      <vt:lpstr>営業開始までのスケジュール（最短）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2016-02-06T04:29:48Z</dcterms:created>
  <dcterms:modified xsi:type="dcterms:W3CDTF">2016-04-21T10:32:16Z</dcterms:modified>
</cp:coreProperties>
</file>