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116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861C-2DE3-407C-BCED-DC715F9F94A3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2B4D-C086-438B-9E4B-FE51A199893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2969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861C-2DE3-407C-BCED-DC715F9F94A3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2B4D-C086-438B-9E4B-FE51A19989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8520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861C-2DE3-407C-BCED-DC715F9F94A3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2B4D-C086-438B-9E4B-FE51A19989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991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861C-2DE3-407C-BCED-DC715F9F94A3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2B4D-C086-438B-9E4B-FE51A19989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1290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861C-2DE3-407C-BCED-DC715F9F94A3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2B4D-C086-438B-9E4B-FE51A199893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4682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861C-2DE3-407C-BCED-DC715F9F94A3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2B4D-C086-438B-9E4B-FE51A19989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9648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861C-2DE3-407C-BCED-DC715F9F94A3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2B4D-C086-438B-9E4B-FE51A19989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2886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861C-2DE3-407C-BCED-DC715F9F94A3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2B4D-C086-438B-9E4B-FE51A19989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6074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861C-2DE3-407C-BCED-DC715F9F94A3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2B4D-C086-438B-9E4B-FE51A19989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941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F8D861C-2DE3-407C-BCED-DC715F9F94A3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562B4D-C086-438B-9E4B-FE51A19989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130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861C-2DE3-407C-BCED-DC715F9F94A3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2B4D-C086-438B-9E4B-FE51A19989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147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F8D861C-2DE3-407C-BCED-DC715F9F94A3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6562B4D-C086-438B-9E4B-FE51A199893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7508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テナント様向け説明会</a:t>
            </a:r>
            <a:r>
              <a:rPr lang="ja-JP" altLang="en-US" sz="6000" dirty="0"/>
              <a:t>　</a:t>
            </a:r>
            <a:r>
              <a:rPr lang="en-US" altLang="ja-JP" sz="6000" dirty="0" smtClean="0"/>
              <a:t/>
            </a:r>
            <a:br>
              <a:rPr lang="en-US" altLang="ja-JP" sz="6000" dirty="0" smtClean="0"/>
            </a:br>
            <a:r>
              <a:rPr kumimoji="1" lang="ja-JP" altLang="en-US" sz="6000" dirty="0" smtClean="0"/>
              <a:t>セール期間中のご案内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　企画部　田中愛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073405"/>
            <a:ext cx="5822504" cy="169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110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147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対象商品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7913094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6</Words>
  <Application>Microsoft Office PowerPoint</Application>
  <PresentationFormat>ワイド画面</PresentationFormat>
  <Paragraphs>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Ｐゴシック</vt:lpstr>
      <vt:lpstr>Calibri</vt:lpstr>
      <vt:lpstr>Calibri Light</vt:lpstr>
      <vt:lpstr>レトロスペクト</vt:lpstr>
      <vt:lpstr>テナント様向け説明会　 セール期間中のご案内</vt:lpstr>
      <vt:lpstr>概要</vt:lpstr>
      <vt:lpstr>対象商品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2016-04-21T09:48:02Z</dcterms:created>
  <dcterms:modified xsi:type="dcterms:W3CDTF">2016-04-21T09:48:05Z</dcterms:modified>
</cp:coreProperties>
</file>