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1"/>
  </p:notesMasterIdLst>
  <p:sldIdLst>
    <p:sldId id="256" r:id="rId3"/>
    <p:sldId id="257" r:id="rId4"/>
    <p:sldId id="263" r:id="rId5"/>
    <p:sldId id="262" r:id="rId6"/>
    <p:sldId id="264" r:id="rId7"/>
    <p:sldId id="258" r:id="rId8"/>
    <p:sldId id="261" r:id="rId9"/>
    <p:sldId id="25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pic>
        <p:nvPicPr>
          <p:cNvPr id="4" name="資料動画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16263" y="2016125"/>
            <a:ext cx="6273800" cy="3449638"/>
          </a:xfrm>
        </p:spPr>
      </p:pic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散策ツアーの様子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3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96</Words>
  <Application>Microsoft Office PowerPoint</Application>
  <PresentationFormat>ワイド画面</PresentationFormat>
  <Paragraphs>42</Paragraphs>
  <Slides>8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散策ツアーの様子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2016-04-22T02:25:42Z</dcterms:modified>
</cp:coreProperties>
</file>