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414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1" autoAdjust="0"/>
    <p:restoredTop sz="94660"/>
  </p:normalViewPr>
  <p:slideViewPr>
    <p:cSldViewPr snapToGrid="0">
      <p:cViewPr varScale="1">
        <p:scale>
          <a:sx n="78" d="100"/>
          <a:sy n="78" d="100"/>
        </p:scale>
        <p:origin x="3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2012年</c:v>
                </c:pt>
                <c:pt idx="1">
                  <c:v>2013年</c:v>
                </c:pt>
                <c:pt idx="2">
                  <c:v>2014年</c:v>
                </c:pt>
                <c:pt idx="3">
                  <c:v>2015年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55</c:v>
                </c:pt>
                <c:pt idx="1">
                  <c:v>80</c:v>
                </c:pt>
                <c:pt idx="2">
                  <c:v>115</c:v>
                </c:pt>
                <c:pt idx="3">
                  <c:v>145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DDE-477C-8040-2F6D44C0C5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60595704"/>
        <c:axId val="360590128"/>
      </c:barChart>
      <c:catAx>
        <c:axId val="3605957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0128"/>
        <c:crosses val="autoZero"/>
        <c:auto val="1"/>
        <c:lblAlgn val="ctr"/>
        <c:lblOffset val="100"/>
        <c:noMultiLvlLbl val="0"/>
      </c:catAx>
      <c:valAx>
        <c:axId val="3605901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/>
                  <a:t>店舗数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2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570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000"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889348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1001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99097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128009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83079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8509267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14232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64443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3733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2647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9103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667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525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9420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591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5050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15659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282664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4141" r:id="rId1"/>
    <p:sldLayoutId id="2147484142" r:id="rId2"/>
    <p:sldLayoutId id="2147484143" r:id="rId3"/>
    <p:sldLayoutId id="2147484144" r:id="rId4"/>
    <p:sldLayoutId id="2147484145" r:id="rId5"/>
    <p:sldLayoutId id="2147484146" r:id="rId6"/>
    <p:sldLayoutId id="2147484147" r:id="rId7"/>
    <p:sldLayoutId id="2147484148" r:id="rId8"/>
    <p:sldLayoutId id="2147484149" r:id="rId9"/>
    <p:sldLayoutId id="2147484150" r:id="rId10"/>
    <p:sldLayoutId id="2147484151" r:id="rId11"/>
    <p:sldLayoutId id="2147484152" r:id="rId12"/>
    <p:sldLayoutId id="2147484153" r:id="rId13"/>
    <p:sldLayoutId id="2147484154" r:id="rId14"/>
    <p:sldLayoutId id="2147484155" r:id="rId15"/>
    <p:sldLayoutId id="2147484156" r:id="rId16"/>
    <p:sldLayoutId id="2147484157" r:id="rId17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1145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テナント出店のご案内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営業三課　中村弥生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1815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初期</a:t>
            </a:r>
            <a:r>
              <a:rPr lang="ja-JP" altLang="en-US" dirty="0"/>
              <a:t>費用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616051"/>
              </p:ext>
            </p:extLst>
          </p:nvPr>
        </p:nvGraphicFramePr>
        <p:xfrm>
          <a:off x="684212" y="987550"/>
          <a:ext cx="9203501" cy="3499783"/>
        </p:xfrm>
        <a:graphic>
          <a:graphicData uri="http://schemas.openxmlformats.org/drawingml/2006/table">
            <a:tbl>
              <a:tblPr firstRow="1" lastRow="1">
                <a:tableStyleId>{5C22544A-7EE6-4342-B048-85BDC9FD1C3A}</a:tableStyleId>
              </a:tblPr>
              <a:tblGrid>
                <a:gridCol w="2629571">
                  <a:extLst>
                    <a:ext uri="{9D8B030D-6E8A-4147-A177-3AD203B41FA5}">
                      <a16:colId xmlns:a16="http://schemas.microsoft.com/office/drawing/2014/main" val="2748310815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1009905718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609140144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802697507"/>
                    </a:ext>
                  </a:extLst>
                </a:gridCol>
              </a:tblGrid>
              <a:tr h="499969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　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u="none" strike="noStrike">
                          <a:effectLst/>
                        </a:rPr>
                        <a:t>A</a:t>
                      </a:r>
                      <a:r>
                        <a:rPr lang="ja-JP" altLang="en-US" sz="2000" u="none" strike="noStrike">
                          <a:effectLst/>
                        </a:rPr>
                        <a:t>社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u="none" strike="noStrike">
                          <a:effectLst/>
                        </a:rPr>
                        <a:t>B</a:t>
                      </a:r>
                      <a:r>
                        <a:rPr lang="ja-JP" altLang="en-US" sz="2000" u="none" strike="noStrike">
                          <a:effectLst/>
                        </a:rPr>
                        <a:t>社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当ショップ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33604529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初期費用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無料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¥15,000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無料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82524768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月額利用料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28994268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システム利用料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832412570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手数料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¥5,000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80517222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その他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¥50,000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　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44640097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合計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¥27,000</a:t>
                      </a:r>
                      <a:endParaRPr lang="en-US" altLang="ja-JP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¥94,000</a:t>
                      </a:r>
                      <a:endParaRPr lang="en-US" altLang="ja-JP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¥22,000</a:t>
                      </a:r>
                      <a:endParaRPr lang="en-US" altLang="ja-JP" sz="2000" b="0" i="0" u="none" strike="noStrike" dirty="0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29079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29430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店舗数推移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8738015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629615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営業開始までのスケジュール（最短）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1543049" y="2943226"/>
            <a:ext cx="9129713" cy="1428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301016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611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604206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255801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907396" y="3347002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5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558991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6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210586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7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862181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8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6513776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9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7165371" y="3332714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10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794520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8725041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950487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0284709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9" name="円形吹き出し 18"/>
          <p:cNvSpPr/>
          <p:nvPr/>
        </p:nvSpPr>
        <p:spPr>
          <a:xfrm>
            <a:off x="867168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申込</a:t>
            </a:r>
            <a:endParaRPr kumimoji="1" lang="ja-JP" altLang="en-US" dirty="0"/>
          </a:p>
        </p:txBody>
      </p:sp>
      <p:sp>
        <p:nvSpPr>
          <p:cNvPr id="20" name="円形吹き出し 19"/>
          <p:cNvSpPr/>
          <p:nvPr/>
        </p:nvSpPr>
        <p:spPr>
          <a:xfrm>
            <a:off x="3500609" y="1390004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サイト準備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1" name="円形吹き出し 20"/>
          <p:cNvSpPr/>
          <p:nvPr/>
        </p:nvSpPr>
        <p:spPr>
          <a:xfrm>
            <a:off x="6822704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商品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登録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2" name="円形吹き出し 21"/>
          <p:cNvSpPr/>
          <p:nvPr/>
        </p:nvSpPr>
        <p:spPr>
          <a:xfrm>
            <a:off x="9942042" y="1336690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営業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306475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22" grpId="0" animBg="1"/>
    </p:bldLst>
  </p:timing>
</p:sld>
</file>

<file path=ppt/theme/theme1.xml><?xml version="1.0" encoding="utf-8"?>
<a:theme xmlns:a="http://schemas.openxmlformats.org/drawingml/2006/main" name="スライス">
  <a:themeElements>
    <a:clrScheme name="スライス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スライス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スライ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42000"/>
                <a:satMod val="200000"/>
                <a:lumMod val="118000"/>
              </a:schemeClr>
            </a:gs>
            <a:gs pos="100000">
              <a:schemeClr val="phClr">
                <a:shade val="92000"/>
                <a:hueMod val="22000"/>
                <a:satMod val="220000"/>
                <a:lumMod val="6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0</TotalTime>
  <Words>98</Words>
  <Application>Microsoft Office PowerPoint</Application>
  <PresentationFormat>ワイド画面</PresentationFormat>
  <Paragraphs>52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メイリオ</vt:lpstr>
      <vt:lpstr>游ゴシック</vt:lpstr>
      <vt:lpstr>Century Gothic</vt:lpstr>
      <vt:lpstr>Wingdings 3</vt:lpstr>
      <vt:lpstr>スライス</vt:lpstr>
      <vt:lpstr>テナント出店のご案内</vt:lpstr>
      <vt:lpstr>初期費用</vt:lpstr>
      <vt:lpstr>店舗数推移</vt:lpstr>
      <vt:lpstr>営業開始までのスケジュール（最短）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2016-02-06T04:29:48Z</dcterms:created>
  <dcterms:modified xsi:type="dcterms:W3CDTF">2016-04-21T10:29:42Z</dcterms:modified>
</cp:coreProperties>
</file>

<file path=docProps/thumbnail.jpeg>
</file>