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4" r:id="rId1"/>
    <p:sldMasterId id="2147483852" r:id="rId2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A2EB5D-D48C-4C0F-A534-9CE859178B09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kumimoji="1" lang="ja-JP" altLang="en-US"/>
        </a:p>
      </dgm:t>
    </dgm:pt>
    <dgm:pt modelId="{329FD556-E8F4-4691-AE23-A2FFD650EBF3}">
      <dgm:prSet/>
      <dgm:spPr/>
      <dgm:t>
        <a:bodyPr/>
        <a:lstStyle/>
        <a:p>
          <a:pPr rtl="0"/>
          <a:r>
            <a:rPr kumimoji="1" lang="en-US" b="1" baseline="0" dirty="0" smtClean="0">
              <a:solidFill>
                <a:srgbClr val="FF0000"/>
              </a:solidFill>
            </a:rPr>
            <a:t>70%</a:t>
          </a:r>
          <a:r>
            <a:rPr kumimoji="1" lang="ja-JP" baseline="0" dirty="0" smtClean="0"/>
            <a:t>の小型化</a:t>
          </a:r>
          <a:endParaRPr lang="ja-JP" dirty="0"/>
        </a:p>
      </dgm:t>
    </dgm:pt>
    <dgm:pt modelId="{F62FF5DB-F3BF-4BCC-A841-0DA992436963}" type="parTrans" cxnId="{EA935E18-6487-410B-A1CC-ADFEED55D98E}">
      <dgm:prSet/>
      <dgm:spPr/>
      <dgm:t>
        <a:bodyPr/>
        <a:lstStyle/>
        <a:p>
          <a:endParaRPr kumimoji="1" lang="ja-JP" altLang="en-US"/>
        </a:p>
      </dgm:t>
    </dgm:pt>
    <dgm:pt modelId="{898D329C-50B5-493A-87A0-F2DA1BC0953D}" type="sibTrans" cxnId="{EA935E18-6487-410B-A1CC-ADFEED55D98E}">
      <dgm:prSet/>
      <dgm:spPr/>
      <dgm:t>
        <a:bodyPr/>
        <a:lstStyle/>
        <a:p>
          <a:endParaRPr kumimoji="1" lang="ja-JP" altLang="en-US"/>
        </a:p>
      </dgm:t>
    </dgm:pt>
    <dgm:pt modelId="{BDDE9F46-2C42-4CB8-A565-504860B48753}">
      <dgm:prSet/>
      <dgm:spPr/>
      <dgm:t>
        <a:bodyPr/>
        <a:lstStyle/>
        <a:p>
          <a:pPr rtl="0"/>
          <a:r>
            <a:rPr kumimoji="1" lang="en-US" b="1" baseline="0" dirty="0" smtClean="0">
              <a:solidFill>
                <a:srgbClr val="FF0000"/>
              </a:solidFill>
            </a:rPr>
            <a:t>80%</a:t>
          </a:r>
          <a:r>
            <a:rPr kumimoji="1" lang="ja-JP" baseline="0" dirty="0" smtClean="0"/>
            <a:t>の軽量化</a:t>
          </a:r>
          <a:endParaRPr lang="ja-JP" dirty="0"/>
        </a:p>
      </dgm:t>
    </dgm:pt>
    <dgm:pt modelId="{39742427-8AD5-4B0E-82D1-2B6B372AFC2D}" type="parTrans" cxnId="{9ABA2DCD-357A-44AF-86A0-3BDBE1A6001E}">
      <dgm:prSet/>
      <dgm:spPr/>
      <dgm:t>
        <a:bodyPr/>
        <a:lstStyle/>
        <a:p>
          <a:endParaRPr kumimoji="1" lang="ja-JP" altLang="en-US"/>
        </a:p>
      </dgm:t>
    </dgm:pt>
    <dgm:pt modelId="{6B188C4A-1AC0-46A7-9DB3-86034580DF01}" type="sibTrans" cxnId="{9ABA2DCD-357A-44AF-86A0-3BDBE1A6001E}">
      <dgm:prSet/>
      <dgm:spPr/>
      <dgm:t>
        <a:bodyPr/>
        <a:lstStyle/>
        <a:p>
          <a:endParaRPr kumimoji="1" lang="ja-JP" altLang="en-US"/>
        </a:p>
      </dgm:t>
    </dgm:pt>
    <dgm:pt modelId="{4CCE33C3-A3BB-4D3E-B086-5BD5F79FF87A}">
      <dgm:prSet/>
      <dgm:spPr/>
      <dgm:t>
        <a:bodyPr/>
        <a:lstStyle/>
        <a:p>
          <a:pPr rtl="0"/>
          <a:r>
            <a:rPr kumimoji="1" lang="en-US" b="1" baseline="0" dirty="0" smtClean="0">
              <a:solidFill>
                <a:srgbClr val="FF0000"/>
              </a:solidFill>
            </a:rPr>
            <a:t>60%</a:t>
          </a:r>
          <a:r>
            <a:rPr kumimoji="1" lang="ja-JP" baseline="0" dirty="0" smtClean="0"/>
            <a:t>の消音化</a:t>
          </a:r>
          <a:endParaRPr lang="ja-JP" dirty="0"/>
        </a:p>
      </dgm:t>
    </dgm:pt>
    <dgm:pt modelId="{6F1679DE-84FC-4DFD-AB7C-6E3989A7981B}" type="parTrans" cxnId="{C1E5708B-BBC4-496E-B769-3141FEF89C2C}">
      <dgm:prSet/>
      <dgm:spPr/>
      <dgm:t>
        <a:bodyPr/>
        <a:lstStyle/>
        <a:p>
          <a:endParaRPr kumimoji="1" lang="ja-JP" altLang="en-US"/>
        </a:p>
      </dgm:t>
    </dgm:pt>
    <dgm:pt modelId="{E0B1E33C-DDEB-4506-B15A-CF13A3E253A5}" type="sibTrans" cxnId="{C1E5708B-BBC4-496E-B769-3141FEF89C2C}">
      <dgm:prSet/>
      <dgm:spPr/>
      <dgm:t>
        <a:bodyPr/>
        <a:lstStyle/>
        <a:p>
          <a:endParaRPr kumimoji="1" lang="ja-JP" altLang="en-US"/>
        </a:p>
      </dgm:t>
    </dgm:pt>
    <dgm:pt modelId="{C3236E81-CDB2-400D-A12A-EBB1316AEB8E}">
      <dgm:prSet/>
      <dgm:spPr/>
      <dgm:t>
        <a:bodyPr/>
        <a:lstStyle/>
        <a:p>
          <a:pPr rtl="0"/>
          <a:r>
            <a:rPr kumimoji="1" lang="en-US" b="1" baseline="0" dirty="0" smtClean="0">
              <a:solidFill>
                <a:srgbClr val="FF0000"/>
              </a:solidFill>
            </a:rPr>
            <a:t>10%</a:t>
          </a:r>
          <a:r>
            <a:rPr kumimoji="1" lang="ja-JP" baseline="0" dirty="0" smtClean="0"/>
            <a:t>の消費電力低減</a:t>
          </a:r>
          <a:endParaRPr lang="ja-JP" dirty="0"/>
        </a:p>
      </dgm:t>
    </dgm:pt>
    <dgm:pt modelId="{33AC39B9-C150-4E08-9767-1237A770B678}" type="parTrans" cxnId="{706FAD0A-012C-4A57-9769-2D9354C2B674}">
      <dgm:prSet/>
      <dgm:spPr/>
      <dgm:t>
        <a:bodyPr/>
        <a:lstStyle/>
        <a:p>
          <a:endParaRPr kumimoji="1" lang="ja-JP" altLang="en-US"/>
        </a:p>
      </dgm:t>
    </dgm:pt>
    <dgm:pt modelId="{BAACD7CA-D68E-4771-8336-3165C23460BC}" type="sibTrans" cxnId="{706FAD0A-012C-4A57-9769-2D9354C2B674}">
      <dgm:prSet/>
      <dgm:spPr/>
      <dgm:t>
        <a:bodyPr/>
        <a:lstStyle/>
        <a:p>
          <a:endParaRPr kumimoji="1" lang="ja-JP" altLang="en-US"/>
        </a:p>
      </dgm:t>
    </dgm:pt>
    <dgm:pt modelId="{F32F4D66-1165-4DEF-8832-4D50598B9146}">
      <dgm:prSet/>
      <dgm:spPr/>
      <dgm:t>
        <a:bodyPr/>
        <a:lstStyle/>
        <a:p>
          <a:pPr rtl="0"/>
          <a:r>
            <a:rPr kumimoji="1" lang="en-US" b="1" baseline="0" dirty="0" smtClean="0">
              <a:solidFill>
                <a:srgbClr val="FF0000"/>
              </a:solidFill>
            </a:rPr>
            <a:t>5</a:t>
          </a:r>
          <a:r>
            <a:rPr kumimoji="1" lang="ja-JP" b="1" baseline="0" dirty="0" smtClean="0">
              <a:solidFill>
                <a:srgbClr val="FF0000"/>
              </a:solidFill>
            </a:rPr>
            <a:t>色</a:t>
          </a:r>
          <a:r>
            <a:rPr kumimoji="1" lang="ja-JP" baseline="0" dirty="0" smtClean="0"/>
            <a:t>のラインナップ</a:t>
          </a:r>
          <a:endParaRPr lang="ja-JP" dirty="0"/>
        </a:p>
      </dgm:t>
    </dgm:pt>
    <dgm:pt modelId="{0BF1DEAA-D3E8-4830-88DE-DDA75E075AA3}" type="parTrans" cxnId="{B5DC0C8F-137D-4A28-9F45-0902912BF90B}">
      <dgm:prSet/>
      <dgm:spPr/>
      <dgm:t>
        <a:bodyPr/>
        <a:lstStyle/>
        <a:p>
          <a:endParaRPr kumimoji="1" lang="ja-JP" altLang="en-US"/>
        </a:p>
      </dgm:t>
    </dgm:pt>
    <dgm:pt modelId="{9CD08FA7-E85D-4E30-8C38-10360DC23828}" type="sibTrans" cxnId="{B5DC0C8F-137D-4A28-9F45-0902912BF90B}">
      <dgm:prSet/>
      <dgm:spPr/>
      <dgm:t>
        <a:bodyPr/>
        <a:lstStyle/>
        <a:p>
          <a:endParaRPr kumimoji="1" lang="ja-JP" altLang="en-US"/>
        </a:p>
      </dgm:t>
    </dgm:pt>
    <dgm:pt modelId="{BF26A2F1-498C-4284-8F5D-6AB02E25D271}" type="pres">
      <dgm:prSet presAssocID="{ABA2EB5D-D48C-4C0F-A534-9CE859178B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485FDB0-0DE5-4749-9339-FF5B34364EF5}" type="pres">
      <dgm:prSet presAssocID="{329FD556-E8F4-4691-AE23-A2FFD650EBF3}" presName="linNode" presStyleCnt="0"/>
      <dgm:spPr/>
    </dgm:pt>
    <dgm:pt modelId="{81A00704-11BA-4295-8F64-AE78DFA0CBC4}" type="pres">
      <dgm:prSet presAssocID="{329FD556-E8F4-4691-AE23-A2FFD650EBF3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12EC3A-E10C-4600-BA8E-114F4C44C35A}" type="pres">
      <dgm:prSet presAssocID="{898D329C-50B5-493A-87A0-F2DA1BC0953D}" presName="sp" presStyleCnt="0"/>
      <dgm:spPr/>
    </dgm:pt>
    <dgm:pt modelId="{E88268B0-D299-407F-874B-C408739B0E98}" type="pres">
      <dgm:prSet presAssocID="{BDDE9F46-2C42-4CB8-A565-504860B48753}" presName="linNode" presStyleCnt="0"/>
      <dgm:spPr/>
    </dgm:pt>
    <dgm:pt modelId="{A7606400-19E4-43A1-9171-B9A7487E523D}" type="pres">
      <dgm:prSet presAssocID="{BDDE9F46-2C42-4CB8-A565-504860B48753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76CB8A-D83E-4269-9103-AC8AD7937DD2}" type="pres">
      <dgm:prSet presAssocID="{6B188C4A-1AC0-46A7-9DB3-86034580DF01}" presName="sp" presStyleCnt="0"/>
      <dgm:spPr/>
    </dgm:pt>
    <dgm:pt modelId="{349D7D02-3DF7-4B27-A81C-15D5DD87FC97}" type="pres">
      <dgm:prSet presAssocID="{4CCE33C3-A3BB-4D3E-B086-5BD5F79FF87A}" presName="linNode" presStyleCnt="0"/>
      <dgm:spPr/>
    </dgm:pt>
    <dgm:pt modelId="{F39B06FC-476A-4817-8581-631E5602648A}" type="pres">
      <dgm:prSet presAssocID="{4CCE33C3-A3BB-4D3E-B086-5BD5F79FF87A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060BD38-B5A9-4CF7-B670-D97AE56A1BE2}" type="pres">
      <dgm:prSet presAssocID="{E0B1E33C-DDEB-4506-B15A-CF13A3E253A5}" presName="sp" presStyleCnt="0"/>
      <dgm:spPr/>
    </dgm:pt>
    <dgm:pt modelId="{71AF6416-8474-4D7F-B6C4-F5E90E2A4E99}" type="pres">
      <dgm:prSet presAssocID="{C3236E81-CDB2-400D-A12A-EBB1316AEB8E}" presName="linNode" presStyleCnt="0"/>
      <dgm:spPr/>
    </dgm:pt>
    <dgm:pt modelId="{CF7A3683-40B4-4AF0-AC64-2764979600AB}" type="pres">
      <dgm:prSet presAssocID="{C3236E81-CDB2-400D-A12A-EBB1316AEB8E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7187B-135B-4ACD-A507-F624E83556EA}" type="pres">
      <dgm:prSet presAssocID="{BAACD7CA-D68E-4771-8336-3165C23460BC}" presName="sp" presStyleCnt="0"/>
      <dgm:spPr/>
    </dgm:pt>
    <dgm:pt modelId="{2A413CA1-6A3F-48AF-BF7D-55FAC812648E}" type="pres">
      <dgm:prSet presAssocID="{F32F4D66-1165-4DEF-8832-4D50598B9146}" presName="linNode" presStyleCnt="0"/>
      <dgm:spPr/>
    </dgm:pt>
    <dgm:pt modelId="{94CD53B7-002C-4D88-8429-EF6DF03559C5}" type="pres">
      <dgm:prSet presAssocID="{F32F4D66-1165-4DEF-8832-4D50598B9146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848F76E-4598-4783-B05E-EDA282DE5CEC}" type="presOf" srcId="{BDDE9F46-2C42-4CB8-A565-504860B48753}" destId="{A7606400-19E4-43A1-9171-B9A7487E523D}" srcOrd="0" destOrd="0" presId="urn:microsoft.com/office/officeart/2005/8/layout/vList5"/>
    <dgm:cxn modelId="{9ABA2DCD-357A-44AF-86A0-3BDBE1A6001E}" srcId="{ABA2EB5D-D48C-4C0F-A534-9CE859178B09}" destId="{BDDE9F46-2C42-4CB8-A565-504860B48753}" srcOrd="1" destOrd="0" parTransId="{39742427-8AD5-4B0E-82D1-2B6B372AFC2D}" sibTransId="{6B188C4A-1AC0-46A7-9DB3-86034580DF01}"/>
    <dgm:cxn modelId="{B5DC0C8F-137D-4A28-9F45-0902912BF90B}" srcId="{ABA2EB5D-D48C-4C0F-A534-9CE859178B09}" destId="{F32F4D66-1165-4DEF-8832-4D50598B9146}" srcOrd="4" destOrd="0" parTransId="{0BF1DEAA-D3E8-4830-88DE-DDA75E075AA3}" sibTransId="{9CD08FA7-E85D-4E30-8C38-10360DC23828}"/>
    <dgm:cxn modelId="{42674729-01D9-4470-9DE8-112A03EFB5A1}" type="presOf" srcId="{C3236E81-CDB2-400D-A12A-EBB1316AEB8E}" destId="{CF7A3683-40B4-4AF0-AC64-2764979600AB}" srcOrd="0" destOrd="0" presId="urn:microsoft.com/office/officeart/2005/8/layout/vList5"/>
    <dgm:cxn modelId="{EB592072-1FCB-46EB-9BB0-4BFD98B91CC4}" type="presOf" srcId="{F32F4D66-1165-4DEF-8832-4D50598B9146}" destId="{94CD53B7-002C-4D88-8429-EF6DF03559C5}" srcOrd="0" destOrd="0" presId="urn:microsoft.com/office/officeart/2005/8/layout/vList5"/>
    <dgm:cxn modelId="{64E3EF1D-BA2F-4CE1-A69E-D52C9C04C3AC}" type="presOf" srcId="{329FD556-E8F4-4691-AE23-A2FFD650EBF3}" destId="{81A00704-11BA-4295-8F64-AE78DFA0CBC4}" srcOrd="0" destOrd="0" presId="urn:microsoft.com/office/officeart/2005/8/layout/vList5"/>
    <dgm:cxn modelId="{EA935E18-6487-410B-A1CC-ADFEED55D98E}" srcId="{ABA2EB5D-D48C-4C0F-A534-9CE859178B09}" destId="{329FD556-E8F4-4691-AE23-A2FFD650EBF3}" srcOrd="0" destOrd="0" parTransId="{F62FF5DB-F3BF-4BCC-A841-0DA992436963}" sibTransId="{898D329C-50B5-493A-87A0-F2DA1BC0953D}"/>
    <dgm:cxn modelId="{0B085440-28E4-4DF0-923E-3E2E5E34CA05}" type="presOf" srcId="{ABA2EB5D-D48C-4C0F-A534-9CE859178B09}" destId="{BF26A2F1-498C-4284-8F5D-6AB02E25D271}" srcOrd="0" destOrd="0" presId="urn:microsoft.com/office/officeart/2005/8/layout/vList5"/>
    <dgm:cxn modelId="{C1E5708B-BBC4-496E-B769-3141FEF89C2C}" srcId="{ABA2EB5D-D48C-4C0F-A534-9CE859178B09}" destId="{4CCE33C3-A3BB-4D3E-B086-5BD5F79FF87A}" srcOrd="2" destOrd="0" parTransId="{6F1679DE-84FC-4DFD-AB7C-6E3989A7981B}" sibTransId="{E0B1E33C-DDEB-4506-B15A-CF13A3E253A5}"/>
    <dgm:cxn modelId="{706FAD0A-012C-4A57-9769-2D9354C2B674}" srcId="{ABA2EB5D-D48C-4C0F-A534-9CE859178B09}" destId="{C3236E81-CDB2-400D-A12A-EBB1316AEB8E}" srcOrd="3" destOrd="0" parTransId="{33AC39B9-C150-4E08-9767-1237A770B678}" sibTransId="{BAACD7CA-D68E-4771-8336-3165C23460BC}"/>
    <dgm:cxn modelId="{B3AEC589-3A51-4BF5-9921-94FAAA25106E}" type="presOf" srcId="{4CCE33C3-A3BB-4D3E-B086-5BD5F79FF87A}" destId="{F39B06FC-476A-4817-8581-631E5602648A}" srcOrd="0" destOrd="0" presId="urn:microsoft.com/office/officeart/2005/8/layout/vList5"/>
    <dgm:cxn modelId="{E8684014-31B9-4B21-BC97-48AA255814A5}" type="presParOf" srcId="{BF26A2F1-498C-4284-8F5D-6AB02E25D271}" destId="{F485FDB0-0DE5-4749-9339-FF5B34364EF5}" srcOrd="0" destOrd="0" presId="urn:microsoft.com/office/officeart/2005/8/layout/vList5"/>
    <dgm:cxn modelId="{41FFAA55-0F1D-4F81-8298-ECE771C1B323}" type="presParOf" srcId="{F485FDB0-0DE5-4749-9339-FF5B34364EF5}" destId="{81A00704-11BA-4295-8F64-AE78DFA0CBC4}" srcOrd="0" destOrd="0" presId="urn:microsoft.com/office/officeart/2005/8/layout/vList5"/>
    <dgm:cxn modelId="{B75758FA-94D2-4721-8C12-53A87AF41661}" type="presParOf" srcId="{BF26A2F1-498C-4284-8F5D-6AB02E25D271}" destId="{2712EC3A-E10C-4600-BA8E-114F4C44C35A}" srcOrd="1" destOrd="0" presId="urn:microsoft.com/office/officeart/2005/8/layout/vList5"/>
    <dgm:cxn modelId="{5E54E396-A008-4092-A768-10F511B0D0DE}" type="presParOf" srcId="{BF26A2F1-498C-4284-8F5D-6AB02E25D271}" destId="{E88268B0-D299-407F-874B-C408739B0E98}" srcOrd="2" destOrd="0" presId="urn:microsoft.com/office/officeart/2005/8/layout/vList5"/>
    <dgm:cxn modelId="{5915B600-1599-4315-BE8F-D6A50B4C175D}" type="presParOf" srcId="{E88268B0-D299-407F-874B-C408739B0E98}" destId="{A7606400-19E4-43A1-9171-B9A7487E523D}" srcOrd="0" destOrd="0" presId="urn:microsoft.com/office/officeart/2005/8/layout/vList5"/>
    <dgm:cxn modelId="{5FC60023-4DB5-4CE0-B264-866E4225DD10}" type="presParOf" srcId="{BF26A2F1-498C-4284-8F5D-6AB02E25D271}" destId="{9276CB8A-D83E-4269-9103-AC8AD7937DD2}" srcOrd="3" destOrd="0" presId="urn:microsoft.com/office/officeart/2005/8/layout/vList5"/>
    <dgm:cxn modelId="{D65E248C-63F6-4715-AAAD-E22DFA1D6113}" type="presParOf" srcId="{BF26A2F1-498C-4284-8F5D-6AB02E25D271}" destId="{349D7D02-3DF7-4B27-A81C-15D5DD87FC97}" srcOrd="4" destOrd="0" presId="urn:microsoft.com/office/officeart/2005/8/layout/vList5"/>
    <dgm:cxn modelId="{0457FF61-1DD4-43E8-B5C9-7DCF05947371}" type="presParOf" srcId="{349D7D02-3DF7-4B27-A81C-15D5DD87FC97}" destId="{F39B06FC-476A-4817-8581-631E5602648A}" srcOrd="0" destOrd="0" presId="urn:microsoft.com/office/officeart/2005/8/layout/vList5"/>
    <dgm:cxn modelId="{15EC8762-08D9-41E0-BF2F-462E009E3ECD}" type="presParOf" srcId="{BF26A2F1-498C-4284-8F5D-6AB02E25D271}" destId="{2060BD38-B5A9-4CF7-B670-D97AE56A1BE2}" srcOrd="5" destOrd="0" presId="urn:microsoft.com/office/officeart/2005/8/layout/vList5"/>
    <dgm:cxn modelId="{EFF930B0-590B-4690-A3E4-A04CB67D724C}" type="presParOf" srcId="{BF26A2F1-498C-4284-8F5D-6AB02E25D271}" destId="{71AF6416-8474-4D7F-B6C4-F5E90E2A4E99}" srcOrd="6" destOrd="0" presId="urn:microsoft.com/office/officeart/2005/8/layout/vList5"/>
    <dgm:cxn modelId="{C0536B73-6EBF-4338-90BB-617D1F7BF62C}" type="presParOf" srcId="{71AF6416-8474-4D7F-B6C4-F5E90E2A4E99}" destId="{CF7A3683-40B4-4AF0-AC64-2764979600AB}" srcOrd="0" destOrd="0" presId="urn:microsoft.com/office/officeart/2005/8/layout/vList5"/>
    <dgm:cxn modelId="{1FA2DC1C-8232-4193-9D68-A700A12D2117}" type="presParOf" srcId="{BF26A2F1-498C-4284-8F5D-6AB02E25D271}" destId="{9967187B-135B-4ACD-A507-F624E83556EA}" srcOrd="7" destOrd="0" presId="urn:microsoft.com/office/officeart/2005/8/layout/vList5"/>
    <dgm:cxn modelId="{3F698D4D-58F8-43E3-8CC7-A894D587693A}" type="presParOf" srcId="{BF26A2F1-498C-4284-8F5D-6AB02E25D271}" destId="{2A413CA1-6A3F-48AF-BF7D-55FAC812648E}" srcOrd="8" destOrd="0" presId="urn:microsoft.com/office/officeart/2005/8/layout/vList5"/>
    <dgm:cxn modelId="{B875FD45-3E32-4B17-B60F-266BD8E0765F}" type="presParOf" srcId="{2A413CA1-6A3F-48AF-BF7D-55FAC812648E}" destId="{94CD53B7-002C-4D88-8429-EF6DF03559C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00704-11BA-4295-8F64-AE78DFA0CBC4}">
      <dsp:nvSpPr>
        <dsp:cNvPr id="0" name=""/>
        <dsp:cNvSpPr/>
      </dsp:nvSpPr>
      <dsp:spPr>
        <a:xfrm>
          <a:off x="3316224" y="1504"/>
          <a:ext cx="3730752" cy="6579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000" b="1" kern="1200" baseline="0" dirty="0" smtClean="0">
              <a:solidFill>
                <a:srgbClr val="FF0000"/>
              </a:solidFill>
            </a:rPr>
            <a:t>70%</a:t>
          </a:r>
          <a:r>
            <a:rPr kumimoji="1" lang="ja-JP" sz="3000" kern="1200" baseline="0" dirty="0" smtClean="0"/>
            <a:t>の小型化</a:t>
          </a:r>
          <a:endParaRPr lang="ja-JP" sz="3000" kern="1200" dirty="0"/>
        </a:p>
      </dsp:txBody>
      <dsp:txXfrm>
        <a:off x="3348341" y="33621"/>
        <a:ext cx="3666518" cy="593694"/>
      </dsp:txXfrm>
    </dsp:sp>
    <dsp:sp modelId="{A7606400-19E4-43A1-9171-B9A7487E523D}">
      <dsp:nvSpPr>
        <dsp:cNvPr id="0" name=""/>
        <dsp:cNvSpPr/>
      </dsp:nvSpPr>
      <dsp:spPr>
        <a:xfrm>
          <a:off x="3316224" y="692329"/>
          <a:ext cx="3730752" cy="6579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000" b="1" kern="1200" baseline="0" dirty="0" smtClean="0">
              <a:solidFill>
                <a:srgbClr val="FF0000"/>
              </a:solidFill>
            </a:rPr>
            <a:t>80%</a:t>
          </a:r>
          <a:r>
            <a:rPr kumimoji="1" lang="ja-JP" sz="3000" kern="1200" baseline="0" dirty="0" smtClean="0"/>
            <a:t>の軽量化</a:t>
          </a:r>
          <a:endParaRPr lang="ja-JP" sz="3000" kern="1200" dirty="0"/>
        </a:p>
      </dsp:txBody>
      <dsp:txXfrm>
        <a:off x="3348341" y="724446"/>
        <a:ext cx="3666518" cy="593694"/>
      </dsp:txXfrm>
    </dsp:sp>
    <dsp:sp modelId="{F39B06FC-476A-4817-8581-631E5602648A}">
      <dsp:nvSpPr>
        <dsp:cNvPr id="0" name=""/>
        <dsp:cNvSpPr/>
      </dsp:nvSpPr>
      <dsp:spPr>
        <a:xfrm>
          <a:off x="3316224" y="1383154"/>
          <a:ext cx="3730752" cy="6579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000" b="1" kern="1200" baseline="0" dirty="0" smtClean="0">
              <a:solidFill>
                <a:srgbClr val="FF0000"/>
              </a:solidFill>
            </a:rPr>
            <a:t>60%</a:t>
          </a:r>
          <a:r>
            <a:rPr kumimoji="1" lang="ja-JP" sz="3000" kern="1200" baseline="0" dirty="0" smtClean="0"/>
            <a:t>の消音化</a:t>
          </a:r>
          <a:endParaRPr lang="ja-JP" sz="3000" kern="1200" dirty="0"/>
        </a:p>
      </dsp:txBody>
      <dsp:txXfrm>
        <a:off x="3348341" y="1415271"/>
        <a:ext cx="3666518" cy="593694"/>
      </dsp:txXfrm>
    </dsp:sp>
    <dsp:sp modelId="{CF7A3683-40B4-4AF0-AC64-2764979600AB}">
      <dsp:nvSpPr>
        <dsp:cNvPr id="0" name=""/>
        <dsp:cNvSpPr/>
      </dsp:nvSpPr>
      <dsp:spPr>
        <a:xfrm>
          <a:off x="3316224" y="2073979"/>
          <a:ext cx="3730752" cy="6579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000" b="1" kern="1200" baseline="0" dirty="0" smtClean="0">
              <a:solidFill>
                <a:srgbClr val="FF0000"/>
              </a:solidFill>
            </a:rPr>
            <a:t>10%</a:t>
          </a:r>
          <a:r>
            <a:rPr kumimoji="1" lang="ja-JP" sz="3000" kern="1200" baseline="0" dirty="0" smtClean="0"/>
            <a:t>の消費電力低減</a:t>
          </a:r>
          <a:endParaRPr lang="ja-JP" sz="3000" kern="1200" dirty="0"/>
        </a:p>
      </dsp:txBody>
      <dsp:txXfrm>
        <a:off x="3348341" y="2106096"/>
        <a:ext cx="3666518" cy="593694"/>
      </dsp:txXfrm>
    </dsp:sp>
    <dsp:sp modelId="{94CD53B7-002C-4D88-8429-EF6DF03559C5}">
      <dsp:nvSpPr>
        <dsp:cNvPr id="0" name=""/>
        <dsp:cNvSpPr/>
      </dsp:nvSpPr>
      <dsp:spPr>
        <a:xfrm>
          <a:off x="3316224" y="2764803"/>
          <a:ext cx="3730752" cy="6579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000" b="1" kern="1200" baseline="0" dirty="0" smtClean="0">
              <a:solidFill>
                <a:srgbClr val="FF0000"/>
              </a:solidFill>
            </a:rPr>
            <a:t>5</a:t>
          </a:r>
          <a:r>
            <a:rPr kumimoji="1" lang="ja-JP" sz="3000" b="1" kern="1200" baseline="0" dirty="0" smtClean="0">
              <a:solidFill>
                <a:srgbClr val="FF0000"/>
              </a:solidFill>
            </a:rPr>
            <a:t>色</a:t>
          </a:r>
          <a:r>
            <a:rPr kumimoji="1" lang="ja-JP" sz="3000" kern="1200" baseline="0" dirty="0" smtClean="0"/>
            <a:t>のラインナップ</a:t>
          </a:r>
          <a:endParaRPr lang="ja-JP" sz="3000" kern="1200" dirty="0"/>
        </a:p>
      </dsp:txBody>
      <dsp:txXfrm>
        <a:off x="3348341" y="2796920"/>
        <a:ext cx="3666518" cy="593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53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13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650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716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545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592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517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688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996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274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52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58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481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1625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32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673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328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212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272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283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65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0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39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8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5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86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56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29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8E4BB0B-AF6F-4273-B4AC-20932113317D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8AC0ED-814F-4851-93E6-5BF2F0330C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2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</a:t>
            </a:r>
            <a:r>
              <a:rPr lang="ja-JP" altLang="en-US" dirty="0"/>
              <a:t>「</a:t>
            </a:r>
            <a:r>
              <a:rPr kumimoji="1" lang="en-US" altLang="ja-JP" dirty="0" smtClean="0"/>
              <a:t>Air</a:t>
            </a:r>
            <a:r>
              <a:rPr lang="en-US" altLang="ja-JP" dirty="0"/>
              <a:t>7</a:t>
            </a:r>
            <a:r>
              <a:rPr kumimoji="1" lang="ja-JP" altLang="en-US" dirty="0" smtClean="0"/>
              <a:t>」のご紹介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山田一郎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93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旧モデルとの違い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37722061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64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パワーの秘密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2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操作画面について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0</TotalTime>
  <Words>40</Words>
  <Application>Microsoft Office PowerPoint</Application>
  <PresentationFormat>ワイド画面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Tw Cen MT</vt:lpstr>
      <vt:lpstr>Wingdings 2</vt:lpstr>
      <vt:lpstr>HDOfficeLightV0</vt:lpstr>
      <vt:lpstr>しずく</vt:lpstr>
      <vt:lpstr>新商品「Air7」のご紹介</vt:lpstr>
      <vt:lpstr>旧モデルとの違い</vt:lpstr>
      <vt:lpstr>パワーの秘密</vt:lpstr>
      <vt:lpstr>操作画面について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2016-02-06T04:28:19Z</dcterms:created>
  <dcterms:modified xsi:type="dcterms:W3CDTF">2016-04-21T11:04:57Z</dcterms:modified>
</cp:coreProperties>
</file>