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0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02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69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0099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482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5185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134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32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668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03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74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32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81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168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1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068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20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4400" dirty="0" smtClean="0"/>
              <a:t>ふるさと食材便のご紹介</a:t>
            </a: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営業部　伊藤直美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036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27142787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5</Words>
  <Application>Microsoft Office PowerPoint</Application>
  <PresentationFormat>ワイド画面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Trebuchet MS</vt:lpstr>
      <vt:lpstr>Wingdings 3</vt:lpstr>
      <vt:lpstr>ファセット</vt:lpstr>
      <vt:lpstr>ふるさと食材便のご紹介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2016-02-06T04:29:08Z</dcterms:created>
  <dcterms:modified xsi:type="dcterms:W3CDTF">2016-04-21T09:08:38Z</dcterms:modified>
</cp:coreProperties>
</file>