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4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>
      <p:cViewPr varScale="1">
        <p:scale>
          <a:sx n="78" d="100"/>
          <a:sy n="78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80</c:v>
                </c:pt>
                <c:pt idx="2">
                  <c:v>115</c:v>
                </c:pt>
                <c:pt idx="3">
                  <c:v>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E-477C-8040-2F6D44C0C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0595704"/>
        <c:axId val="360590128"/>
      </c:barChart>
      <c:catAx>
        <c:axId val="360595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0128"/>
        <c:crosses val="autoZero"/>
        <c:auto val="1"/>
        <c:lblAlgn val="ctr"/>
        <c:lblOffset val="100"/>
        <c:noMultiLvlLbl val="0"/>
      </c:catAx>
      <c:valAx>
        <c:axId val="36059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店舗数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5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93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00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90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2800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307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092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423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44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3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4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10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66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52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42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59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5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56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2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  <p:sldLayoutId id="214748415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テナント出店のご案内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営業三課　中村弥生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815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初期</a:t>
            </a:r>
            <a:r>
              <a:rPr lang="ja-JP" altLang="en-US" dirty="0"/>
              <a:t>費用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294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店舗数推移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738015"/>
              </p:ext>
            </p:extLst>
          </p:nvPr>
        </p:nvGraphicFramePr>
        <p:xfrm>
          <a:off x="684213" y="685800"/>
          <a:ext cx="8534400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6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営業開始までのスケジュール（最短）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43049" y="2943226"/>
            <a:ext cx="9129713" cy="142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01016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611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04206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55801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07396" y="334700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58991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6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10586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7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62181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8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3776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5371" y="333271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94520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725041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50487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284709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9" name="円形吹き出し 18"/>
          <p:cNvSpPr/>
          <p:nvPr/>
        </p:nvSpPr>
        <p:spPr>
          <a:xfrm>
            <a:off x="867168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申込</a:t>
            </a:r>
            <a:endParaRPr kumimoji="1" lang="ja-JP" altLang="en-US" dirty="0"/>
          </a:p>
        </p:txBody>
      </p:sp>
      <p:sp>
        <p:nvSpPr>
          <p:cNvPr id="20" name="円形吹き出し 19"/>
          <p:cNvSpPr/>
          <p:nvPr/>
        </p:nvSpPr>
        <p:spPr>
          <a:xfrm>
            <a:off x="3500609" y="1390004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サイト準備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1" name="円形吹き出し 20"/>
          <p:cNvSpPr/>
          <p:nvPr/>
        </p:nvSpPr>
        <p:spPr>
          <a:xfrm>
            <a:off x="6822704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商品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登録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2" name="円形吹き出し 21"/>
          <p:cNvSpPr/>
          <p:nvPr/>
        </p:nvSpPr>
        <p:spPr>
          <a:xfrm>
            <a:off x="9942042" y="1336690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営業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0647581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52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Century Gothic</vt:lpstr>
      <vt:lpstr>Wingdings 3</vt:lpstr>
      <vt:lpstr>スライス</vt:lpstr>
      <vt:lpstr>テナント出店のご案内</vt:lpstr>
      <vt:lpstr>初期費用</vt:lpstr>
      <vt:lpstr>店舗数推移</vt:lpstr>
      <vt:lpstr>営業開始までのスケジュール（最短）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2016-02-06T04:29:48Z</dcterms:created>
  <dcterms:modified xsi:type="dcterms:W3CDTF">2016-04-21T12:57:13Z</dcterms:modified>
</cp:coreProperties>
</file>