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0" r:id="rId1"/>
  </p:sldMasterIdLst>
  <p:sldIdLst>
    <p:sldId id="256" r:id="rId2"/>
    <p:sldId id="258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4" d="100"/>
          <a:sy n="64" d="100"/>
        </p:scale>
        <p:origin x="10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7029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3699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500994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4828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751859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1342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320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668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37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974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324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818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168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14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068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204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5038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4400" dirty="0" smtClean="0"/>
              <a:t>ふるさと食材便のご紹介</a:t>
            </a:r>
            <a:endParaRPr kumimoji="1" lang="ja-JP" altLang="en-US" sz="44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営業部　伊藤直美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60360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27142787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5</Words>
  <Application>Microsoft Office PowerPoint</Application>
  <PresentationFormat>ワイド画面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メイリオ</vt:lpstr>
      <vt:lpstr>Arial</vt:lpstr>
      <vt:lpstr>Trebuchet MS</vt:lpstr>
      <vt:lpstr>Wingdings 3</vt:lpstr>
      <vt:lpstr>ファセット</vt:lpstr>
      <vt:lpstr>ふるさと食材便のご紹介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2016-02-06T04:29:08Z</dcterms:created>
  <dcterms:modified xsi:type="dcterms:W3CDTF">2016-04-21T09:08:38Z</dcterms:modified>
</cp:coreProperties>
</file>

<file path=docProps/thumbnail.jpeg>
</file>