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0"/>
  </p:notesMasterIdLst>
  <p:sldIdLst>
    <p:sldId id="256" r:id="rId3"/>
    <p:sldId id="257" r:id="rId4"/>
    <p:sldId id="260" r:id="rId5"/>
    <p:sldId id="262" r:id="rId6"/>
    <p:sldId id="258" r:id="rId7"/>
    <p:sldId id="261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2539906" y="1463"/>
          <a:ext cx="1256822" cy="1256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2723963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2803839" y="1360340"/>
          <a:ext cx="728957" cy="72895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2900462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2539906" y="2191351"/>
          <a:ext cx="1256822" cy="1256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2723963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3985252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3985252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4550822" y="467996"/>
          <a:ext cx="2513645" cy="25136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300" kern="1200" dirty="0" smtClean="0"/>
            <a:t>安心</a:t>
          </a:r>
          <a:endParaRPr kumimoji="1" lang="ja-JP" altLang="en-US" sz="6300" kern="1200" dirty="0"/>
        </a:p>
      </dsp:txBody>
      <dsp:txXfrm>
        <a:off x="4918937" y="836111"/>
        <a:ext cx="1777415" cy="1777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21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55956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90</Words>
  <Application>Microsoft Office PowerPoint</Application>
  <PresentationFormat>ワイド画面</PresentationFormat>
  <Paragraphs>41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周辺の様子</vt:lpstr>
      <vt:lpstr>ご案内ポイント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2016-04-21T08:58:20Z</dcterms:modified>
</cp:coreProperties>
</file>