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9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F205365-6305-4FD9-B37F-98F053812AA7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2E9C9A3-CB42-4ADB-BDA2-66401A380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2272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05365-6305-4FD9-B37F-98F053812AA7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9A3-CB42-4ADB-BDA2-66401A380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179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05365-6305-4FD9-B37F-98F053812AA7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9A3-CB42-4ADB-BDA2-66401A380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9810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05365-6305-4FD9-B37F-98F053812AA7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9A3-CB42-4ADB-BDA2-66401A380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6380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05365-6305-4FD9-B37F-98F053812AA7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9A3-CB42-4ADB-BDA2-66401A380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52037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05365-6305-4FD9-B37F-98F053812AA7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9A3-CB42-4ADB-BDA2-66401A380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2944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05365-6305-4FD9-B37F-98F053812AA7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9A3-CB42-4ADB-BDA2-66401A380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44424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05365-6305-4FD9-B37F-98F053812AA7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9A3-CB42-4ADB-BDA2-66401A380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5808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05365-6305-4FD9-B37F-98F053812AA7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9A3-CB42-4ADB-BDA2-66401A380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9720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05365-6305-4FD9-B37F-98F053812AA7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9A3-CB42-4ADB-BDA2-66401A380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2488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05365-6305-4FD9-B37F-98F053812AA7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9A3-CB42-4ADB-BDA2-66401A380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046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05365-6305-4FD9-B37F-98F053812AA7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9A3-CB42-4ADB-BDA2-66401A380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64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05365-6305-4FD9-B37F-98F053812AA7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9A3-CB42-4ADB-BDA2-66401A380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3502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05365-6305-4FD9-B37F-98F053812AA7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9A3-CB42-4ADB-BDA2-66401A380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210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05365-6305-4FD9-B37F-98F053812AA7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9A3-CB42-4ADB-BDA2-66401A380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034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05365-6305-4FD9-B37F-98F053812AA7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9A3-CB42-4ADB-BDA2-66401A380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4560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05365-6305-4FD9-B37F-98F053812AA7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9A3-CB42-4ADB-BDA2-66401A380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14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F205365-6305-4FD9-B37F-98F053812AA7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2E9C9A3-CB42-4ADB-BDA2-66401A3802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633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  <p:sldLayoutId id="214748381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新店舗 </a:t>
            </a:r>
            <a:r>
              <a:rPr kumimoji="1" lang="en-US" altLang="ja-JP" dirty="0" smtClean="0"/>
              <a:t>OPEN</a:t>
            </a:r>
            <a:r>
              <a:rPr kumimoji="1" lang="ja-JP" altLang="en-US" dirty="0" smtClean="0"/>
              <a:t>までのスケジュール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営業部　中田沙織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416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74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こだわり</a:t>
            </a:r>
            <a:r>
              <a:rPr lang="ja-JP" altLang="en-US" dirty="0"/>
              <a:t>ポイント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3364992" y="2913659"/>
            <a:ext cx="2482272" cy="112120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latin typeface="Arial Rounded MT Bold" panose="020F0704030504030204" pitchFamily="34" charset="0"/>
              </a:rPr>
              <a:t>①</a:t>
            </a:r>
            <a:r>
              <a:rPr lang="en-US" altLang="ja-JP" sz="2800" dirty="0" smtClean="0">
                <a:latin typeface="Arial Rounded MT Bold" panose="020F0704030504030204" pitchFamily="34" charset="0"/>
              </a:rPr>
              <a:t>SERVICE</a:t>
            </a:r>
            <a:endParaRPr kumimoji="1" lang="ja-JP" alt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6269664" y="2913659"/>
            <a:ext cx="2482272" cy="112120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Arial Rounded MT Bold" panose="020F0704030504030204" pitchFamily="34" charset="0"/>
              </a:rPr>
              <a:t>③</a:t>
            </a:r>
            <a:r>
              <a:rPr kumimoji="1" lang="en-US" altLang="ja-JP" sz="2800" dirty="0" smtClean="0">
                <a:latin typeface="Arial Rounded MT Bold" panose="020F0704030504030204" pitchFamily="34" charset="0"/>
              </a:rPr>
              <a:t>PRODUCT</a:t>
            </a:r>
            <a:endParaRPr kumimoji="1" lang="ja-JP" alt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3364992" y="4389583"/>
            <a:ext cx="2482272" cy="112120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latin typeface="Arial Rounded MT Bold" panose="020F0704030504030204" pitchFamily="34" charset="0"/>
              </a:rPr>
              <a:t>②</a:t>
            </a:r>
            <a:r>
              <a:rPr lang="en-US" altLang="ja-JP" sz="2800" dirty="0" smtClean="0">
                <a:latin typeface="Arial Rounded MT Bold" panose="020F0704030504030204" pitchFamily="34" charset="0"/>
              </a:rPr>
              <a:t>STYLE</a:t>
            </a:r>
            <a:endParaRPr kumimoji="1" lang="ja-JP" alt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6269664" y="4389583"/>
            <a:ext cx="2482272" cy="1121202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Arial Rounded MT Bold" panose="020F0704030504030204" pitchFamily="34" charset="0"/>
              </a:rPr>
              <a:t>④</a:t>
            </a:r>
            <a:r>
              <a:rPr kumimoji="1" lang="en-US" altLang="ja-JP" sz="2800" dirty="0" smtClean="0">
                <a:latin typeface="Arial Rounded MT Bold" panose="020F0704030504030204" pitchFamily="34" charset="0"/>
              </a:rPr>
              <a:t>TARGET</a:t>
            </a:r>
            <a:endParaRPr kumimoji="1" lang="ja-JP" altLang="en-US" sz="2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259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16</Words>
  <Application>Microsoft Office PowerPoint</Application>
  <PresentationFormat>ワイド画面</PresentationFormat>
  <Paragraphs>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ＭＳ Ｐ明朝</vt:lpstr>
      <vt:lpstr>Arial</vt:lpstr>
      <vt:lpstr>Arial Rounded MT Bold</vt:lpstr>
      <vt:lpstr>Garamond</vt:lpstr>
      <vt:lpstr>オーガニック</vt:lpstr>
      <vt:lpstr>新店舗 OPENまでのスケジュール</vt:lpstr>
      <vt:lpstr>概要</vt:lpstr>
      <vt:lpstr>こだわりポイント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2016-02-06T04:28:33Z</dcterms:created>
  <dcterms:modified xsi:type="dcterms:W3CDTF">2016-04-21T10:31:19Z</dcterms:modified>
</cp:coreProperties>
</file>