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営業部　田中渉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459248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2016-04-21T10:50:23Z</dcterms:modified>
</cp:coreProperties>
</file>