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288488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2016-04-21T10:46:07Z</dcterms:modified>
</cp:coreProperties>
</file>