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57036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032888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333</Words>
  <Application>Microsoft Office PowerPoint</Application>
  <PresentationFormat>ワイド画面</PresentationFormat>
  <Paragraphs>100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2016-04-21T09:32:02Z</dcterms:modified>
</cp:coreProperties>
</file>