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rtl="0">
              <a:spcBef>
                <a:spcPts val="0"/>
              </a:spcBef>
              <a:spcAft>
                <a:spcPts val="2400"/>
              </a:spcAft>
            </a:pPr>
            <a:r>
              <a:rPr kumimoji="1" lang="ja-JP" sz="4000" dirty="0" smtClean="0"/>
              <a:t>旬の食材</a:t>
            </a:r>
            <a:r>
              <a:rPr kumimoji="1" lang="ja-JP" altLang="en-US" sz="4000" dirty="0" smtClean="0"/>
              <a:t>の直送</a:t>
            </a:r>
            <a:endParaRPr lang="ja-JP" sz="4000" dirty="0"/>
          </a:p>
          <a:p>
            <a:pPr lvl="0" rtl="0">
              <a:spcBef>
                <a:spcPts val="0"/>
              </a:spcBef>
              <a:spcAft>
                <a:spcPts val="2400"/>
              </a:spcAft>
            </a:pPr>
            <a:r>
              <a:rPr kumimoji="1" lang="ja-JP" sz="4000" dirty="0" smtClean="0"/>
              <a:t>特産品</a:t>
            </a:r>
            <a:r>
              <a:rPr kumimoji="1" lang="ja-JP" altLang="en-US" sz="4000" dirty="0" smtClean="0"/>
              <a:t>の</a:t>
            </a:r>
            <a:r>
              <a:rPr kumimoji="1" lang="ja-JP" sz="4000" dirty="0" smtClean="0"/>
              <a:t>直送</a:t>
            </a:r>
            <a:endParaRPr lang="ja-JP" sz="4000" dirty="0"/>
          </a:p>
          <a:p>
            <a:pPr lvl="0" rtl="0">
              <a:spcBef>
                <a:spcPts val="0"/>
              </a:spcBef>
              <a:spcAft>
                <a:spcPts val="2400"/>
              </a:spcAft>
            </a:pPr>
            <a:r>
              <a:rPr kumimoji="1" lang="ja-JP" altLang="en-US" sz="4000" dirty="0" smtClean="0"/>
              <a:t>天然水の配達</a:t>
            </a:r>
            <a:endParaRPr lang="ja-JP" sz="4000" dirty="0"/>
          </a:p>
        </p:txBody>
      </p:sp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288488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6839712" y="4827423"/>
            <a:ext cx="1950721" cy="1573378"/>
            <a:chOff x="1396408" y="3691124"/>
            <a:chExt cx="2665894" cy="2077923"/>
          </a:xfrm>
        </p:grpSpPr>
        <p:sp>
          <p:nvSpPr>
            <p:cNvPr id="6" name="角丸四角形 5"/>
            <p:cNvSpPr/>
            <p:nvPr/>
          </p:nvSpPr>
          <p:spPr>
            <a:xfrm>
              <a:off x="2364714" y="3691124"/>
              <a:ext cx="1672649" cy="1321039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1431358" y="5068007"/>
              <a:ext cx="2630944" cy="329183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>
            <a:xfrm>
              <a:off x="1805174" y="5226720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3295726" y="5255192"/>
              <a:ext cx="513855" cy="5138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/>
            <p:cNvSpPr/>
            <p:nvPr/>
          </p:nvSpPr>
          <p:spPr>
            <a:xfrm rot="2513726">
              <a:off x="1396408" y="3751882"/>
              <a:ext cx="365760" cy="892987"/>
            </a:xfrm>
            <a:prstGeom prst="moon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464507" y="3967377"/>
              <a:ext cx="853440" cy="1050745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1605" y="4142835"/>
              <a:ext cx="552778" cy="377649"/>
            </a:xfrm>
            <a:custGeom>
              <a:avLst/>
              <a:gdLst>
                <a:gd name="connsiteX0" fmla="*/ 392224 w 853440"/>
                <a:gd name="connsiteY0" fmla="*/ 0 h 1050745"/>
                <a:gd name="connsiteX1" fmla="*/ 711200 w 853440"/>
                <a:gd name="connsiteY1" fmla="*/ 0 h 1050745"/>
                <a:gd name="connsiteX2" fmla="*/ 853440 w 853440"/>
                <a:gd name="connsiteY2" fmla="*/ 142240 h 1050745"/>
                <a:gd name="connsiteX3" fmla="*/ 853440 w 853440"/>
                <a:gd name="connsiteY3" fmla="*/ 908505 h 1050745"/>
                <a:gd name="connsiteX4" fmla="*/ 711200 w 853440"/>
                <a:gd name="connsiteY4" fmla="*/ 1050745 h 1050745"/>
                <a:gd name="connsiteX5" fmla="*/ 142240 w 853440"/>
                <a:gd name="connsiteY5" fmla="*/ 1050745 h 1050745"/>
                <a:gd name="connsiteX6" fmla="*/ 0 w 853440"/>
                <a:gd name="connsiteY6" fmla="*/ 908505 h 1050745"/>
                <a:gd name="connsiteX7" fmla="*/ 0 w 853440"/>
                <a:gd name="connsiteY7" fmla="*/ 363106 h 1050745"/>
                <a:gd name="connsiteX8" fmla="*/ 36740 w 853440"/>
                <a:gd name="connsiteY8" fmla="*/ 285447 h 1050745"/>
                <a:gd name="connsiteX9" fmla="*/ 113699 w 853440"/>
                <a:gd name="connsiteY9" fmla="*/ 181113 h 1050745"/>
                <a:gd name="connsiteX10" fmla="*/ 316303 w 853440"/>
                <a:gd name="connsiteY10" fmla="*/ 27553 h 105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" h="1050745">
                  <a:moveTo>
                    <a:pt x="392224" y="0"/>
                  </a:moveTo>
                  <a:lnTo>
                    <a:pt x="711200" y="0"/>
                  </a:lnTo>
                  <a:cubicBezTo>
                    <a:pt x="789757" y="0"/>
                    <a:pt x="853440" y="63683"/>
                    <a:pt x="853440" y="142240"/>
                  </a:cubicBezTo>
                  <a:lnTo>
                    <a:pt x="853440" y="908505"/>
                  </a:lnTo>
                  <a:cubicBezTo>
                    <a:pt x="853440" y="987062"/>
                    <a:pt x="789757" y="1050745"/>
                    <a:pt x="711200" y="1050745"/>
                  </a:cubicBezTo>
                  <a:lnTo>
                    <a:pt x="142240" y="1050745"/>
                  </a:lnTo>
                  <a:cubicBezTo>
                    <a:pt x="63683" y="1050745"/>
                    <a:pt x="0" y="987062"/>
                    <a:pt x="0" y="908505"/>
                  </a:cubicBezTo>
                  <a:lnTo>
                    <a:pt x="0" y="363106"/>
                  </a:lnTo>
                  <a:lnTo>
                    <a:pt x="36740" y="285447"/>
                  </a:lnTo>
                  <a:cubicBezTo>
                    <a:pt x="58625" y="248846"/>
                    <a:pt x="84372" y="213804"/>
                    <a:pt x="113699" y="181113"/>
                  </a:cubicBezTo>
                  <a:cubicBezTo>
                    <a:pt x="172354" y="115731"/>
                    <a:pt x="241905" y="63568"/>
                    <a:pt x="316303" y="275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2016-04-21T10:23:48Z</dcterms:modified>
</cp:coreProperties>
</file>