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導入企業数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0000"/>
                    <a:satMod val="100000"/>
                    <a:lumMod val="110000"/>
                  </a:schemeClr>
                </a:gs>
                <a:gs pos="100000">
                  <a:schemeClr val="accent1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dLbl>
              <c:idx val="5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6-4BF2-B897-E010F8E67D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70</c:v>
                </c:pt>
                <c:pt idx="2">
                  <c:v>108</c:v>
                </c:pt>
                <c:pt idx="3">
                  <c:v>143</c:v>
                </c:pt>
                <c:pt idx="4">
                  <c:v>182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9415128"/>
        <c:axId val="4994154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ダウンロード数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2"/>
            <c:spPr>
              <a:gradFill rotWithShape="1">
                <a:gsLst>
                  <a:gs pos="0">
                    <a:schemeClr val="accent2">
                      <a:tint val="60000"/>
                      <a:satMod val="100000"/>
                      <a:lumMod val="110000"/>
                    </a:schemeClr>
                  </a:gs>
                  <a:gs pos="100000">
                    <a:schemeClr val="accent2">
                      <a:tint val="70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8100</c:v>
                </c:pt>
                <c:pt idx="1">
                  <c:v>12000</c:v>
                </c:pt>
                <c:pt idx="2">
                  <c:v>21500</c:v>
                </c:pt>
                <c:pt idx="3">
                  <c:v>26100</c:v>
                </c:pt>
                <c:pt idx="4">
                  <c:v>31200</c:v>
                </c:pt>
                <c:pt idx="5">
                  <c:v>41300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901968"/>
        <c:axId val="496331280"/>
      </c:lineChart>
      <c:catAx>
        <c:axId val="49941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456"/>
        <c:crosses val="autoZero"/>
        <c:auto val="1"/>
        <c:lblAlgn val="ctr"/>
        <c:lblOffset val="100"/>
        <c:noMultiLvlLbl val="0"/>
      </c:catAx>
      <c:valAx>
        <c:axId val="499415456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導入企業数（社）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128"/>
        <c:crosses val="autoZero"/>
        <c:crossBetween val="between"/>
      </c:valAx>
      <c:valAx>
        <c:axId val="496331280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>
                    <a:solidFill>
                      <a:schemeClr val="accent2"/>
                    </a:solidFill>
                  </a:rPr>
                  <a:t>ダウンロード数（回）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01968"/>
        <c:crosses val="max"/>
        <c:crossBetween val="between"/>
      </c:valAx>
      <c:catAx>
        <c:axId val="501901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96331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4318212" y="2953266"/>
            <a:ext cx="3565399" cy="240802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211808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118089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 rot="1800000">
            <a:off x="3198757" y="323803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800000" flipH="1">
            <a:off x="3198757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9800000">
            <a:off x="8022508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9800000" flipH="1">
            <a:off x="8022508" y="325469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1800000">
            <a:off x="8022508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2600000">
            <a:off x="8022508" y="526484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800000">
            <a:off x="3198757" y="522490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rot="1800000" flipH="1">
            <a:off x="3211703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3803038" y="244628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3165703" y="367365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3079324" y="4368190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690073" y="5652818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005118" y="226780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03319" y="347332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809927" y="5596896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723688" y="4322569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63214" y="21325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92580" y="4304964"/>
            <a:ext cx="646331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写真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099561"/>
            <a:ext cx="646331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音楽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04964"/>
            <a:ext cx="646331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通話</a:t>
            </a: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  <a:endParaRPr kumimoji="1" lang="en-US" altLang="ja-JP" sz="2000" dirty="0" smtClean="0"/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導入実績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504705"/>
              </p:ext>
            </p:extLst>
          </p:nvPr>
        </p:nvGraphicFramePr>
        <p:xfrm>
          <a:off x="681038" y="2145792"/>
          <a:ext cx="9613900" cy="424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02944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129</Words>
  <Application>Microsoft Office PowerPoint</Application>
  <PresentationFormat>ワイド画面</PresentationFormat>
  <Paragraphs>52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  <vt:lpstr>導入実績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2016-04-21T09:29:27Z</dcterms:modified>
</cp:coreProperties>
</file>