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829056" y="1930400"/>
            <a:ext cx="2670048" cy="800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お試し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回コース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146</Words>
  <Application>Microsoft Office PowerPoint</Application>
  <PresentationFormat>ワイド画面</PresentationFormat>
  <Paragraphs>55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2016-04-21T11:21:24Z</dcterms:modified>
</cp:coreProperties>
</file>