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62" r:id="rId3"/>
    <p:sldId id="261" r:id="rId4"/>
    <p:sldId id="257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旬の食材</a:t>
          </a:r>
          <a:r>
            <a:rPr kumimoji="1" lang="ja-JP" altLang="en-US" sz="3500" kern="1200" dirty="0" smtClean="0"/>
            <a:t>の直送</a:t>
          </a:r>
          <a:endParaRPr lang="ja-JP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特産品</a:t>
          </a:r>
          <a:r>
            <a:rPr kumimoji="1" lang="ja-JP" altLang="en-US" sz="3500" kern="1200" dirty="0" smtClean="0"/>
            <a:t>の</a:t>
          </a:r>
          <a:r>
            <a:rPr kumimoji="1" lang="ja-JP" sz="3500" kern="1200" dirty="0" smtClean="0"/>
            <a:t>直送</a:t>
          </a:r>
          <a:endParaRPr lang="ja-JP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sz="3500" kern="1200" dirty="0"/>
        </a:p>
      </dsp:txBody>
      <dsp:txXfrm>
        <a:off x="58752" y="2701711"/>
        <a:ext cx="8479164" cy="1086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産地からクール便にてお届け</a:t>
          </a:r>
          <a:endParaRPr lang="ja-JP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749449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申し込み手順</vt:lpstr>
      <vt:lpstr>コース</vt:lpstr>
      <vt:lpstr>サービス概要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2016-04-21T08:54:58Z</dcterms:modified>
</cp:coreProperties>
</file>