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61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1" autoAdjust="0"/>
    <p:restoredTop sz="94660"/>
  </p:normalViewPr>
  <p:slideViewPr>
    <p:cSldViewPr snapToGrid="0">
      <p:cViewPr varScale="1">
        <p:scale>
          <a:sx n="51" d="100"/>
          <a:sy n="51" d="100"/>
        </p:scale>
        <p:origin x="72" y="6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Freeform 11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14"/>
          <p:cNvSpPr/>
          <p:nvPr/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>
            <a:normAutofit/>
          </a:bodyPr>
          <a:lstStyle>
            <a:lvl1pPr algn="r">
              <a:defRPr sz="80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541" y="4578463"/>
            <a:ext cx="6143653" cy="1163112"/>
          </a:xfrm>
        </p:spPr>
        <p:txBody>
          <a:bodyPr/>
          <a:lstStyle>
            <a:lvl1pPr algn="ctr">
              <a:defRPr sz="54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8F409C3A-70D6-4D61-9A3A-D7AEF26F3D5F}" type="datetimeFigureOut">
              <a:rPr kumimoji="1" lang="ja-JP" altLang="en-US" smtClean="0"/>
              <a:t>2015/12/11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5560" y="4883024"/>
            <a:ext cx="4047239" cy="1195538"/>
          </a:xfrm>
        </p:spPr>
        <p:txBody>
          <a:bodyPr vert="horz" lIns="91440" tIns="45720" rIns="91440" bIns="45720" rtlCol="0" anchor="ctr"/>
          <a:lstStyle>
            <a:lvl1pPr algn="r">
              <a:defRPr lang="en-US" sz="5400" dirty="0"/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1758" y="3832648"/>
            <a:ext cx="907186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A84C8A57-ACE8-435B-BFBD-7A756CAB97D0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25" name="5-Point Star 24"/>
          <p:cNvSpPr/>
          <p:nvPr/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411520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パノラマ写真 (キャプション付き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 smtClean="0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09C3A-70D6-4D61-9A3A-D7AEF26F3D5F}" type="datetimeFigureOut">
              <a:rPr kumimoji="1" lang="ja-JP" altLang="en-US" smtClean="0"/>
              <a:t>2015/12/11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C8A57-ACE8-435B-BFBD-7A756CAB97D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52409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タイトルとキャプショ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09C3A-70D6-4D61-9A3A-D7AEF26F3D5F}" type="datetimeFigureOut">
              <a:rPr kumimoji="1" lang="ja-JP" altLang="en-US" smtClean="0"/>
              <a:t>2015/12/11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C8A57-ACE8-435B-BFBD-7A756CAB97D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87505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用 (キャプション付き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09C3A-70D6-4D61-9A3A-D7AEF26F3D5F}" type="datetimeFigureOut">
              <a:rPr kumimoji="1" lang="ja-JP" altLang="en-US" smtClean="0"/>
              <a:t>2015/12/11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C8A57-ACE8-435B-BFBD-7A756CAB97D0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685801" y="89262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3083" y="292282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935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09C3A-70D6-4D61-9A3A-D7AEF26F3D5F}" type="datetimeFigureOut">
              <a:rPr kumimoji="1" lang="ja-JP" altLang="en-US" smtClean="0"/>
              <a:t>2015/12/11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C8A57-ACE8-435B-BFBD-7A756CAB97D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88819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09C3A-70D6-4D61-9A3A-D7AEF26F3D5F}" type="datetimeFigureOut">
              <a:rPr kumimoji="1" lang="ja-JP" altLang="en-US" smtClean="0"/>
              <a:t>2015/12/11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C8A57-ACE8-435B-BFBD-7A756CAB97D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85594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つの画像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 smtClean="0"/>
              <a:t>図を追加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 smtClean="0"/>
              <a:t>図を追加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 smtClean="0"/>
              <a:t>図を追加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09C3A-70D6-4D61-9A3A-D7AEF26F3D5F}" type="datetimeFigureOut">
              <a:rPr kumimoji="1" lang="ja-JP" altLang="en-US" smtClean="0"/>
              <a:t>2015/12/11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C8A57-ACE8-435B-BFBD-7A756CAB97D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99426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09C3A-70D6-4D61-9A3A-D7AEF26F3D5F}" type="datetimeFigureOut">
              <a:rPr kumimoji="1" lang="ja-JP" altLang="en-US" smtClean="0"/>
              <a:t>2015/12/11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C8A57-ACE8-435B-BFBD-7A756CAB97D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58700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09C3A-70D6-4D61-9A3A-D7AEF26F3D5F}" type="datetimeFigureOut">
              <a:rPr kumimoji="1" lang="ja-JP" altLang="en-US" smtClean="0"/>
              <a:t>2015/12/11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C8A57-ACE8-435B-BFBD-7A756CAB97D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36369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09C3A-70D6-4D61-9A3A-D7AEF26F3D5F}" type="datetimeFigureOut">
              <a:rPr kumimoji="1" lang="ja-JP" altLang="en-US" smtClean="0"/>
              <a:t>2015/12/11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C8A57-ACE8-435B-BFBD-7A756CAB97D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17581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09C3A-70D6-4D61-9A3A-D7AEF26F3D5F}" type="datetimeFigureOut">
              <a:rPr kumimoji="1" lang="ja-JP" altLang="en-US" smtClean="0"/>
              <a:t>2015/12/11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C8A57-ACE8-435B-BFBD-7A756CAB97D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01282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09C3A-70D6-4D61-9A3A-D7AEF26F3D5F}" type="datetimeFigureOut">
              <a:rPr kumimoji="1" lang="ja-JP" altLang="en-US" smtClean="0"/>
              <a:t>2015/12/11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C8A57-ACE8-435B-BFBD-7A756CAB97D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239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09C3A-70D6-4D61-9A3A-D7AEF26F3D5F}" type="datetimeFigureOut">
              <a:rPr kumimoji="1" lang="ja-JP" altLang="en-US" smtClean="0"/>
              <a:t>2015/12/11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C8A57-ACE8-435B-BFBD-7A756CAB97D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07275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09C3A-70D6-4D61-9A3A-D7AEF26F3D5F}" type="datetimeFigureOut">
              <a:rPr kumimoji="1" lang="ja-JP" altLang="en-US" smtClean="0"/>
              <a:t>2015/12/11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C8A57-ACE8-435B-BFBD-7A756CAB97D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16080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09C3A-70D6-4D61-9A3A-D7AEF26F3D5F}" type="datetimeFigureOut">
              <a:rPr kumimoji="1" lang="ja-JP" altLang="en-US" smtClean="0"/>
              <a:t>2015/12/11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C8A57-ACE8-435B-BFBD-7A756CAB97D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12070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09C3A-70D6-4D61-9A3A-D7AEF26F3D5F}" type="datetimeFigureOut">
              <a:rPr kumimoji="1" lang="ja-JP" altLang="en-US" smtClean="0"/>
              <a:t>2015/12/11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C8A57-ACE8-435B-BFBD-7A756CAB97D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06259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 smtClean="0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09C3A-70D6-4D61-9A3A-D7AEF26F3D5F}" type="datetimeFigureOut">
              <a:rPr kumimoji="1" lang="ja-JP" altLang="en-US" smtClean="0"/>
              <a:t>2015/12/11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4C8A57-ACE8-435B-BFBD-7A756CAB97D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48837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396"/>
            <a:ext cx="103968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8F409C3A-70D6-4D61-9A3A-D7AEF26F3D5F}" type="datetimeFigureOut">
              <a:rPr kumimoji="1" lang="ja-JP" altLang="en-US" smtClean="0"/>
              <a:t>2015/12/11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A84C8A57-ACE8-435B-BFBD-7A756CAB97D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582060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5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kumimoji="1"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kumimoji="1"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kumimoji="1"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kumimoji="1"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kumimoji="1"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kumimoji="1"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kumimoji="1"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kumimoji="1"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kumimoji="1"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hyperlink" Target="https://www.youtube.com/watch?v=OE2uYYZTW1k" TargetMode="External"/><Relationship Id="rId5" Type="http://schemas.openxmlformats.org/officeDocument/2006/relationships/hyperlink" Target="https://www.youtube.com/watch?v=SjLNhm7_o8I" TargetMode="External"/><Relationship Id="rId4" Type="http://schemas.openxmlformats.org/officeDocument/2006/relationships/hyperlink" Target="https://www.youtube.com/watch?v=o1mBskGvfe8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 rot="21420000">
            <a:off x="925070" y="760469"/>
            <a:ext cx="9755187" cy="2766528"/>
          </a:xfrm>
        </p:spPr>
        <p:txBody>
          <a:bodyPr>
            <a:normAutofit/>
          </a:bodyPr>
          <a:lstStyle/>
          <a:p>
            <a:r>
              <a:rPr lang="ja-JP" altLang="en-US" sz="6000" dirty="0"/>
              <a:t>日本の魅力</a:t>
            </a:r>
            <a:r>
              <a:rPr lang="en-US" altLang="ja-JP" sz="6000" dirty="0"/>
              <a:t/>
            </a:r>
            <a:br>
              <a:rPr lang="en-US" altLang="ja-JP" sz="6000" dirty="0"/>
            </a:br>
            <a:r>
              <a:rPr lang="ja-JP" altLang="en-US" sz="6000" dirty="0" smtClean="0"/>
              <a:t>ニッポン サイコウ！</a:t>
            </a:r>
            <a:endParaRPr kumimoji="1" lang="ja-JP" altLang="en-US" sz="6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ja-JP" altLang="en-US" dirty="0"/>
              <a:t>プレミアムジャパン</a:t>
            </a:r>
            <a:r>
              <a:rPr lang="ja-JP" altLang="en-US" dirty="0" smtClean="0"/>
              <a:t>研究会</a:t>
            </a:r>
            <a:endParaRPr lang="ja-JP" altLang="en-US" dirty="0"/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54771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ja-JP" altLang="en-US" sz="4000" dirty="0" smtClean="0"/>
              <a:t>訪日外国人急増中</a:t>
            </a:r>
            <a:endParaRPr kumimoji="1" lang="ja-JP" altLang="en-US" sz="40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quarter" idx="13"/>
          </p:nvPr>
        </p:nvSpPr>
        <p:spPr>
          <a:xfrm>
            <a:off x="838200" y="1839480"/>
            <a:ext cx="5802969" cy="232170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ja-JP" altLang="en-US" sz="2400" dirty="0" smtClean="0"/>
              <a:t>日本に訪れる外国人旅行者</a:t>
            </a:r>
            <a:endParaRPr lang="en-US" altLang="ja-JP" sz="2400" dirty="0" smtClean="0"/>
          </a:p>
          <a:p>
            <a:pPr marL="0" indent="0">
              <a:buNone/>
            </a:pPr>
            <a:r>
              <a:rPr lang="ja-JP" altLang="en-US" sz="2400" dirty="0" smtClean="0"/>
              <a:t>　</a:t>
            </a:r>
            <a:r>
              <a:rPr lang="en-US" altLang="ja-JP" sz="2400" dirty="0" smtClean="0"/>
              <a:t>2013</a:t>
            </a:r>
            <a:r>
              <a:rPr lang="ja-JP" altLang="en-US" sz="2400" dirty="0" smtClean="0"/>
              <a:t>年に</a:t>
            </a:r>
            <a:r>
              <a:rPr lang="en-US" altLang="ja-JP" sz="2400" dirty="0" smtClean="0"/>
              <a:t>1000</a:t>
            </a:r>
            <a:r>
              <a:rPr lang="ja-JP" altLang="en-US" sz="2400" dirty="0" smtClean="0"/>
              <a:t>万人！</a:t>
            </a:r>
            <a:endParaRPr lang="en-US" altLang="ja-JP" sz="2400" dirty="0" smtClean="0"/>
          </a:p>
          <a:p>
            <a:pPr marL="0" indent="0">
              <a:buNone/>
            </a:pPr>
            <a:r>
              <a:rPr lang="ja-JP" altLang="en-US" sz="2400" dirty="0"/>
              <a:t>　</a:t>
            </a:r>
            <a:r>
              <a:rPr lang="en-US" altLang="ja-JP" sz="2400" dirty="0" smtClean="0"/>
              <a:t>2015</a:t>
            </a:r>
            <a:r>
              <a:rPr lang="ja-JP" altLang="en-US" sz="2400" dirty="0" smtClean="0"/>
              <a:t>年には倍の</a:t>
            </a:r>
            <a:r>
              <a:rPr lang="en-US" altLang="ja-JP" sz="2400" dirty="0" smtClean="0">
                <a:solidFill>
                  <a:srgbClr val="FF33CC"/>
                </a:solidFill>
              </a:rPr>
              <a:t>2000</a:t>
            </a:r>
            <a:r>
              <a:rPr lang="ja-JP" altLang="en-US" sz="2400" dirty="0" smtClean="0">
                <a:solidFill>
                  <a:srgbClr val="FF33CC"/>
                </a:solidFill>
              </a:rPr>
              <a:t>万人</a:t>
            </a:r>
            <a:r>
              <a:rPr lang="ja-JP" altLang="en-US" sz="2400" dirty="0" smtClean="0"/>
              <a:t>に達する勢い</a:t>
            </a:r>
            <a:endParaRPr lang="en-US" altLang="ja-JP" sz="2400" dirty="0" smtClean="0"/>
          </a:p>
        </p:txBody>
      </p:sp>
      <p:sp>
        <p:nvSpPr>
          <p:cNvPr id="4" name="正方形/長方形 3"/>
          <p:cNvSpPr/>
          <p:nvPr/>
        </p:nvSpPr>
        <p:spPr>
          <a:xfrm>
            <a:off x="838200" y="4014257"/>
            <a:ext cx="6096000" cy="128541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dirty="0"/>
              <a:t>＜参考サイト＞</a:t>
            </a:r>
          </a:p>
          <a:p>
            <a:pPr>
              <a:lnSpc>
                <a:spcPct val="150000"/>
              </a:lnSpc>
            </a:pPr>
            <a:r>
              <a:rPr lang="ja-JP" altLang="en-US" dirty="0"/>
              <a:t>　訪日外客数の動向</a:t>
            </a:r>
          </a:p>
          <a:p>
            <a:pPr>
              <a:lnSpc>
                <a:spcPct val="150000"/>
              </a:lnSpc>
            </a:pPr>
            <a:r>
              <a:rPr lang="ja-JP" altLang="en-US" dirty="0"/>
              <a:t>　外国人に人気の観光スポット</a:t>
            </a:r>
          </a:p>
        </p:txBody>
      </p:sp>
      <p:pic>
        <p:nvPicPr>
          <p:cNvPr id="8" name="図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67223" y="1951630"/>
            <a:ext cx="4375842" cy="2478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284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5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25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58506" y="412845"/>
            <a:ext cx="10396882" cy="1151965"/>
          </a:xfrm>
        </p:spPr>
        <p:txBody>
          <a:bodyPr>
            <a:normAutofit/>
          </a:bodyPr>
          <a:lstStyle/>
          <a:p>
            <a:r>
              <a:rPr lang="ja-JP" altLang="en-US" sz="4000" dirty="0" smtClean="0"/>
              <a:t>美食の国 ナンバーワン！</a:t>
            </a:r>
            <a:endParaRPr kumimoji="1" lang="ja-JP" altLang="en-US" sz="4000" dirty="0"/>
          </a:p>
        </p:txBody>
      </p:sp>
      <p:grpSp>
        <p:nvGrpSpPr>
          <p:cNvPr id="3" name="グループ化 2"/>
          <p:cNvGrpSpPr/>
          <p:nvPr/>
        </p:nvGrpSpPr>
        <p:grpSpPr>
          <a:xfrm>
            <a:off x="939768" y="1737911"/>
            <a:ext cx="7330776" cy="3344760"/>
            <a:chOff x="939768" y="1737911"/>
            <a:chExt cx="7535492" cy="3344760"/>
          </a:xfrm>
        </p:grpSpPr>
        <p:sp>
          <p:nvSpPr>
            <p:cNvPr id="5" name="正方形/長方形 4"/>
            <p:cNvSpPr/>
            <p:nvPr/>
          </p:nvSpPr>
          <p:spPr>
            <a:xfrm>
              <a:off x="939768" y="2018351"/>
              <a:ext cx="7535492" cy="478800"/>
            </a:xfrm>
            <a:prstGeom prst="rect">
              <a:avLst/>
            </a:prstGeom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300000" contourW="19050" prstMaterial="metal">
              <a:bevelT w="88900" h="203200"/>
              <a:bevelB w="165100" h="254000"/>
            </a:sp3d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" name="フリーフォーム 5"/>
            <p:cNvSpPr/>
            <p:nvPr/>
          </p:nvSpPr>
          <p:spPr>
            <a:xfrm>
              <a:off x="1316542" y="1737911"/>
              <a:ext cx="5274844" cy="560880"/>
            </a:xfrm>
            <a:custGeom>
              <a:avLst/>
              <a:gdLst>
                <a:gd name="connsiteX0" fmla="*/ 0 w 5274844"/>
                <a:gd name="connsiteY0" fmla="*/ 93482 h 560880"/>
                <a:gd name="connsiteX1" fmla="*/ 93482 w 5274844"/>
                <a:gd name="connsiteY1" fmla="*/ 0 h 560880"/>
                <a:gd name="connsiteX2" fmla="*/ 5181362 w 5274844"/>
                <a:gd name="connsiteY2" fmla="*/ 0 h 560880"/>
                <a:gd name="connsiteX3" fmla="*/ 5274844 w 5274844"/>
                <a:gd name="connsiteY3" fmla="*/ 93482 h 560880"/>
                <a:gd name="connsiteX4" fmla="*/ 5274844 w 5274844"/>
                <a:gd name="connsiteY4" fmla="*/ 467398 h 560880"/>
                <a:gd name="connsiteX5" fmla="*/ 5181362 w 5274844"/>
                <a:gd name="connsiteY5" fmla="*/ 560880 h 560880"/>
                <a:gd name="connsiteX6" fmla="*/ 93482 w 5274844"/>
                <a:gd name="connsiteY6" fmla="*/ 560880 h 560880"/>
                <a:gd name="connsiteX7" fmla="*/ 0 w 5274844"/>
                <a:gd name="connsiteY7" fmla="*/ 467398 h 560880"/>
                <a:gd name="connsiteX8" fmla="*/ 0 w 5274844"/>
                <a:gd name="connsiteY8" fmla="*/ 93482 h 560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74844" h="560880">
                  <a:moveTo>
                    <a:pt x="0" y="93482"/>
                  </a:moveTo>
                  <a:cubicBezTo>
                    <a:pt x="0" y="41853"/>
                    <a:pt x="41853" y="0"/>
                    <a:pt x="93482" y="0"/>
                  </a:cubicBezTo>
                  <a:lnTo>
                    <a:pt x="5181362" y="0"/>
                  </a:lnTo>
                  <a:cubicBezTo>
                    <a:pt x="5232991" y="0"/>
                    <a:pt x="5274844" y="41853"/>
                    <a:pt x="5274844" y="93482"/>
                  </a:cubicBezTo>
                  <a:lnTo>
                    <a:pt x="5274844" y="467398"/>
                  </a:lnTo>
                  <a:cubicBezTo>
                    <a:pt x="5274844" y="519027"/>
                    <a:pt x="5232991" y="560880"/>
                    <a:pt x="5181362" y="560880"/>
                  </a:cubicBezTo>
                  <a:lnTo>
                    <a:pt x="93482" y="560880"/>
                  </a:lnTo>
                  <a:cubicBezTo>
                    <a:pt x="41853" y="560880"/>
                    <a:pt x="0" y="519027"/>
                    <a:pt x="0" y="467398"/>
                  </a:cubicBezTo>
                  <a:lnTo>
                    <a:pt x="0" y="93482"/>
                  </a:lnTo>
                  <a:close/>
                </a:path>
              </a:pathLst>
            </a:custGeom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26757" tIns="27380" rIns="226757" bIns="27380" numCol="1" spcCol="1270" anchor="ctr" anchorCtr="0">
              <a:noAutofit/>
            </a:bodyPr>
            <a:lstStyle/>
            <a:p>
              <a:pPr lvl="0" algn="l" defTabSz="8890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kumimoji="1" lang="ja-JP" altLang="en-US" sz="2000" kern="1200" baseline="0" dirty="0" smtClean="0"/>
                <a:t>日本食は美味しくて、ヘルシーで大人気</a:t>
              </a:r>
              <a:endParaRPr lang="ja-JP" altLang="en-US" sz="2000" kern="1200" dirty="0"/>
            </a:p>
          </p:txBody>
        </p:sp>
        <p:sp>
          <p:nvSpPr>
            <p:cNvPr id="7" name="正方形/長方形 6"/>
            <p:cNvSpPr/>
            <p:nvPr/>
          </p:nvSpPr>
          <p:spPr>
            <a:xfrm>
              <a:off x="939768" y="2880191"/>
              <a:ext cx="7535492" cy="478800"/>
            </a:xfrm>
            <a:prstGeom prst="rect">
              <a:avLst/>
            </a:prstGeom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300000" contourW="19050" prstMaterial="metal">
              <a:bevelT w="88900" h="203200"/>
              <a:bevelB w="165100" h="254000"/>
            </a:sp3d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" name="フリーフォーム 7"/>
            <p:cNvSpPr/>
            <p:nvPr/>
          </p:nvSpPr>
          <p:spPr>
            <a:xfrm>
              <a:off x="1316542" y="2599751"/>
              <a:ext cx="5274844" cy="560880"/>
            </a:xfrm>
            <a:custGeom>
              <a:avLst/>
              <a:gdLst>
                <a:gd name="connsiteX0" fmla="*/ 0 w 5274844"/>
                <a:gd name="connsiteY0" fmla="*/ 93482 h 560880"/>
                <a:gd name="connsiteX1" fmla="*/ 93482 w 5274844"/>
                <a:gd name="connsiteY1" fmla="*/ 0 h 560880"/>
                <a:gd name="connsiteX2" fmla="*/ 5181362 w 5274844"/>
                <a:gd name="connsiteY2" fmla="*/ 0 h 560880"/>
                <a:gd name="connsiteX3" fmla="*/ 5274844 w 5274844"/>
                <a:gd name="connsiteY3" fmla="*/ 93482 h 560880"/>
                <a:gd name="connsiteX4" fmla="*/ 5274844 w 5274844"/>
                <a:gd name="connsiteY4" fmla="*/ 467398 h 560880"/>
                <a:gd name="connsiteX5" fmla="*/ 5181362 w 5274844"/>
                <a:gd name="connsiteY5" fmla="*/ 560880 h 560880"/>
                <a:gd name="connsiteX6" fmla="*/ 93482 w 5274844"/>
                <a:gd name="connsiteY6" fmla="*/ 560880 h 560880"/>
                <a:gd name="connsiteX7" fmla="*/ 0 w 5274844"/>
                <a:gd name="connsiteY7" fmla="*/ 467398 h 560880"/>
                <a:gd name="connsiteX8" fmla="*/ 0 w 5274844"/>
                <a:gd name="connsiteY8" fmla="*/ 93482 h 560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74844" h="560880">
                  <a:moveTo>
                    <a:pt x="0" y="93482"/>
                  </a:moveTo>
                  <a:cubicBezTo>
                    <a:pt x="0" y="41853"/>
                    <a:pt x="41853" y="0"/>
                    <a:pt x="93482" y="0"/>
                  </a:cubicBezTo>
                  <a:lnTo>
                    <a:pt x="5181362" y="0"/>
                  </a:lnTo>
                  <a:cubicBezTo>
                    <a:pt x="5232991" y="0"/>
                    <a:pt x="5274844" y="41853"/>
                    <a:pt x="5274844" y="93482"/>
                  </a:cubicBezTo>
                  <a:lnTo>
                    <a:pt x="5274844" y="467398"/>
                  </a:lnTo>
                  <a:cubicBezTo>
                    <a:pt x="5274844" y="519027"/>
                    <a:pt x="5232991" y="560880"/>
                    <a:pt x="5181362" y="560880"/>
                  </a:cubicBezTo>
                  <a:lnTo>
                    <a:pt x="93482" y="560880"/>
                  </a:lnTo>
                  <a:cubicBezTo>
                    <a:pt x="41853" y="560880"/>
                    <a:pt x="0" y="519027"/>
                    <a:pt x="0" y="467398"/>
                  </a:cubicBezTo>
                  <a:lnTo>
                    <a:pt x="0" y="93482"/>
                  </a:lnTo>
                  <a:close/>
                </a:path>
              </a:pathLst>
            </a:custGeom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26757" tIns="27380" rIns="226757" bIns="27380" numCol="1" spcCol="1270" anchor="ctr" anchorCtr="0">
              <a:noAutofit/>
            </a:bodyPr>
            <a:lstStyle/>
            <a:p>
              <a:pPr lvl="0" algn="l" defTabSz="8890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kumimoji="1" lang="ja-JP" altLang="en-US" sz="2000" kern="1200" baseline="0" dirty="0" smtClean="0"/>
                <a:t>「和食」は無形文化遺産に登録</a:t>
              </a:r>
              <a:endParaRPr lang="ja-JP" altLang="en-US" sz="2000" kern="1200" dirty="0"/>
            </a:p>
          </p:txBody>
        </p:sp>
        <p:sp>
          <p:nvSpPr>
            <p:cNvPr id="9" name="正方形/長方形 8"/>
            <p:cNvSpPr/>
            <p:nvPr/>
          </p:nvSpPr>
          <p:spPr>
            <a:xfrm>
              <a:off x="939768" y="3742031"/>
              <a:ext cx="7535492" cy="478800"/>
            </a:xfrm>
            <a:prstGeom prst="rect">
              <a:avLst/>
            </a:prstGeom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300000" contourW="19050" prstMaterial="metal">
              <a:bevelT w="88900" h="203200"/>
              <a:bevelB w="165100" h="254000"/>
            </a:sp3d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" name="フリーフォーム 9"/>
            <p:cNvSpPr/>
            <p:nvPr/>
          </p:nvSpPr>
          <p:spPr>
            <a:xfrm>
              <a:off x="1316542" y="3461591"/>
              <a:ext cx="5274844" cy="560880"/>
            </a:xfrm>
            <a:custGeom>
              <a:avLst/>
              <a:gdLst>
                <a:gd name="connsiteX0" fmla="*/ 0 w 5274844"/>
                <a:gd name="connsiteY0" fmla="*/ 93482 h 560880"/>
                <a:gd name="connsiteX1" fmla="*/ 93482 w 5274844"/>
                <a:gd name="connsiteY1" fmla="*/ 0 h 560880"/>
                <a:gd name="connsiteX2" fmla="*/ 5181362 w 5274844"/>
                <a:gd name="connsiteY2" fmla="*/ 0 h 560880"/>
                <a:gd name="connsiteX3" fmla="*/ 5274844 w 5274844"/>
                <a:gd name="connsiteY3" fmla="*/ 93482 h 560880"/>
                <a:gd name="connsiteX4" fmla="*/ 5274844 w 5274844"/>
                <a:gd name="connsiteY4" fmla="*/ 467398 h 560880"/>
                <a:gd name="connsiteX5" fmla="*/ 5181362 w 5274844"/>
                <a:gd name="connsiteY5" fmla="*/ 560880 h 560880"/>
                <a:gd name="connsiteX6" fmla="*/ 93482 w 5274844"/>
                <a:gd name="connsiteY6" fmla="*/ 560880 h 560880"/>
                <a:gd name="connsiteX7" fmla="*/ 0 w 5274844"/>
                <a:gd name="connsiteY7" fmla="*/ 467398 h 560880"/>
                <a:gd name="connsiteX8" fmla="*/ 0 w 5274844"/>
                <a:gd name="connsiteY8" fmla="*/ 93482 h 560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74844" h="560880">
                  <a:moveTo>
                    <a:pt x="0" y="93482"/>
                  </a:moveTo>
                  <a:cubicBezTo>
                    <a:pt x="0" y="41853"/>
                    <a:pt x="41853" y="0"/>
                    <a:pt x="93482" y="0"/>
                  </a:cubicBezTo>
                  <a:lnTo>
                    <a:pt x="5181362" y="0"/>
                  </a:lnTo>
                  <a:cubicBezTo>
                    <a:pt x="5232991" y="0"/>
                    <a:pt x="5274844" y="41853"/>
                    <a:pt x="5274844" y="93482"/>
                  </a:cubicBezTo>
                  <a:lnTo>
                    <a:pt x="5274844" y="467398"/>
                  </a:lnTo>
                  <a:cubicBezTo>
                    <a:pt x="5274844" y="519027"/>
                    <a:pt x="5232991" y="560880"/>
                    <a:pt x="5181362" y="560880"/>
                  </a:cubicBezTo>
                  <a:lnTo>
                    <a:pt x="93482" y="560880"/>
                  </a:lnTo>
                  <a:cubicBezTo>
                    <a:pt x="41853" y="560880"/>
                    <a:pt x="0" y="519027"/>
                    <a:pt x="0" y="467398"/>
                  </a:cubicBezTo>
                  <a:lnTo>
                    <a:pt x="0" y="93482"/>
                  </a:lnTo>
                  <a:close/>
                </a:path>
              </a:pathLst>
            </a:custGeom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26757" tIns="27380" rIns="226757" bIns="27380" numCol="1" spcCol="1270" anchor="ctr" anchorCtr="0">
              <a:noAutofit/>
            </a:bodyPr>
            <a:lstStyle/>
            <a:p>
              <a:pPr lvl="0" algn="l" defTabSz="8890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kumimoji="1" lang="ja-JP" altLang="en-US" sz="2000" kern="1200" baseline="0" dirty="0" smtClean="0"/>
                <a:t>旬の味を堪能できる</a:t>
              </a:r>
              <a:endParaRPr lang="ja-JP" altLang="en-US" sz="2000" kern="1200" dirty="0"/>
            </a:p>
          </p:txBody>
        </p:sp>
        <p:sp>
          <p:nvSpPr>
            <p:cNvPr id="11" name="正方形/長方形 10"/>
            <p:cNvSpPr/>
            <p:nvPr/>
          </p:nvSpPr>
          <p:spPr>
            <a:xfrm>
              <a:off x="939768" y="4603871"/>
              <a:ext cx="7535492" cy="478800"/>
            </a:xfrm>
            <a:prstGeom prst="rect">
              <a:avLst/>
            </a:prstGeom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300000" contourW="19050" prstMaterial="metal">
              <a:bevelT w="88900" h="203200"/>
              <a:bevelB w="165100" h="254000"/>
            </a:sp3d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フリーフォーム 11"/>
            <p:cNvSpPr/>
            <p:nvPr/>
          </p:nvSpPr>
          <p:spPr>
            <a:xfrm>
              <a:off x="1316542" y="4323431"/>
              <a:ext cx="5274844" cy="560880"/>
            </a:xfrm>
            <a:custGeom>
              <a:avLst/>
              <a:gdLst>
                <a:gd name="connsiteX0" fmla="*/ 0 w 5274844"/>
                <a:gd name="connsiteY0" fmla="*/ 93482 h 560880"/>
                <a:gd name="connsiteX1" fmla="*/ 93482 w 5274844"/>
                <a:gd name="connsiteY1" fmla="*/ 0 h 560880"/>
                <a:gd name="connsiteX2" fmla="*/ 5181362 w 5274844"/>
                <a:gd name="connsiteY2" fmla="*/ 0 h 560880"/>
                <a:gd name="connsiteX3" fmla="*/ 5274844 w 5274844"/>
                <a:gd name="connsiteY3" fmla="*/ 93482 h 560880"/>
                <a:gd name="connsiteX4" fmla="*/ 5274844 w 5274844"/>
                <a:gd name="connsiteY4" fmla="*/ 467398 h 560880"/>
                <a:gd name="connsiteX5" fmla="*/ 5181362 w 5274844"/>
                <a:gd name="connsiteY5" fmla="*/ 560880 h 560880"/>
                <a:gd name="connsiteX6" fmla="*/ 93482 w 5274844"/>
                <a:gd name="connsiteY6" fmla="*/ 560880 h 560880"/>
                <a:gd name="connsiteX7" fmla="*/ 0 w 5274844"/>
                <a:gd name="connsiteY7" fmla="*/ 467398 h 560880"/>
                <a:gd name="connsiteX8" fmla="*/ 0 w 5274844"/>
                <a:gd name="connsiteY8" fmla="*/ 93482 h 560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74844" h="560880">
                  <a:moveTo>
                    <a:pt x="0" y="93482"/>
                  </a:moveTo>
                  <a:cubicBezTo>
                    <a:pt x="0" y="41853"/>
                    <a:pt x="41853" y="0"/>
                    <a:pt x="93482" y="0"/>
                  </a:cubicBezTo>
                  <a:lnTo>
                    <a:pt x="5181362" y="0"/>
                  </a:lnTo>
                  <a:cubicBezTo>
                    <a:pt x="5232991" y="0"/>
                    <a:pt x="5274844" y="41853"/>
                    <a:pt x="5274844" y="93482"/>
                  </a:cubicBezTo>
                  <a:lnTo>
                    <a:pt x="5274844" y="467398"/>
                  </a:lnTo>
                  <a:cubicBezTo>
                    <a:pt x="5274844" y="519027"/>
                    <a:pt x="5232991" y="560880"/>
                    <a:pt x="5181362" y="560880"/>
                  </a:cubicBezTo>
                  <a:lnTo>
                    <a:pt x="93482" y="560880"/>
                  </a:lnTo>
                  <a:cubicBezTo>
                    <a:pt x="41853" y="560880"/>
                    <a:pt x="0" y="519027"/>
                    <a:pt x="0" y="467398"/>
                  </a:cubicBezTo>
                  <a:lnTo>
                    <a:pt x="0" y="93482"/>
                  </a:lnTo>
                  <a:close/>
                </a:path>
              </a:pathLst>
            </a:custGeom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26757" tIns="27380" rIns="226757" bIns="27380" numCol="1" spcCol="1270" anchor="ctr" anchorCtr="0">
              <a:noAutofit/>
            </a:bodyPr>
            <a:lstStyle/>
            <a:p>
              <a:pPr lvl="0" algn="l" defTabSz="8890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kumimoji="1" lang="ja-JP" altLang="en-US" sz="2000" kern="1200" baseline="0" dirty="0" smtClean="0"/>
                <a:t>お水がタダで出される国</a:t>
              </a:r>
              <a:endParaRPr lang="ja-JP" altLang="en-US" sz="2000" kern="1200" dirty="0"/>
            </a:p>
          </p:txBody>
        </p:sp>
      </p:grpSp>
      <p:pic>
        <p:nvPicPr>
          <p:cNvPr id="14" name="図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7082" y="2204626"/>
            <a:ext cx="2829965" cy="2513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2552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72153" y="482731"/>
            <a:ext cx="10396882" cy="1151965"/>
          </a:xfrm>
        </p:spPr>
        <p:txBody>
          <a:bodyPr>
            <a:normAutofit/>
          </a:bodyPr>
          <a:lstStyle/>
          <a:p>
            <a:r>
              <a:rPr lang="ja-JP" altLang="en-US" sz="4000" dirty="0"/>
              <a:t>人気日本食</a:t>
            </a:r>
            <a:endParaRPr kumimoji="1" lang="ja-JP" altLang="en-US" sz="4000" dirty="0"/>
          </a:p>
        </p:txBody>
      </p:sp>
      <p:grpSp>
        <p:nvGrpSpPr>
          <p:cNvPr id="3" name="グループ化 2"/>
          <p:cNvGrpSpPr/>
          <p:nvPr/>
        </p:nvGrpSpPr>
        <p:grpSpPr>
          <a:xfrm>
            <a:off x="1165846" y="1661397"/>
            <a:ext cx="6872686" cy="3542400"/>
            <a:chOff x="1138551" y="1693813"/>
            <a:chExt cx="6872686" cy="3542400"/>
          </a:xfrm>
        </p:grpSpPr>
        <p:sp>
          <p:nvSpPr>
            <p:cNvPr id="5" name="正方形/長方形 4"/>
            <p:cNvSpPr/>
            <p:nvPr/>
          </p:nvSpPr>
          <p:spPr>
            <a:xfrm>
              <a:off x="1138551" y="1929973"/>
              <a:ext cx="6872686" cy="403200"/>
            </a:xfrm>
            <a:prstGeom prst="rect">
              <a:avLst/>
            </a:prstGeom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300000" contourW="19050" prstMaterial="metal">
              <a:bevelT w="88900" h="203200"/>
              <a:bevelB w="165100" h="254000"/>
            </a:sp3d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" name="フリーフォーム 5"/>
            <p:cNvSpPr/>
            <p:nvPr/>
          </p:nvSpPr>
          <p:spPr>
            <a:xfrm>
              <a:off x="1482185" y="1693813"/>
              <a:ext cx="4810880" cy="472320"/>
            </a:xfrm>
            <a:custGeom>
              <a:avLst/>
              <a:gdLst>
                <a:gd name="connsiteX0" fmla="*/ 0 w 4810880"/>
                <a:gd name="connsiteY0" fmla="*/ 78722 h 472320"/>
                <a:gd name="connsiteX1" fmla="*/ 78722 w 4810880"/>
                <a:gd name="connsiteY1" fmla="*/ 0 h 472320"/>
                <a:gd name="connsiteX2" fmla="*/ 4732158 w 4810880"/>
                <a:gd name="connsiteY2" fmla="*/ 0 h 472320"/>
                <a:gd name="connsiteX3" fmla="*/ 4810880 w 4810880"/>
                <a:gd name="connsiteY3" fmla="*/ 78722 h 472320"/>
                <a:gd name="connsiteX4" fmla="*/ 4810880 w 4810880"/>
                <a:gd name="connsiteY4" fmla="*/ 393598 h 472320"/>
                <a:gd name="connsiteX5" fmla="*/ 4732158 w 4810880"/>
                <a:gd name="connsiteY5" fmla="*/ 472320 h 472320"/>
                <a:gd name="connsiteX6" fmla="*/ 78722 w 4810880"/>
                <a:gd name="connsiteY6" fmla="*/ 472320 h 472320"/>
                <a:gd name="connsiteX7" fmla="*/ 0 w 4810880"/>
                <a:gd name="connsiteY7" fmla="*/ 393598 h 472320"/>
                <a:gd name="connsiteX8" fmla="*/ 0 w 4810880"/>
                <a:gd name="connsiteY8" fmla="*/ 78722 h 472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10880" h="472320">
                  <a:moveTo>
                    <a:pt x="0" y="78722"/>
                  </a:moveTo>
                  <a:cubicBezTo>
                    <a:pt x="0" y="35245"/>
                    <a:pt x="35245" y="0"/>
                    <a:pt x="78722" y="0"/>
                  </a:cubicBezTo>
                  <a:lnTo>
                    <a:pt x="4732158" y="0"/>
                  </a:lnTo>
                  <a:cubicBezTo>
                    <a:pt x="4775635" y="0"/>
                    <a:pt x="4810880" y="35245"/>
                    <a:pt x="4810880" y="78722"/>
                  </a:cubicBezTo>
                  <a:lnTo>
                    <a:pt x="4810880" y="393598"/>
                  </a:lnTo>
                  <a:cubicBezTo>
                    <a:pt x="4810880" y="437075"/>
                    <a:pt x="4775635" y="472320"/>
                    <a:pt x="4732158" y="472320"/>
                  </a:cubicBezTo>
                  <a:lnTo>
                    <a:pt x="78722" y="472320"/>
                  </a:lnTo>
                  <a:cubicBezTo>
                    <a:pt x="35245" y="472320"/>
                    <a:pt x="0" y="437075"/>
                    <a:pt x="0" y="393598"/>
                  </a:cubicBezTo>
                  <a:lnTo>
                    <a:pt x="0" y="78722"/>
                  </a:lnTo>
                  <a:close/>
                </a:path>
              </a:pathLst>
            </a:custGeom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04897" tIns="23057" rIns="204897" bIns="23057" numCol="1" spcCol="1270" anchor="ctr" anchorCtr="0">
              <a:noAutofit/>
            </a:bodyPr>
            <a:lstStyle/>
            <a:p>
              <a:pPr lvl="0" algn="l" defTabSz="8890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kumimoji="1" lang="ja-JP" altLang="en-US" sz="2000" kern="1200" baseline="0" dirty="0" smtClean="0"/>
                <a:t>寿司</a:t>
              </a:r>
              <a:endParaRPr lang="ja-JP" altLang="en-US" sz="2000" kern="1200" dirty="0"/>
            </a:p>
          </p:txBody>
        </p:sp>
        <p:sp>
          <p:nvSpPr>
            <p:cNvPr id="7" name="正方形/長方形 6"/>
            <p:cNvSpPr/>
            <p:nvPr/>
          </p:nvSpPr>
          <p:spPr>
            <a:xfrm>
              <a:off x="1138551" y="2655733"/>
              <a:ext cx="6872686" cy="403200"/>
            </a:xfrm>
            <a:prstGeom prst="rect">
              <a:avLst/>
            </a:prstGeom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300000" contourW="19050" prstMaterial="metal">
              <a:bevelT w="88900" h="203200"/>
              <a:bevelB w="165100" h="254000"/>
            </a:sp3d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" name="フリーフォーム 7"/>
            <p:cNvSpPr/>
            <p:nvPr/>
          </p:nvSpPr>
          <p:spPr>
            <a:xfrm>
              <a:off x="1482185" y="2419573"/>
              <a:ext cx="4810880" cy="472320"/>
            </a:xfrm>
            <a:custGeom>
              <a:avLst/>
              <a:gdLst>
                <a:gd name="connsiteX0" fmla="*/ 0 w 4810880"/>
                <a:gd name="connsiteY0" fmla="*/ 78722 h 472320"/>
                <a:gd name="connsiteX1" fmla="*/ 78722 w 4810880"/>
                <a:gd name="connsiteY1" fmla="*/ 0 h 472320"/>
                <a:gd name="connsiteX2" fmla="*/ 4732158 w 4810880"/>
                <a:gd name="connsiteY2" fmla="*/ 0 h 472320"/>
                <a:gd name="connsiteX3" fmla="*/ 4810880 w 4810880"/>
                <a:gd name="connsiteY3" fmla="*/ 78722 h 472320"/>
                <a:gd name="connsiteX4" fmla="*/ 4810880 w 4810880"/>
                <a:gd name="connsiteY4" fmla="*/ 393598 h 472320"/>
                <a:gd name="connsiteX5" fmla="*/ 4732158 w 4810880"/>
                <a:gd name="connsiteY5" fmla="*/ 472320 h 472320"/>
                <a:gd name="connsiteX6" fmla="*/ 78722 w 4810880"/>
                <a:gd name="connsiteY6" fmla="*/ 472320 h 472320"/>
                <a:gd name="connsiteX7" fmla="*/ 0 w 4810880"/>
                <a:gd name="connsiteY7" fmla="*/ 393598 h 472320"/>
                <a:gd name="connsiteX8" fmla="*/ 0 w 4810880"/>
                <a:gd name="connsiteY8" fmla="*/ 78722 h 472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10880" h="472320">
                  <a:moveTo>
                    <a:pt x="0" y="78722"/>
                  </a:moveTo>
                  <a:cubicBezTo>
                    <a:pt x="0" y="35245"/>
                    <a:pt x="35245" y="0"/>
                    <a:pt x="78722" y="0"/>
                  </a:cubicBezTo>
                  <a:lnTo>
                    <a:pt x="4732158" y="0"/>
                  </a:lnTo>
                  <a:cubicBezTo>
                    <a:pt x="4775635" y="0"/>
                    <a:pt x="4810880" y="35245"/>
                    <a:pt x="4810880" y="78722"/>
                  </a:cubicBezTo>
                  <a:lnTo>
                    <a:pt x="4810880" y="393598"/>
                  </a:lnTo>
                  <a:cubicBezTo>
                    <a:pt x="4810880" y="437075"/>
                    <a:pt x="4775635" y="472320"/>
                    <a:pt x="4732158" y="472320"/>
                  </a:cubicBezTo>
                  <a:lnTo>
                    <a:pt x="78722" y="472320"/>
                  </a:lnTo>
                  <a:cubicBezTo>
                    <a:pt x="35245" y="472320"/>
                    <a:pt x="0" y="437075"/>
                    <a:pt x="0" y="393598"/>
                  </a:cubicBezTo>
                  <a:lnTo>
                    <a:pt x="0" y="78722"/>
                  </a:lnTo>
                  <a:close/>
                </a:path>
              </a:pathLst>
            </a:custGeom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04897" tIns="23057" rIns="204897" bIns="23057" numCol="1" spcCol="1270" anchor="ctr" anchorCtr="0">
              <a:noAutofit/>
            </a:bodyPr>
            <a:lstStyle/>
            <a:p>
              <a:pPr lvl="0" algn="l" defTabSz="8890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kumimoji="1" lang="ja-JP" altLang="en-US" sz="2000" kern="1200" baseline="0" dirty="0" smtClean="0"/>
                <a:t>ラーメン</a:t>
              </a:r>
              <a:endParaRPr lang="ja-JP" altLang="en-US" sz="2000" kern="1200" dirty="0"/>
            </a:p>
          </p:txBody>
        </p:sp>
        <p:sp>
          <p:nvSpPr>
            <p:cNvPr id="9" name="正方形/長方形 8"/>
            <p:cNvSpPr/>
            <p:nvPr/>
          </p:nvSpPr>
          <p:spPr>
            <a:xfrm>
              <a:off x="1138551" y="3381493"/>
              <a:ext cx="6872686" cy="403200"/>
            </a:xfrm>
            <a:prstGeom prst="rect">
              <a:avLst/>
            </a:prstGeom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300000" contourW="19050" prstMaterial="metal">
              <a:bevelT w="88900" h="203200"/>
              <a:bevelB w="165100" h="254000"/>
            </a:sp3d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" name="フリーフォーム 9"/>
            <p:cNvSpPr/>
            <p:nvPr/>
          </p:nvSpPr>
          <p:spPr>
            <a:xfrm>
              <a:off x="1482185" y="3145333"/>
              <a:ext cx="4810880" cy="472320"/>
            </a:xfrm>
            <a:custGeom>
              <a:avLst/>
              <a:gdLst>
                <a:gd name="connsiteX0" fmla="*/ 0 w 4810880"/>
                <a:gd name="connsiteY0" fmla="*/ 78722 h 472320"/>
                <a:gd name="connsiteX1" fmla="*/ 78722 w 4810880"/>
                <a:gd name="connsiteY1" fmla="*/ 0 h 472320"/>
                <a:gd name="connsiteX2" fmla="*/ 4732158 w 4810880"/>
                <a:gd name="connsiteY2" fmla="*/ 0 h 472320"/>
                <a:gd name="connsiteX3" fmla="*/ 4810880 w 4810880"/>
                <a:gd name="connsiteY3" fmla="*/ 78722 h 472320"/>
                <a:gd name="connsiteX4" fmla="*/ 4810880 w 4810880"/>
                <a:gd name="connsiteY4" fmla="*/ 393598 h 472320"/>
                <a:gd name="connsiteX5" fmla="*/ 4732158 w 4810880"/>
                <a:gd name="connsiteY5" fmla="*/ 472320 h 472320"/>
                <a:gd name="connsiteX6" fmla="*/ 78722 w 4810880"/>
                <a:gd name="connsiteY6" fmla="*/ 472320 h 472320"/>
                <a:gd name="connsiteX7" fmla="*/ 0 w 4810880"/>
                <a:gd name="connsiteY7" fmla="*/ 393598 h 472320"/>
                <a:gd name="connsiteX8" fmla="*/ 0 w 4810880"/>
                <a:gd name="connsiteY8" fmla="*/ 78722 h 472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10880" h="472320">
                  <a:moveTo>
                    <a:pt x="0" y="78722"/>
                  </a:moveTo>
                  <a:cubicBezTo>
                    <a:pt x="0" y="35245"/>
                    <a:pt x="35245" y="0"/>
                    <a:pt x="78722" y="0"/>
                  </a:cubicBezTo>
                  <a:lnTo>
                    <a:pt x="4732158" y="0"/>
                  </a:lnTo>
                  <a:cubicBezTo>
                    <a:pt x="4775635" y="0"/>
                    <a:pt x="4810880" y="35245"/>
                    <a:pt x="4810880" y="78722"/>
                  </a:cubicBezTo>
                  <a:lnTo>
                    <a:pt x="4810880" y="393598"/>
                  </a:lnTo>
                  <a:cubicBezTo>
                    <a:pt x="4810880" y="437075"/>
                    <a:pt x="4775635" y="472320"/>
                    <a:pt x="4732158" y="472320"/>
                  </a:cubicBezTo>
                  <a:lnTo>
                    <a:pt x="78722" y="472320"/>
                  </a:lnTo>
                  <a:cubicBezTo>
                    <a:pt x="35245" y="472320"/>
                    <a:pt x="0" y="437075"/>
                    <a:pt x="0" y="393598"/>
                  </a:cubicBezTo>
                  <a:lnTo>
                    <a:pt x="0" y="78722"/>
                  </a:lnTo>
                  <a:close/>
                </a:path>
              </a:pathLst>
            </a:custGeom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04897" tIns="23057" rIns="204897" bIns="23057" numCol="1" spcCol="1270" anchor="ctr" anchorCtr="0">
              <a:noAutofit/>
            </a:bodyPr>
            <a:lstStyle/>
            <a:p>
              <a:pPr lvl="0" algn="l" defTabSz="8890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kumimoji="1" lang="ja-JP" altLang="en-US" sz="2000" kern="1200" baseline="0" dirty="0" smtClean="0"/>
                <a:t>刺身</a:t>
              </a:r>
              <a:endParaRPr lang="ja-JP" altLang="en-US" sz="2000" kern="1200" dirty="0"/>
            </a:p>
          </p:txBody>
        </p:sp>
        <p:sp>
          <p:nvSpPr>
            <p:cNvPr id="11" name="正方形/長方形 10"/>
            <p:cNvSpPr/>
            <p:nvPr/>
          </p:nvSpPr>
          <p:spPr>
            <a:xfrm>
              <a:off x="1138551" y="4107253"/>
              <a:ext cx="6872686" cy="403200"/>
            </a:xfrm>
            <a:prstGeom prst="rect">
              <a:avLst/>
            </a:prstGeom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300000" contourW="19050" prstMaterial="metal">
              <a:bevelT w="88900" h="203200"/>
              <a:bevelB w="165100" h="254000"/>
            </a:sp3d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フリーフォーム 11"/>
            <p:cNvSpPr/>
            <p:nvPr/>
          </p:nvSpPr>
          <p:spPr>
            <a:xfrm>
              <a:off x="1482185" y="3871093"/>
              <a:ext cx="4810880" cy="472320"/>
            </a:xfrm>
            <a:custGeom>
              <a:avLst/>
              <a:gdLst>
                <a:gd name="connsiteX0" fmla="*/ 0 w 4810880"/>
                <a:gd name="connsiteY0" fmla="*/ 78722 h 472320"/>
                <a:gd name="connsiteX1" fmla="*/ 78722 w 4810880"/>
                <a:gd name="connsiteY1" fmla="*/ 0 h 472320"/>
                <a:gd name="connsiteX2" fmla="*/ 4732158 w 4810880"/>
                <a:gd name="connsiteY2" fmla="*/ 0 h 472320"/>
                <a:gd name="connsiteX3" fmla="*/ 4810880 w 4810880"/>
                <a:gd name="connsiteY3" fmla="*/ 78722 h 472320"/>
                <a:gd name="connsiteX4" fmla="*/ 4810880 w 4810880"/>
                <a:gd name="connsiteY4" fmla="*/ 393598 h 472320"/>
                <a:gd name="connsiteX5" fmla="*/ 4732158 w 4810880"/>
                <a:gd name="connsiteY5" fmla="*/ 472320 h 472320"/>
                <a:gd name="connsiteX6" fmla="*/ 78722 w 4810880"/>
                <a:gd name="connsiteY6" fmla="*/ 472320 h 472320"/>
                <a:gd name="connsiteX7" fmla="*/ 0 w 4810880"/>
                <a:gd name="connsiteY7" fmla="*/ 393598 h 472320"/>
                <a:gd name="connsiteX8" fmla="*/ 0 w 4810880"/>
                <a:gd name="connsiteY8" fmla="*/ 78722 h 472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10880" h="472320">
                  <a:moveTo>
                    <a:pt x="0" y="78722"/>
                  </a:moveTo>
                  <a:cubicBezTo>
                    <a:pt x="0" y="35245"/>
                    <a:pt x="35245" y="0"/>
                    <a:pt x="78722" y="0"/>
                  </a:cubicBezTo>
                  <a:lnTo>
                    <a:pt x="4732158" y="0"/>
                  </a:lnTo>
                  <a:cubicBezTo>
                    <a:pt x="4775635" y="0"/>
                    <a:pt x="4810880" y="35245"/>
                    <a:pt x="4810880" y="78722"/>
                  </a:cubicBezTo>
                  <a:lnTo>
                    <a:pt x="4810880" y="393598"/>
                  </a:lnTo>
                  <a:cubicBezTo>
                    <a:pt x="4810880" y="437075"/>
                    <a:pt x="4775635" y="472320"/>
                    <a:pt x="4732158" y="472320"/>
                  </a:cubicBezTo>
                  <a:lnTo>
                    <a:pt x="78722" y="472320"/>
                  </a:lnTo>
                  <a:cubicBezTo>
                    <a:pt x="35245" y="472320"/>
                    <a:pt x="0" y="437075"/>
                    <a:pt x="0" y="393598"/>
                  </a:cubicBezTo>
                  <a:lnTo>
                    <a:pt x="0" y="78722"/>
                  </a:lnTo>
                  <a:close/>
                </a:path>
              </a:pathLst>
            </a:custGeom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04897" tIns="23057" rIns="204897" bIns="23057" numCol="1" spcCol="1270" anchor="ctr" anchorCtr="0">
              <a:noAutofit/>
            </a:bodyPr>
            <a:lstStyle/>
            <a:p>
              <a:pPr lvl="0" algn="l" defTabSz="8890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kumimoji="1" lang="ja-JP" altLang="en-US" sz="2000" kern="1200" baseline="0" dirty="0" smtClean="0"/>
                <a:t>うどん</a:t>
              </a:r>
              <a:endParaRPr lang="ja-JP" altLang="en-US" sz="2000" kern="1200" dirty="0"/>
            </a:p>
          </p:txBody>
        </p:sp>
        <p:sp>
          <p:nvSpPr>
            <p:cNvPr id="13" name="正方形/長方形 12"/>
            <p:cNvSpPr/>
            <p:nvPr/>
          </p:nvSpPr>
          <p:spPr>
            <a:xfrm>
              <a:off x="1138551" y="4833013"/>
              <a:ext cx="6872686" cy="403200"/>
            </a:xfrm>
            <a:prstGeom prst="rect">
              <a:avLst/>
            </a:prstGeom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300000" contourW="19050" prstMaterial="metal">
              <a:bevelT w="88900" h="203200"/>
              <a:bevelB w="165100" h="254000"/>
            </a:sp3d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" name="フリーフォーム 13"/>
            <p:cNvSpPr/>
            <p:nvPr/>
          </p:nvSpPr>
          <p:spPr>
            <a:xfrm>
              <a:off x="1482185" y="4596853"/>
              <a:ext cx="4810880" cy="472320"/>
            </a:xfrm>
            <a:custGeom>
              <a:avLst/>
              <a:gdLst>
                <a:gd name="connsiteX0" fmla="*/ 0 w 4810880"/>
                <a:gd name="connsiteY0" fmla="*/ 78722 h 472320"/>
                <a:gd name="connsiteX1" fmla="*/ 78722 w 4810880"/>
                <a:gd name="connsiteY1" fmla="*/ 0 h 472320"/>
                <a:gd name="connsiteX2" fmla="*/ 4732158 w 4810880"/>
                <a:gd name="connsiteY2" fmla="*/ 0 h 472320"/>
                <a:gd name="connsiteX3" fmla="*/ 4810880 w 4810880"/>
                <a:gd name="connsiteY3" fmla="*/ 78722 h 472320"/>
                <a:gd name="connsiteX4" fmla="*/ 4810880 w 4810880"/>
                <a:gd name="connsiteY4" fmla="*/ 393598 h 472320"/>
                <a:gd name="connsiteX5" fmla="*/ 4732158 w 4810880"/>
                <a:gd name="connsiteY5" fmla="*/ 472320 h 472320"/>
                <a:gd name="connsiteX6" fmla="*/ 78722 w 4810880"/>
                <a:gd name="connsiteY6" fmla="*/ 472320 h 472320"/>
                <a:gd name="connsiteX7" fmla="*/ 0 w 4810880"/>
                <a:gd name="connsiteY7" fmla="*/ 393598 h 472320"/>
                <a:gd name="connsiteX8" fmla="*/ 0 w 4810880"/>
                <a:gd name="connsiteY8" fmla="*/ 78722 h 472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10880" h="472320">
                  <a:moveTo>
                    <a:pt x="0" y="78722"/>
                  </a:moveTo>
                  <a:cubicBezTo>
                    <a:pt x="0" y="35245"/>
                    <a:pt x="35245" y="0"/>
                    <a:pt x="78722" y="0"/>
                  </a:cubicBezTo>
                  <a:lnTo>
                    <a:pt x="4732158" y="0"/>
                  </a:lnTo>
                  <a:cubicBezTo>
                    <a:pt x="4775635" y="0"/>
                    <a:pt x="4810880" y="35245"/>
                    <a:pt x="4810880" y="78722"/>
                  </a:cubicBezTo>
                  <a:lnTo>
                    <a:pt x="4810880" y="393598"/>
                  </a:lnTo>
                  <a:cubicBezTo>
                    <a:pt x="4810880" y="437075"/>
                    <a:pt x="4775635" y="472320"/>
                    <a:pt x="4732158" y="472320"/>
                  </a:cubicBezTo>
                  <a:lnTo>
                    <a:pt x="78722" y="472320"/>
                  </a:lnTo>
                  <a:cubicBezTo>
                    <a:pt x="35245" y="472320"/>
                    <a:pt x="0" y="437075"/>
                    <a:pt x="0" y="393598"/>
                  </a:cubicBezTo>
                  <a:lnTo>
                    <a:pt x="0" y="78722"/>
                  </a:lnTo>
                  <a:close/>
                </a:path>
              </a:pathLst>
            </a:custGeom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04897" tIns="23057" rIns="204897" bIns="23057" numCol="1" spcCol="1270" anchor="ctr" anchorCtr="0">
              <a:noAutofit/>
            </a:bodyPr>
            <a:lstStyle/>
            <a:p>
              <a:pPr lvl="0" algn="l" defTabSz="8890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kumimoji="1" lang="ja-JP" altLang="en-US" sz="2000" kern="1200" baseline="0" dirty="0" smtClean="0"/>
                <a:t>天ぷら</a:t>
              </a:r>
              <a:endParaRPr lang="ja-JP" altLang="en-US" sz="2000" kern="1200" dirty="0"/>
            </a:p>
          </p:txBody>
        </p:sp>
      </p:grpSp>
      <p:pic>
        <p:nvPicPr>
          <p:cNvPr id="15" name="図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166" y="1046451"/>
            <a:ext cx="3030503" cy="4106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748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72549" y="490331"/>
            <a:ext cx="10396882" cy="1440200"/>
          </a:xfrm>
        </p:spPr>
        <p:txBody>
          <a:bodyPr>
            <a:noAutofit/>
          </a:bodyPr>
          <a:lstStyle/>
          <a:p>
            <a:r>
              <a:rPr kumimoji="1" lang="ja-JP" altLang="en-US" sz="4000" dirty="0" smtClean="0"/>
              <a:t>オススメ！　</a:t>
            </a:r>
            <a:r>
              <a:rPr kumimoji="1" lang="en-US" altLang="ja-JP" sz="4000" dirty="0" smtClean="0"/>
              <a:t/>
            </a:r>
            <a:br>
              <a:rPr kumimoji="1" lang="en-US" altLang="ja-JP" sz="4000" dirty="0" smtClean="0"/>
            </a:br>
            <a:r>
              <a:rPr kumimoji="1" lang="ja-JP" altLang="en-US" sz="4000" dirty="0" smtClean="0"/>
              <a:t>日本のユニークスポット </a:t>
            </a:r>
            <a:r>
              <a:rPr lang="ja-JP" altLang="en-US" sz="2800" dirty="0"/>
              <a:t>（</a:t>
            </a:r>
            <a:r>
              <a:rPr lang="ja-JP" altLang="en-US" sz="2800" dirty="0" smtClean="0"/>
              <a:t>動画紹介）</a:t>
            </a:r>
            <a:endParaRPr kumimoji="1" lang="ja-JP" altLang="en-US" sz="2800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1908807" y="4890499"/>
            <a:ext cx="32408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000" dirty="0"/>
              <a:t>十津川村</a:t>
            </a:r>
            <a:r>
              <a:rPr lang="ja-JP" altLang="en-US" sz="2400" dirty="0"/>
              <a:t> </a:t>
            </a:r>
            <a:r>
              <a:rPr lang="ja-JP" altLang="en-US" sz="1400" dirty="0"/>
              <a:t>（日本一大きな村）</a:t>
            </a:r>
          </a:p>
        </p:txBody>
      </p:sp>
      <p:sp>
        <p:nvSpPr>
          <p:cNvPr id="8" name="コンテンツ プレースホルダー 2"/>
          <p:cNvSpPr txBox="1">
            <a:spLocks/>
          </p:cNvSpPr>
          <p:nvPr/>
        </p:nvSpPr>
        <p:spPr>
          <a:xfrm>
            <a:off x="6537052" y="2414762"/>
            <a:ext cx="4385567" cy="2287512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solidFill>
              <a:schemeClr val="bg2">
                <a:lumMod val="50000"/>
              </a:schemeClr>
            </a:solidFill>
            <a:prstDash val="solid"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60000"/>
              <a:buFont typeface="Arial" panose="020B0604020202020204" pitchFamily="34" charset="0"/>
              <a:buChar char="•"/>
              <a:defRPr kumimoji="1" sz="2000" kern="1200" cap="all" baseline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60000"/>
              <a:buFont typeface="Arial" panose="020B0604020202020204" pitchFamily="34" charset="0"/>
              <a:buChar char="•"/>
              <a:defRPr kumimoji="1" sz="1800" kern="1200" cap="all" baseline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60000"/>
              <a:buFont typeface="Arial" panose="020B0604020202020204" pitchFamily="34" charset="0"/>
              <a:buChar char="•"/>
              <a:defRPr kumimoji="1" sz="1600" kern="1200" cap="all" baseline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60000"/>
              <a:buFont typeface="Arial" panose="020B0604020202020204" pitchFamily="34" charset="0"/>
              <a:buChar char="•"/>
              <a:defRPr kumimoji="1" sz="1400" kern="1200" cap="all" baseline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60000"/>
              <a:buFont typeface="Arial" panose="020B0604020202020204" pitchFamily="34" charset="0"/>
              <a:buChar char="•"/>
              <a:defRPr kumimoji="1" sz="1400" kern="1200" cap="all" baseline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60000"/>
              <a:buFont typeface="Arial" panose="020B0604020202020204" pitchFamily="34" charset="0"/>
              <a:buChar char="•"/>
              <a:defRPr kumimoji="1" sz="1400" kern="1200" cap="all" baseline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60000"/>
              <a:buFont typeface="Arial" panose="020B0604020202020204" pitchFamily="34" charset="0"/>
              <a:buChar char="•"/>
              <a:defRPr kumimoji="1" sz="1400" kern="1200" cap="all" baseline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60000"/>
              <a:buFont typeface="Arial" panose="020B0604020202020204" pitchFamily="34" charset="0"/>
              <a:buChar char="•"/>
              <a:defRPr kumimoji="1" sz="1400" kern="1200" cap="all" baseline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60000"/>
              <a:buFont typeface="Arial" panose="020B0604020202020204" pitchFamily="34" charset="0"/>
              <a:buChar char="•"/>
              <a:defRPr kumimoji="1" sz="1400" kern="1200" cap="all" baseline="0"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ja-JP" altLang="en-US" dirty="0" smtClean="0"/>
              <a:t>＜３大仏像＞ </a:t>
            </a:r>
            <a:r>
              <a:rPr lang="ja-JP" altLang="en-US" sz="1200" dirty="0" smtClean="0"/>
              <a:t>（クリックすると動画再生）</a:t>
            </a:r>
            <a:endParaRPr lang="en-US" altLang="ja-JP" sz="1200" dirty="0" smtClean="0"/>
          </a:p>
          <a:p>
            <a:r>
              <a:rPr lang="ja-JP" altLang="en-US" dirty="0" smtClean="0">
                <a:hlinkClick r:id="rId4"/>
              </a:rPr>
              <a:t>東大寺</a:t>
            </a:r>
            <a:r>
              <a:rPr lang="ja-JP" altLang="en-US" dirty="0" smtClean="0"/>
              <a:t> </a:t>
            </a:r>
            <a:r>
              <a:rPr lang="en-US" altLang="ja-JP" sz="1400" dirty="0" smtClean="0"/>
              <a:t>(</a:t>
            </a:r>
            <a:r>
              <a:rPr lang="ja-JP" altLang="en-US" sz="1400" dirty="0" smtClean="0"/>
              <a:t>世界最大の青銅像）</a:t>
            </a:r>
            <a:endParaRPr lang="en-US" altLang="ja-JP" sz="1400" dirty="0" smtClean="0"/>
          </a:p>
          <a:p>
            <a:r>
              <a:rPr lang="ja-JP" altLang="en-US" dirty="0" smtClean="0">
                <a:hlinkClick r:id="rId5"/>
              </a:rPr>
              <a:t>長谷寺</a:t>
            </a:r>
            <a:r>
              <a:rPr lang="ja-JP" altLang="en-US" sz="1400" dirty="0" smtClean="0"/>
              <a:t>（日本最古の木造仏像）</a:t>
            </a:r>
            <a:endParaRPr lang="en-US" altLang="ja-JP" sz="1400" dirty="0" smtClean="0"/>
          </a:p>
          <a:p>
            <a:r>
              <a:rPr lang="ja-JP" altLang="en-US" dirty="0" smtClean="0">
                <a:hlinkClick r:id="rId6"/>
              </a:rPr>
              <a:t>飛鳥寺</a:t>
            </a:r>
            <a:r>
              <a:rPr lang="ja-JP" altLang="en-US" sz="1400" dirty="0" smtClean="0"/>
              <a:t> </a:t>
            </a:r>
            <a:r>
              <a:rPr lang="en-US" altLang="ja-JP" sz="1400" dirty="0" smtClean="0"/>
              <a:t>(</a:t>
            </a:r>
            <a:r>
              <a:rPr lang="ja-JP" altLang="en-US" sz="1400" dirty="0" smtClean="0"/>
              <a:t>日本最古の仏像）</a:t>
            </a:r>
            <a:endParaRPr lang="en-US" altLang="ja-JP" sz="1400" dirty="0"/>
          </a:p>
        </p:txBody>
      </p:sp>
      <p:sp>
        <p:nvSpPr>
          <p:cNvPr id="3" name="動作設定ボタン: 最初 2">
            <a:hlinkClick r:id="" action="ppaction://hlinkshowjump?jump=firstslide" highlightClick="1"/>
          </p:cNvPr>
          <p:cNvSpPr/>
          <p:nvPr/>
        </p:nvSpPr>
        <p:spPr>
          <a:xfrm>
            <a:off x="10649415" y="5018049"/>
            <a:ext cx="546409" cy="446049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4" name="十津川村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352906" y="2413713"/>
            <a:ext cx="4211553" cy="236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715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33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2" grpId="0"/>
      <p:bldP spid="7" grpId="0"/>
      <p:bldP spid="8" grpId="0" animBg="1"/>
      <p:bldP spid="3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メイン イベント">
  <a:themeElements>
    <a:clrScheme name="オレンジがかった赤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Garamond-Trebuchet MS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メイン イベント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in Event" id="{AC372BB4-D83D-411E-B849-B641926BA760}" vid="{F1EFBDE3-1A95-4E3D-81AD-1F53D65BEA0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TM04033927[[fn=メイン イベント]]</Template>
  <TotalTime>2465</TotalTime>
  <Words>98</Words>
  <Application>Microsoft Office PowerPoint</Application>
  <PresentationFormat>ワイド画面</PresentationFormat>
  <Paragraphs>26</Paragraphs>
  <Slides>5</Slides>
  <Notes>0</Notes>
  <HiddenSlides>0</HiddenSlides>
  <MMClips>1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11" baseType="lpstr">
      <vt:lpstr>HGｺﾞｼｯｸM</vt:lpstr>
      <vt:lpstr>ＭＳ Ｐゴシック</vt:lpstr>
      <vt:lpstr>Arial</vt:lpstr>
      <vt:lpstr>Garamond</vt:lpstr>
      <vt:lpstr>Trebuchet MS</vt:lpstr>
      <vt:lpstr>メイン イベント</vt:lpstr>
      <vt:lpstr>日本の魅力 ニッポン サイコウ！</vt:lpstr>
      <vt:lpstr>訪日外国人急増中</vt:lpstr>
      <vt:lpstr>美食の国 ナンバーワン！</vt:lpstr>
      <vt:lpstr>人気日本食</vt:lpstr>
      <vt:lpstr>オススメ！　 日本のユニークスポット （動画紹介）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日本の魅力 ニッポン サイコウ！</dc:title>
  <dc:creator>定平誠</dc:creator>
  <cp:lastModifiedBy>定平誠</cp:lastModifiedBy>
  <cp:revision>55</cp:revision>
  <dcterms:created xsi:type="dcterms:W3CDTF">2015-12-05T00:52:10Z</dcterms:created>
  <dcterms:modified xsi:type="dcterms:W3CDTF">2015-12-11T13:36:20Z</dcterms:modified>
</cp:coreProperties>
</file>