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97" d="100"/>
          <a:sy n="97" d="100"/>
        </p:scale>
        <p:origin x="90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86426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23071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77174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88735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67382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87363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42265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45368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27107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08796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97951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2A323A-B797-429A-B58F-855FEE3701E7}" type="datetimeFigureOut">
              <a:rPr kumimoji="1" lang="ja-JP" altLang="en-US" smtClean="0"/>
              <a:t>2016/1/19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5CC9BE-50CF-4992-A5C0-CE9AEB1A6F1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76016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304799"/>
            <a:ext cx="9144000" cy="1022402"/>
          </a:xfrm>
        </p:spPr>
        <p:txBody>
          <a:bodyPr/>
          <a:lstStyle/>
          <a:p>
            <a:r>
              <a:rPr kumimoji="1" lang="ja-JP" altLang="en-US" dirty="0" smtClean="0"/>
              <a:t>売上グラフ</a:t>
            </a:r>
            <a:endParaRPr kumimoji="1" lang="ja-JP" altLang="en-US" dirty="0"/>
          </a:p>
        </p:txBody>
      </p:sp>
      <p:sp>
        <p:nvSpPr>
          <p:cNvPr id="4" name="グラフ挿入用"/>
          <p:cNvSpPr/>
          <p:nvPr/>
        </p:nvSpPr>
        <p:spPr>
          <a:xfrm>
            <a:off x="3576000" y="1800000"/>
            <a:ext cx="5040000" cy="401845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85864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2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売上グラフ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売上グラフ</dc:title>
  <dc:creator>Jyunpei FURUKAWA</dc:creator>
  <cp:lastModifiedBy>Jyunpei FURUKAWA</cp:lastModifiedBy>
  <cp:revision>3</cp:revision>
  <dcterms:created xsi:type="dcterms:W3CDTF">2016-01-19T02:35:03Z</dcterms:created>
  <dcterms:modified xsi:type="dcterms:W3CDTF">2016-01-19T02:49:53Z</dcterms:modified>
</cp:coreProperties>
</file>

<file path=docProps/thumbnail.jpeg>
</file>