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90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859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60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325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85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229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933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35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93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091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3122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新規会員登録の流れ</a:t>
            </a:r>
            <a:endParaRPr 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88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28</TotalTime>
  <Words>5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Calibri</vt:lpstr>
      <vt:lpstr>Calibri Light</vt:lpstr>
      <vt:lpstr>レトロスペクト</vt:lpstr>
      <vt:lpstr>新規会員登録の流れ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組織図</dc:title>
  <dc:creator>Taro Gihyo</dc:creator>
  <cp:lastModifiedBy>Taro Gihyo</cp:lastModifiedBy>
  <cp:revision>3</cp:revision>
  <dcterms:created xsi:type="dcterms:W3CDTF">2015-07-06T06:27:07Z</dcterms:created>
  <dcterms:modified xsi:type="dcterms:W3CDTF">2015-07-06T06:55:26Z</dcterms:modified>
</cp:coreProperties>
</file>