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6"/>
  </p:notesMasterIdLst>
  <p:sldIdLst>
    <p:sldId id="256" r:id="rId2"/>
    <p:sldId id="257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266</TotalTime>
  <Words>86</Words>
  <Application>Microsoft Office PowerPoint</Application>
  <PresentationFormat>ワイド画面</PresentationFormat>
  <Paragraphs>55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29</cp:revision>
  <dcterms:created xsi:type="dcterms:W3CDTF">2015-07-20T07:09:42Z</dcterms:created>
  <dcterms:modified xsi:type="dcterms:W3CDTF">2015-07-30T06:18:06Z</dcterms:modified>
</cp:coreProperties>
</file>