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857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5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201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313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85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122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425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41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61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34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32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44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6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23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8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27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9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2A762E-00A0-4BAD-9CA6-7218CC55C75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9D4BFE-22C8-42E2-A1EF-E0F491813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8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レシピ動画の公開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レシピ動画の公開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レシピ動画の公開</dc:title>
  <dc:creator>Taro Gihyo</dc:creator>
  <cp:lastModifiedBy>Taro Gihyo</cp:lastModifiedBy>
  <cp:revision>1</cp:revision>
  <dcterms:created xsi:type="dcterms:W3CDTF">2015-08-14T01:42:52Z</dcterms:created>
  <dcterms:modified xsi:type="dcterms:W3CDTF">2015-08-14T01:46:56Z</dcterms:modified>
</cp:coreProperties>
</file>