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5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1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3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1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2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6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1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31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7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5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0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584AA-7CB4-4A1A-96B3-0F058F9D4BE5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F7AF3-596F-4E26-820E-807DB5193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863662" y="1738648"/>
            <a:ext cx="2408349" cy="21507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二等辺三角形 4"/>
          <p:cNvSpPr/>
          <p:nvPr/>
        </p:nvSpPr>
        <p:spPr>
          <a:xfrm>
            <a:off x="5196625" y="2814034"/>
            <a:ext cx="2150772" cy="230531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円/楕円 5"/>
          <p:cNvSpPr/>
          <p:nvPr/>
        </p:nvSpPr>
        <p:spPr>
          <a:xfrm>
            <a:off x="5552011" y="2094034"/>
            <a:ext cx="1440000" cy="144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74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2015-06-22T05:00:59Z</dcterms:created>
  <dcterms:modified xsi:type="dcterms:W3CDTF">2015-06-22T05:03:32Z</dcterms:modified>
</cp:coreProperties>
</file>