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1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5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5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201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1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85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122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425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41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61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34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2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4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6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23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8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27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9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2A762E-00A0-4BAD-9CA6-7218CC55C75F}" type="datetimeFigureOut">
              <a:rPr lang="en-US" smtClean="0"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8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レシピ動画の公開</a:t>
            </a:r>
            <a:endParaRPr lang="en-US" dirty="0"/>
          </a:p>
        </p:txBody>
      </p:sp>
      <p:pic>
        <p:nvPicPr>
          <p:cNvPr id="6" name="recipe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78163" y="2557463"/>
            <a:ext cx="6034087" cy="3317875"/>
          </a:xfrm>
        </p:spPr>
      </p:pic>
    </p:spTree>
    <p:extLst>
      <p:ext uri="{BB962C8B-B14F-4D97-AF65-F5344CB8AC3E}">
        <p14:creationId xmlns:p14="http://schemas.microsoft.com/office/powerpoint/2010/main" val="245202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レシピ動画の公開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2016-06-09T09:14:51Z</dcterms:created>
  <dcterms:modified xsi:type="dcterms:W3CDTF">2016-06-09T09:27:59Z</dcterms:modified>
</cp:coreProperties>
</file>