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3" autoAdjust="0"/>
    <p:restoredTop sz="94660"/>
  </p:normalViewPr>
  <p:slideViewPr>
    <p:cSldViewPr snapToGrid="0">
      <p:cViewPr varScale="1">
        <p:scale>
          <a:sx n="74" d="100"/>
          <a:sy n="74" d="100"/>
        </p:scale>
        <p:origin x="49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4707CE-14A2-4027-957A-9512C0CD70FA}" type="datetimeFigureOut">
              <a:rPr lang="en-US" smtClean="0"/>
              <a:t>6/30/2015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40A2CC-1715-479C-9DA4-8C4CF22BE7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21105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4707CE-14A2-4027-957A-9512C0CD70FA}" type="datetimeFigureOut">
              <a:rPr lang="en-US" smtClean="0"/>
              <a:t>6/30/2015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40A2CC-1715-479C-9DA4-8C4CF22BE7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61922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4707CE-14A2-4027-957A-9512C0CD70FA}" type="datetimeFigureOut">
              <a:rPr lang="en-US" smtClean="0"/>
              <a:t>6/30/2015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40A2CC-1715-479C-9DA4-8C4CF22BE7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68142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4707CE-14A2-4027-957A-9512C0CD70FA}" type="datetimeFigureOut">
              <a:rPr lang="en-US" smtClean="0"/>
              <a:t>6/30/2015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40A2CC-1715-479C-9DA4-8C4CF22BE7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3836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4707CE-14A2-4027-957A-9512C0CD70FA}" type="datetimeFigureOut">
              <a:rPr lang="en-US" smtClean="0"/>
              <a:t>6/30/2015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40A2CC-1715-479C-9DA4-8C4CF22BE7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29220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4707CE-14A2-4027-957A-9512C0CD70FA}" type="datetimeFigureOut">
              <a:rPr lang="en-US" smtClean="0"/>
              <a:t>6/30/2015</a:t>
            </a:fld>
            <a:endParaRPr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40A2CC-1715-479C-9DA4-8C4CF22BE7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64166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4707CE-14A2-4027-957A-9512C0CD70FA}" type="datetimeFigureOut">
              <a:rPr lang="en-US" smtClean="0"/>
              <a:t>6/30/2015</a:t>
            </a:fld>
            <a:endParaRPr 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40A2CC-1715-479C-9DA4-8C4CF22BE7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20662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4707CE-14A2-4027-957A-9512C0CD70FA}" type="datetimeFigureOut">
              <a:rPr lang="en-US" smtClean="0"/>
              <a:t>6/30/2015</a:t>
            </a:fld>
            <a:endParaRPr 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40A2CC-1715-479C-9DA4-8C4CF22BE7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87781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4707CE-14A2-4027-957A-9512C0CD70FA}" type="datetimeFigureOut">
              <a:rPr lang="en-US" smtClean="0"/>
              <a:t>6/30/2015</a:t>
            </a:fld>
            <a:endParaRPr 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40A2CC-1715-479C-9DA4-8C4CF22BE7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48194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4707CE-14A2-4027-957A-9512C0CD70FA}" type="datetimeFigureOut">
              <a:rPr lang="en-US" smtClean="0"/>
              <a:t>6/30/2015</a:t>
            </a:fld>
            <a:endParaRPr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40A2CC-1715-479C-9DA4-8C4CF22BE7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73224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4707CE-14A2-4027-957A-9512C0CD70FA}" type="datetimeFigureOut">
              <a:rPr lang="en-US" smtClean="0"/>
              <a:t>6/30/2015</a:t>
            </a:fld>
            <a:endParaRPr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40A2CC-1715-479C-9DA4-8C4CF22BE7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94855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4707CE-14A2-4027-957A-9512C0CD70FA}" type="datetimeFigureOut">
              <a:rPr lang="en-US" smtClean="0"/>
              <a:t>6/30/2015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40A2CC-1715-479C-9DA4-8C4CF22BE7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53424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角丸四角形 3"/>
          <p:cNvSpPr/>
          <p:nvPr/>
        </p:nvSpPr>
        <p:spPr>
          <a:xfrm>
            <a:off x="4172755" y="1661377"/>
            <a:ext cx="1339403" cy="811368"/>
          </a:xfrm>
          <a:prstGeom prst="roundRect">
            <a:avLst/>
          </a:prstGeom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8443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0</Words>
  <Application>Microsoft Office PowerPoint</Application>
  <PresentationFormat>ワイド画面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游ゴシック</vt:lpstr>
      <vt:lpstr>游ゴシック Light</vt:lpstr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Taro Gihyo</dc:creator>
  <cp:lastModifiedBy>Taro Gihyo</cp:lastModifiedBy>
  <cp:revision>2</cp:revision>
  <dcterms:created xsi:type="dcterms:W3CDTF">2015-06-29T04:30:19Z</dcterms:created>
  <dcterms:modified xsi:type="dcterms:W3CDTF">2015-06-30T00:25:54Z</dcterms:modified>
</cp:coreProperties>
</file>