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66" d="100"/>
          <a:sy n="66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C68B11-C5A8-448C-8CE9-B1A273C79CF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会社概要</a:t>
            </a:r>
            <a:endParaRPr 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r>
              <a:rPr lang="ja-JP" altLang="en-US" dirty="0" smtClean="0"/>
              <a:t>拠点</a:t>
            </a:r>
            <a:endParaRPr lang="en-US" altLang="ja-JP" dirty="0" smtClean="0"/>
          </a:p>
          <a:p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49</TotalTime>
  <Words>12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HGP創英角ｺﾞｼｯｸUB</vt:lpstr>
      <vt:lpstr>ＭＳ Ｐゴシック</vt:lpstr>
      <vt:lpstr>Calibri</vt:lpstr>
      <vt:lpstr>Calibri Light</vt:lpstr>
      <vt:lpstr>レトロスペクト</vt:lpstr>
      <vt:lpstr>株式会社ヤマムラ製菓 会社案内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9</cp:revision>
  <dcterms:created xsi:type="dcterms:W3CDTF">2015-07-20T07:09:42Z</dcterms:created>
  <dcterms:modified xsi:type="dcterms:W3CDTF">2015-07-22T06:52:02Z</dcterms:modified>
</cp:coreProperties>
</file>