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5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99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9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5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8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87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8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4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3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4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9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640CD-3970-4D5F-8842-3C920B116300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8C54-2FA9-48F8-A073-D30A5D1BA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01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星 5 3"/>
          <p:cNvSpPr/>
          <p:nvPr/>
        </p:nvSpPr>
        <p:spPr>
          <a:xfrm>
            <a:off x="5638800" y="2971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23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2015-06-22T02:19:28Z</dcterms:created>
  <dcterms:modified xsi:type="dcterms:W3CDTF">2015-06-22T02:19:37Z</dcterms:modified>
</cp:coreProperties>
</file>