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514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39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1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49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1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44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2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04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5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8715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C8D281BA-47A5-422B-8225-5EC78ACE446A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オプショナルツアー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 smtClean="0"/>
              <a:t>シュノーケリングツアー</a:t>
            </a:r>
            <a:endParaRPr lang="en-US" altLang="ja-JP" dirty="0" smtClean="0"/>
          </a:p>
          <a:p>
            <a:r>
              <a:rPr lang="ja-JP" altLang="en-US" dirty="0" smtClean="0"/>
              <a:t>ナイトフィッシング</a:t>
            </a:r>
            <a:endParaRPr lang="en-US" altLang="ja-JP" dirty="0" smtClean="0"/>
          </a:p>
          <a:p>
            <a:r>
              <a:rPr lang="ja-JP" altLang="en-US" dirty="0" smtClean="0"/>
              <a:t>サンセットクルーズ</a:t>
            </a:r>
            <a:endParaRPr lang="en-US" altLang="ja-JP" dirty="0" smtClean="0"/>
          </a:p>
          <a:p>
            <a:r>
              <a:rPr lang="ja-JP" altLang="en-US" dirty="0" smtClean="0"/>
              <a:t>ヘリコプター遊覧飛行</a:t>
            </a:r>
            <a:endParaRPr lang="en-US" altLang="ja-JP" dirty="0" smtClean="0"/>
          </a:p>
          <a:p>
            <a:r>
              <a:rPr lang="ja-JP" altLang="en-US" dirty="0" smtClean="0"/>
              <a:t>トレッキング</a:t>
            </a:r>
            <a:r>
              <a:rPr lang="ja-JP" altLang="en-US" dirty="0"/>
              <a:t>ツア</a:t>
            </a:r>
            <a:r>
              <a:rPr lang="ja-JP" altLang="en-US" dirty="0" smtClean="0"/>
              <a:t>ー</a:t>
            </a:r>
            <a:endParaRPr 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73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メトロポリタン">
  <a:themeElements>
    <a:clrScheme name="メトロポリタン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メトロポリタン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メトロポリタ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0</TotalTime>
  <Words>8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 Light</vt:lpstr>
      <vt:lpstr>メトロポリタン</vt:lpstr>
      <vt:lpstr>オプショナルツアー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オプショナルツアー</dc:title>
  <dc:creator>Taro Gihyo</dc:creator>
  <cp:lastModifiedBy>Taro Gihyo</cp:lastModifiedBy>
  <cp:revision>1</cp:revision>
  <dcterms:created xsi:type="dcterms:W3CDTF">2015-07-02T12:59:23Z</dcterms:created>
  <dcterms:modified xsi:type="dcterms:W3CDTF">2015-07-02T13:00:10Z</dcterms:modified>
</cp:coreProperties>
</file>