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EE87-EBD5-4F12-A48A-63ACA297AC8F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5C68B11-C5A8-448C-8CE9-B1A273C79CF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31</TotalTime>
  <Words>9</Words>
  <Application>Microsoft Office PowerPoint</Application>
  <PresentationFormat>ワイド画面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HGP創英角ｺﾞｼｯｸUB</vt:lpstr>
      <vt:lpstr>ＭＳ Ｐゴシック</vt:lpstr>
      <vt:lpstr>Calibri</vt:lpstr>
      <vt:lpstr>Calibri Light</vt:lpstr>
      <vt:lpstr>レトロスペクト</vt:lpstr>
      <vt:lpstr>株式会社ヤマムラ製菓 会社案内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6</cp:revision>
  <dcterms:created xsi:type="dcterms:W3CDTF">2015-07-20T07:09:42Z</dcterms:created>
  <dcterms:modified xsi:type="dcterms:W3CDTF">2015-07-22T04:09:07Z</dcterms:modified>
</cp:coreProperties>
</file>