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6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2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5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1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1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2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8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8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9E0C1-0789-4815-AFDA-B3109A5A0261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6BDD-BE29-48A0-BBBA-70C3A20F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9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63639" y="502276"/>
            <a:ext cx="3284112" cy="875763"/>
          </a:xfrm>
          <a:prstGeom prst="roundRect">
            <a:avLst>
              <a:gd name="adj" fmla="val 1918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2015-06-22T04:50:24Z</dcterms:created>
  <dcterms:modified xsi:type="dcterms:W3CDTF">2015-06-30T06:56:16Z</dcterms:modified>
</cp:coreProperties>
</file>