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6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1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6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8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2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5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9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7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5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EDAE-9E8A-4DD0-9F9D-29D9AF1EAFC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8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4481848" y="1661375"/>
            <a:ext cx="273032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230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2015-06-29T04:22:38Z</dcterms:created>
  <dcterms:modified xsi:type="dcterms:W3CDTF">2015-06-30T00:25:50Z</dcterms:modified>
</cp:coreProperties>
</file>