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289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276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263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793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45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86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208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2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927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474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73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11C5F-62D5-4619-A26F-9CBD19C70CF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C6A59-8419-4A1D-B0E0-4C6BC4B95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13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吹き出し 3"/>
          <p:cNvSpPr/>
          <p:nvPr/>
        </p:nvSpPr>
        <p:spPr>
          <a:xfrm>
            <a:off x="4572000" y="1146220"/>
            <a:ext cx="2833352" cy="121061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818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2015-06-22T02:20:34Z</dcterms:created>
  <dcterms:modified xsi:type="dcterms:W3CDTF">2015-06-22T02:20:37Z</dcterms:modified>
</cp:coreProperties>
</file>