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323F1C-8818-4349-9CEB-FCEBBF586E28}" type="datetimeFigureOut">
              <a:rPr lang="en-US" smtClean="0"/>
              <a:t>6/22/2015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0D8F19-E170-4467-A709-1AB7BCF452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08541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323F1C-8818-4349-9CEB-FCEBBF586E28}" type="datetimeFigureOut">
              <a:rPr lang="en-US" smtClean="0"/>
              <a:t>6/22/2015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0D8F19-E170-4467-A709-1AB7BCF452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6953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323F1C-8818-4349-9CEB-FCEBBF586E28}" type="datetimeFigureOut">
              <a:rPr lang="en-US" smtClean="0"/>
              <a:t>6/22/2015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0D8F19-E170-4467-A709-1AB7BCF452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25398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323F1C-8818-4349-9CEB-FCEBBF586E28}" type="datetimeFigureOut">
              <a:rPr lang="en-US" smtClean="0"/>
              <a:t>6/22/2015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0D8F19-E170-4467-A709-1AB7BCF452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3119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323F1C-8818-4349-9CEB-FCEBBF586E28}" type="datetimeFigureOut">
              <a:rPr lang="en-US" smtClean="0"/>
              <a:t>6/22/2015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0D8F19-E170-4467-A709-1AB7BCF452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2122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323F1C-8818-4349-9CEB-FCEBBF586E28}" type="datetimeFigureOut">
              <a:rPr lang="en-US" smtClean="0"/>
              <a:t>6/22/2015</a:t>
            </a:fld>
            <a:endParaRPr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0D8F19-E170-4467-A709-1AB7BCF452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08162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323F1C-8818-4349-9CEB-FCEBBF586E28}" type="datetimeFigureOut">
              <a:rPr lang="en-US" smtClean="0"/>
              <a:t>6/22/2015</a:t>
            </a:fld>
            <a:endParaRPr 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0D8F19-E170-4467-A709-1AB7BCF452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16537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323F1C-8818-4349-9CEB-FCEBBF586E28}" type="datetimeFigureOut">
              <a:rPr lang="en-US" smtClean="0"/>
              <a:t>6/22/2015</a:t>
            </a:fld>
            <a:endParaRPr 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0D8F19-E170-4467-A709-1AB7BCF452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85472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323F1C-8818-4349-9CEB-FCEBBF586E28}" type="datetimeFigureOut">
              <a:rPr lang="en-US" smtClean="0"/>
              <a:t>6/22/2015</a:t>
            </a:fld>
            <a:endParaRPr 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0D8F19-E170-4467-A709-1AB7BCF452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95274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323F1C-8818-4349-9CEB-FCEBBF586E28}" type="datetimeFigureOut">
              <a:rPr lang="en-US" smtClean="0"/>
              <a:t>6/22/2015</a:t>
            </a:fld>
            <a:endParaRPr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0D8F19-E170-4467-A709-1AB7BCF452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70320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323F1C-8818-4349-9CEB-FCEBBF586E28}" type="datetimeFigureOut">
              <a:rPr lang="en-US" smtClean="0"/>
              <a:t>6/22/2015</a:t>
            </a:fld>
            <a:endParaRPr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0D8F19-E170-4467-A709-1AB7BCF452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79199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323F1C-8818-4349-9CEB-FCEBBF586E28}" type="datetimeFigureOut">
              <a:rPr lang="en-US" smtClean="0"/>
              <a:t>6/22/2015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0D8F19-E170-4467-A709-1AB7BCF452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23764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450761" y="566670"/>
            <a:ext cx="1338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dirty="0" smtClean="0"/>
              <a:t>会場案内図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65411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2</Words>
  <Application>Microsoft Office PowerPoint</Application>
  <PresentationFormat>ワイド画面</PresentationFormat>
  <Paragraphs>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游ゴシック</vt:lpstr>
      <vt:lpstr>游ゴシック Light</vt:lpstr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Taro Gihyo</dc:creator>
  <cp:lastModifiedBy>Taro Gihyo</cp:lastModifiedBy>
  <cp:revision>2</cp:revision>
  <dcterms:created xsi:type="dcterms:W3CDTF">2015-06-22T04:53:50Z</dcterms:created>
  <dcterms:modified xsi:type="dcterms:W3CDTF">2015-06-22T04:55:24Z</dcterms:modified>
</cp:coreProperties>
</file>