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66" d="100"/>
          <a:sy n="66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5C68B11-C5A8-448C-8CE9-B1A273C79CF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/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/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/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/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65</TotalTime>
  <Words>12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HGP創英角ｺﾞｼｯｸUB</vt:lpstr>
      <vt:lpstr>ＭＳ Ｐゴシック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12</cp:revision>
  <dcterms:created xsi:type="dcterms:W3CDTF">2015-07-20T07:09:42Z</dcterms:created>
  <dcterms:modified xsi:type="dcterms:W3CDTF">2015-07-22T07:08:16Z</dcterms:modified>
</cp:coreProperties>
</file>