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73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16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19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3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8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2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89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792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314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4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F930-CB32-4EC6-9111-A8E83E8ED86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23708-1A0F-41B8-9EBF-A88668564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17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258355" y="175152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49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2015-06-22T02:00:55Z</dcterms:created>
  <dcterms:modified xsi:type="dcterms:W3CDTF">2015-06-22T02:00:59Z</dcterms:modified>
</cp:coreProperties>
</file>