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5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3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1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5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4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2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3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1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23F1C-8818-4349-9CEB-FCEBBF586E2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D8F19-E170-4467-A709-1AB7BCF4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5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2015-06-22T04:53:50Z</dcterms:created>
  <dcterms:modified xsi:type="dcterms:W3CDTF">2015-06-22T04:53:52Z</dcterms:modified>
</cp:coreProperties>
</file>