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573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716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319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9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937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87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427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989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792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314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4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417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3258355" y="1751527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円/楕円 4"/>
          <p:cNvSpPr/>
          <p:nvPr/>
        </p:nvSpPr>
        <p:spPr>
          <a:xfrm>
            <a:off x="5357612" y="315532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149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2015-06-22T02:00:55Z</dcterms:created>
  <dcterms:modified xsi:type="dcterms:W3CDTF">2015-06-22T02:03:17Z</dcterms:modified>
</cp:coreProperties>
</file>