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9E0C1-0789-4815-AFDA-B3109A5A0261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76BDD-BE29-48A0-BBBA-70C3A20F0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75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9E0C1-0789-4815-AFDA-B3109A5A0261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76BDD-BE29-48A0-BBBA-70C3A20F0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35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9E0C1-0789-4815-AFDA-B3109A5A0261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76BDD-BE29-48A0-BBBA-70C3A20F0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466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9E0C1-0789-4815-AFDA-B3109A5A0261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76BDD-BE29-48A0-BBBA-70C3A20F0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922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9E0C1-0789-4815-AFDA-B3109A5A0261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76BDD-BE29-48A0-BBBA-70C3A20F0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158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9E0C1-0789-4815-AFDA-B3109A5A0261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76BDD-BE29-48A0-BBBA-70C3A20F0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417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9E0C1-0789-4815-AFDA-B3109A5A0261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76BDD-BE29-48A0-BBBA-70C3A20F0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04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9E0C1-0789-4815-AFDA-B3109A5A0261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76BDD-BE29-48A0-BBBA-70C3A20F0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111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9E0C1-0789-4815-AFDA-B3109A5A0261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76BDD-BE29-48A0-BBBA-70C3A20F0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725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9E0C1-0789-4815-AFDA-B3109A5A0261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76BDD-BE29-48A0-BBBA-70C3A20F0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381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9E0C1-0789-4815-AFDA-B3109A5A0261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76BDD-BE29-48A0-BBBA-70C3A20F0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280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29E0C1-0789-4815-AFDA-B3109A5A0261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576BDD-BE29-48A0-BBBA-70C3A20F0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399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463639" y="502276"/>
            <a:ext cx="3284112" cy="875763"/>
          </a:xfrm>
          <a:prstGeom prst="roundRect">
            <a:avLst>
              <a:gd name="adj" fmla="val 19188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mtClean="0"/>
              <a:t>会場案内図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5646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3</cp:revision>
  <dcterms:created xsi:type="dcterms:W3CDTF">2015-06-22T04:50:24Z</dcterms:created>
  <dcterms:modified xsi:type="dcterms:W3CDTF">2015-06-30T06:56:26Z</dcterms:modified>
</cp:coreProperties>
</file>