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3504" y="770467"/>
            <a:ext cx="10782300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800" spc="-120" baseline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7512" y="4206876"/>
            <a:ext cx="9228201" cy="1645920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C8D281BA-47A5-422B-8225-5EC78ACE446A}" type="datetimeFigureOut">
              <a:rPr lang="en-US" smtClean="0"/>
              <a:t>7/8/2015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44961952-E6DF-435C-8E33-4A9F1456D8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5148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281BA-47A5-422B-8225-5EC78ACE446A}" type="datetimeFigureOut">
              <a:rPr lang="en-US" smtClean="0"/>
              <a:t>7/8/2015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61952-E6DF-435C-8E33-4A9F1456D8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5393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43950" y="695325"/>
            <a:ext cx="2628900" cy="48006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714375"/>
            <a:ext cx="7734300" cy="540067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281BA-47A5-422B-8225-5EC78ACE446A}" type="datetimeFigureOut">
              <a:rPr lang="en-US" smtClean="0"/>
              <a:t>7/8/2015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61952-E6DF-435C-8E33-4A9F1456D8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214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281BA-47A5-422B-8225-5EC78ACE446A}" type="datetimeFigureOut">
              <a:rPr lang="en-US" smtClean="0"/>
              <a:t>7/8/2015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61952-E6DF-435C-8E33-4A9F1456D8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3499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504" y="767419"/>
            <a:ext cx="10780776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800" b="0" baseline="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7512" y="4204209"/>
            <a:ext cx="9226296" cy="1645920"/>
          </a:xfrm>
        </p:spPr>
        <p:txBody>
          <a:bodyPr anchor="t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281BA-47A5-422B-8225-5EC78ACE446A}" type="datetimeFigureOut">
              <a:rPr lang="en-US" smtClean="0"/>
              <a:t>7/8/2015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61952-E6DF-435C-8E33-4A9F1456D8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410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6656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1330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281BA-47A5-422B-8225-5EC78ACE446A}" type="datetimeFigureOut">
              <a:rPr lang="en-US" smtClean="0"/>
              <a:t>7/8/2015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61952-E6DF-435C-8E33-4A9F1456D8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2399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40467"/>
            <a:ext cx="4663440" cy="723400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6656" y="2753084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07608" y="2038435"/>
            <a:ext cx="4663440" cy="722376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07608" y="2750990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281BA-47A5-422B-8225-5EC78ACE446A}" type="datetimeFigureOut">
              <a:rPr lang="en-US" smtClean="0"/>
              <a:t>7/8/2015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61952-E6DF-435C-8E33-4A9F1456D8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4444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281BA-47A5-422B-8225-5EC78ACE446A}" type="datetimeFigureOut">
              <a:rPr lang="en-US" smtClean="0"/>
              <a:t>7/8/2015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61952-E6DF-435C-8E33-4A9F1456D8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8277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281BA-47A5-422B-8225-5EC78ACE446A}" type="datetimeFigureOut">
              <a:rPr lang="en-US" smtClean="0"/>
              <a:t>7/8/2015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61952-E6DF-435C-8E33-4A9F1456D8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0453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0" y="0"/>
            <a:ext cx="457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261404" y="542282"/>
            <a:ext cx="338328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400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762000"/>
            <a:ext cx="60960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75982" y="2511813"/>
            <a:ext cx="339852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281BA-47A5-422B-8225-5EC78ACE446A}" type="datetimeFigureOut">
              <a:rPr lang="en-US" smtClean="0"/>
              <a:t>7/8/2015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44961952-E6DF-435C-8E33-4A9F1456D8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4569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224" y="5418667"/>
            <a:ext cx="10780776" cy="613283"/>
          </a:xfrm>
        </p:spPr>
        <p:txBody>
          <a:bodyPr anchor="b">
            <a:normAutofit/>
          </a:bodyPr>
          <a:lstStyle>
            <a:lvl1pPr>
              <a:defRPr sz="32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2192000" cy="5330952"/>
          </a:xfrm>
          <a:blipFill>
            <a:blip r:embed="rId2"/>
            <a:stretch>
              <a:fillRect/>
            </a:stretch>
          </a:blip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656" y="5909735"/>
            <a:ext cx="9229344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C8D281BA-47A5-422B-8225-5EC78ACE446A}" type="datetimeFigureOut">
              <a:rPr lang="en-US" smtClean="0"/>
              <a:t>7/8/2015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44961952-E6DF-435C-8E33-4A9F1456D8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87157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11680"/>
            <a:ext cx="10753725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" y="6412447"/>
            <a:ext cx="411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C8D281BA-47A5-422B-8225-5EC78ACE446A}" type="datetimeFigureOut">
              <a:rPr lang="en-US" smtClean="0"/>
              <a:t>7/8/2015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554697"/>
            <a:ext cx="50292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 cap="all"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926" y="5876412"/>
            <a:ext cx="2926080" cy="1397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300" b="0">
                <a:ln>
                  <a:noFill/>
                </a:ln>
                <a:solidFill>
                  <a:schemeClr val="accent1">
                    <a:alpha val="25000"/>
                  </a:schemeClr>
                </a:solidFill>
                <a:latin typeface="+mj-lt"/>
              </a:defRPr>
            </a:lvl1pPr>
          </a:lstStyle>
          <a:p>
            <a:fld id="{44961952-E6DF-435C-8E33-4A9F1456D8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230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5400" kern="1200" spc="-12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85000"/>
        </a:lnSpc>
        <a:spcBef>
          <a:spcPts val="13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347472" indent="-3429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48640" indent="-54864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0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822960" indent="-82296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097280" indent="-109728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オプショナルツアー</a:t>
            </a:r>
            <a:endParaRPr lang="en-US" dirty="0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ja-JP" altLang="en-US" dirty="0" smtClean="0"/>
              <a:t>シュノーケリングツアー</a:t>
            </a:r>
            <a:endParaRPr lang="en-US" altLang="ja-JP" dirty="0" smtClean="0"/>
          </a:p>
          <a:p>
            <a:r>
              <a:rPr lang="ja-JP" altLang="en-US" dirty="0" smtClean="0"/>
              <a:t>ナイトフィッシング</a:t>
            </a:r>
            <a:endParaRPr lang="en-US" altLang="ja-JP" dirty="0" smtClean="0"/>
          </a:p>
          <a:p>
            <a:r>
              <a:rPr lang="ja-JP" altLang="en-US" dirty="0" smtClean="0"/>
              <a:t>サンセットクルーズ</a:t>
            </a:r>
            <a:endParaRPr lang="en-US" altLang="ja-JP" dirty="0" smtClean="0"/>
          </a:p>
          <a:p>
            <a:r>
              <a:rPr lang="ja-JP" altLang="en-US" dirty="0" smtClean="0"/>
              <a:t>ヘリコプター遊覧飛行</a:t>
            </a:r>
            <a:endParaRPr lang="en-US" altLang="ja-JP" dirty="0" smtClean="0"/>
          </a:p>
          <a:p>
            <a:r>
              <a:rPr lang="ja-JP" altLang="en-US" dirty="0" smtClean="0"/>
              <a:t>トレッキング</a:t>
            </a:r>
            <a:r>
              <a:rPr lang="ja-JP" altLang="en-US" dirty="0"/>
              <a:t>ツア</a:t>
            </a:r>
            <a:r>
              <a:rPr lang="ja-JP" altLang="en-US" dirty="0" smtClean="0"/>
              <a:t>ー</a:t>
            </a:r>
            <a:endParaRPr lang="en-US" dirty="0"/>
          </a:p>
        </p:txBody>
      </p:sp>
      <p:pic>
        <p:nvPicPr>
          <p:cNvPr id="2" name="コンテンツ プレースホルダー 1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1863" y="2133799"/>
            <a:ext cx="4662487" cy="3496865"/>
          </a:xfrm>
        </p:spPr>
      </p:pic>
    </p:spTree>
    <p:extLst>
      <p:ext uri="{BB962C8B-B14F-4D97-AF65-F5344CB8AC3E}">
        <p14:creationId xmlns:p14="http://schemas.microsoft.com/office/powerpoint/2010/main" val="3419735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メトロポリタン">
  <a:themeElements>
    <a:clrScheme name="メトロポリタン">
      <a:dk1>
        <a:sysClr val="windowText" lastClr="000000"/>
      </a:dk1>
      <a:lt1>
        <a:sysClr val="window" lastClr="FFFFFF"/>
      </a:lt1>
      <a:dk2>
        <a:srgbClr val="162F33"/>
      </a:dk2>
      <a:lt2>
        <a:srgbClr val="EAF0E0"/>
      </a:lt2>
      <a:accent1>
        <a:srgbClr val="50B4C8"/>
      </a:accent1>
      <a:accent2>
        <a:srgbClr val="A8B97F"/>
      </a:accent2>
      <a:accent3>
        <a:srgbClr val="9B9256"/>
      </a:accent3>
      <a:accent4>
        <a:srgbClr val="657689"/>
      </a:accent4>
      <a:accent5>
        <a:srgbClr val="7A855D"/>
      </a:accent5>
      <a:accent6>
        <a:srgbClr val="84AC9D"/>
      </a:accent6>
      <a:hlink>
        <a:srgbClr val="2370CD"/>
      </a:hlink>
      <a:folHlink>
        <a:srgbClr val="877589"/>
      </a:folHlink>
    </a:clrScheme>
    <a:fontScheme name="メトロポリタン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メトロポリタン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tropolitan" id="{4C5440D6-04D2-4954-96CF-F251137069B2}" vid="{79CFCA13-9412-4290-BB4B-85112F88857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TM03457510[[fn=シャボン]]</Template>
  <TotalTime>0</TotalTime>
  <Words>8</Words>
  <Application>Microsoft Office PowerPoint</Application>
  <PresentationFormat>ワイド画面</PresentationFormat>
  <Paragraphs>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Arial</vt:lpstr>
      <vt:lpstr>Calibri Light</vt:lpstr>
      <vt:lpstr>メトロポリタン</vt:lpstr>
      <vt:lpstr>オプショナルツアー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オプショナルツアー</dc:title>
  <dc:creator>Taro Gihyo</dc:creator>
  <cp:lastModifiedBy>Taro Gihyo</cp:lastModifiedBy>
  <cp:revision>2</cp:revision>
  <dcterms:created xsi:type="dcterms:W3CDTF">2015-07-02T12:59:23Z</dcterms:created>
  <dcterms:modified xsi:type="dcterms:W3CDTF">2015-07-07T23:50:33Z</dcterms:modified>
</cp:coreProperties>
</file>