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6DD40-9173-4A80-B511-17492B87C5A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51CDA131-720F-4F70-8B36-14F1BD224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670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6DD40-9173-4A80-B511-17492B87C5A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51CDA131-720F-4F70-8B36-14F1BD224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408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6DD40-9173-4A80-B511-17492B87C5A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51CDA131-720F-4F70-8B36-14F1BD224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777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6DD40-9173-4A80-B511-17492B87C5A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1CDA131-720F-4F70-8B36-14F1BD224855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3350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6DD40-9173-4A80-B511-17492B87C5A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1CDA131-720F-4F70-8B36-14F1BD224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757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6DD40-9173-4A80-B511-17492B87C5A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A131-720F-4F70-8B36-14F1BD224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051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6DD40-9173-4A80-B511-17492B87C5A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A131-720F-4F70-8B36-14F1BD224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678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6DD40-9173-4A80-B511-17492B87C5A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A131-720F-4F70-8B36-14F1BD224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4551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3376DD40-9173-4A80-B511-17492B87C5A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51CDA131-720F-4F70-8B36-14F1BD224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417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6DD40-9173-4A80-B511-17492B87C5A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A131-720F-4F70-8B36-14F1BD224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012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6DD40-9173-4A80-B511-17492B87C5A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51CDA131-720F-4F70-8B36-14F1BD224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024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6DD40-9173-4A80-B511-17492B87C5A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A131-720F-4F70-8B36-14F1BD224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4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6DD40-9173-4A80-B511-17492B87C5A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A131-720F-4F70-8B36-14F1BD224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595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6DD40-9173-4A80-B511-17492B87C5A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A131-720F-4F70-8B36-14F1BD224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566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6DD40-9173-4A80-B511-17492B87C5A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A131-720F-4F70-8B36-14F1BD224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822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6DD40-9173-4A80-B511-17492B87C5A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A131-720F-4F70-8B36-14F1BD224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926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6DD40-9173-4A80-B511-17492B87C5A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A131-720F-4F70-8B36-14F1BD224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081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6DD40-9173-4A80-B511-17492B87C5A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DA131-720F-4F70-8B36-14F1BD224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3594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ネットワーク</a:t>
            </a:r>
            <a:endParaRPr 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20000"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607673074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TM04033917[[fn=ベルリン]]</Template>
  <TotalTime>12</TotalTime>
  <Words>30</Words>
  <Application>Microsoft Office PowerPoint</Application>
  <PresentationFormat>ワイド画面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Trebuchet MS</vt:lpstr>
      <vt:lpstr>ベルリン</vt:lpstr>
      <vt:lpstr>ネットワーク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ネットワーク</dc:title>
  <dc:creator>Taro Gihyo</dc:creator>
  <cp:lastModifiedBy>Taro Gihyo</cp:lastModifiedBy>
  <cp:revision>2</cp:revision>
  <dcterms:created xsi:type="dcterms:W3CDTF">2015-07-30T06:09:11Z</dcterms:created>
  <dcterms:modified xsi:type="dcterms:W3CDTF">2015-07-30T06:22:07Z</dcterms:modified>
</cp:coreProperties>
</file>