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3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6EE87-EBD5-4F12-A48A-63ACA297AC8F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1270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066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8032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1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8410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400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778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88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471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05C68B11-C5A8-448C-8CE9-B1A273C79CFC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038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015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0298CD5-6C1E-4009-B41F-6DF62E31D3BE}" type="datetimeFigureOut">
              <a:rPr lang="en-US" smtClean="0"/>
              <a:pPr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2982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4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株式</a:t>
            </a: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会社ヤマムラ製菓</a:t>
            </a:r>
            <a: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/>
            </a:r>
            <a:b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会社案内</a:t>
            </a:r>
            <a:endParaRPr lang="en-US" sz="40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おいしいお菓子でしあわせ</a:t>
            </a:r>
            <a:r>
              <a:rPr lang="ja-JP" altLang="en-US" dirty="0"/>
              <a:t>に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527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b="1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会社概要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名称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株式会社ヤマムラ製菓</a:t>
            </a:r>
            <a:endParaRPr lang="en-US" altLang="ja-JP" dirty="0" smtClean="0"/>
          </a:p>
          <a:p>
            <a:r>
              <a:rPr lang="ja-JP" altLang="en-US" dirty="0" smtClean="0"/>
              <a:t>設立</a:t>
            </a:r>
            <a:r>
              <a:rPr lang="en-US" altLang="ja-JP" dirty="0" smtClean="0"/>
              <a:t>	1978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4</a:t>
            </a:r>
            <a:r>
              <a:rPr lang="ja-JP" altLang="en-US" dirty="0" smtClean="0"/>
              <a:t>月</a:t>
            </a:r>
            <a:r>
              <a:rPr lang="en-US" altLang="ja-JP" dirty="0" smtClean="0"/>
              <a:t>20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r>
              <a:rPr lang="ja-JP" altLang="en-US" dirty="0"/>
              <a:t>資本</a:t>
            </a:r>
            <a:r>
              <a:rPr lang="ja-JP" altLang="en-US" dirty="0" smtClean="0"/>
              <a:t>金</a:t>
            </a:r>
            <a:r>
              <a:rPr lang="en-US" altLang="ja-JP" dirty="0" smtClean="0"/>
              <a:t>	1,304,895</a:t>
            </a:r>
            <a:r>
              <a:rPr lang="ja-JP" altLang="en-US" dirty="0" smtClean="0"/>
              <a:t>千円</a:t>
            </a:r>
            <a:endParaRPr lang="en-US" altLang="ja-JP" dirty="0" smtClean="0"/>
          </a:p>
          <a:p>
            <a:r>
              <a:rPr lang="ja-JP" altLang="en-US" dirty="0" smtClean="0"/>
              <a:t>事業内容</a:t>
            </a:r>
            <a:r>
              <a:rPr lang="en-US" altLang="ja-JP" dirty="0" smtClean="0"/>
              <a:t>	</a:t>
            </a:r>
            <a:r>
              <a:rPr lang="ja-JP" altLang="en-US" dirty="0" smtClean="0"/>
              <a:t>菓子の製造および販売</a:t>
            </a:r>
            <a:endParaRPr lang="en-US" altLang="ja-JP" dirty="0" smtClean="0"/>
          </a:p>
          <a:p>
            <a:r>
              <a:rPr lang="ja-JP" altLang="en-US" dirty="0"/>
              <a:t>従業</a:t>
            </a:r>
            <a:r>
              <a:rPr lang="ja-JP" altLang="en-US" dirty="0" smtClean="0"/>
              <a:t>員数</a:t>
            </a:r>
            <a:r>
              <a:rPr lang="en-US" altLang="ja-JP" dirty="0" smtClean="0"/>
              <a:t>	860</a:t>
            </a:r>
            <a:r>
              <a:rPr lang="ja-JP" altLang="en-US" dirty="0" smtClean="0"/>
              <a:t>名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</a:t>
            </a:r>
            <a:r>
              <a:rPr lang="en-US" altLang="ja-JP" sz="1600" dirty="0" smtClean="0"/>
              <a:t>31</a:t>
            </a:r>
            <a:r>
              <a:rPr lang="ja-JP" altLang="en-US" sz="1600" dirty="0" smtClean="0"/>
              <a:t>日現在）</a:t>
            </a:r>
            <a:endParaRPr lang="en-US" altLang="ja-JP" sz="1600" dirty="0" smtClean="0"/>
          </a:p>
          <a:p>
            <a:r>
              <a:rPr lang="ja-JP" altLang="en-US" dirty="0" smtClean="0"/>
              <a:t>売上高</a:t>
            </a:r>
            <a:r>
              <a:rPr lang="en-US" altLang="ja-JP" dirty="0" smtClean="0"/>
              <a:t>	182</a:t>
            </a:r>
            <a:r>
              <a:rPr lang="ja-JP" altLang="en-US" dirty="0" smtClean="0"/>
              <a:t>億</a:t>
            </a:r>
            <a:r>
              <a:rPr lang="en-US" altLang="ja-JP" dirty="0" smtClean="0"/>
              <a:t>46</a:t>
            </a:r>
            <a:r>
              <a:rPr lang="ja-JP" altLang="en-US" dirty="0" smtClean="0"/>
              <a:t>百万円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月期）</a:t>
            </a:r>
            <a:endParaRPr lang="en-US" altLang="ja-JP" sz="1600" dirty="0" smtClean="0"/>
          </a:p>
          <a:p>
            <a:r>
              <a:rPr lang="ja-JP" altLang="en-US" dirty="0" smtClean="0"/>
              <a:t>拠点</a:t>
            </a:r>
            <a:endParaRPr lang="en-US" altLang="ja-JP" dirty="0" smtClean="0"/>
          </a:p>
          <a:p>
            <a:r>
              <a:rPr lang="ja-JP" altLang="en-US" dirty="0" smtClean="0"/>
              <a:t>工場</a:t>
            </a:r>
            <a:r>
              <a:rPr lang="en-US" altLang="ja-JP" dirty="0" smtClean="0"/>
              <a:t>	6</a:t>
            </a:r>
            <a:r>
              <a:rPr lang="ja-JP" altLang="en-US" dirty="0"/>
              <a:t>ヶ</a:t>
            </a:r>
            <a:r>
              <a:rPr lang="ja-JP" altLang="en-US" dirty="0" smtClean="0"/>
              <a:t>所</a:t>
            </a:r>
            <a:endParaRPr lang="en-US" altLang="ja-JP" dirty="0" smtClean="0"/>
          </a:p>
          <a:p>
            <a:r>
              <a:rPr lang="ja-JP" altLang="en-US" dirty="0" smtClean="0"/>
              <a:t>営業所</a:t>
            </a:r>
            <a:r>
              <a:rPr lang="en-US" altLang="ja-JP" dirty="0" smtClean="0"/>
              <a:t>	15</a:t>
            </a:r>
            <a:r>
              <a:rPr lang="ja-JP" altLang="en-US" dirty="0" smtClean="0"/>
              <a:t>ヶ所</a:t>
            </a:r>
            <a:endParaRPr lang="en-US" altLang="ja-JP" dirty="0" smtClean="0"/>
          </a:p>
          <a:p>
            <a:r>
              <a:rPr lang="ja-JP" altLang="en-US" dirty="0" smtClean="0"/>
              <a:t>関連会社</a:t>
            </a:r>
            <a:endParaRPr lang="en-US" altLang="ja-JP" dirty="0" smtClean="0"/>
          </a:p>
          <a:p>
            <a:r>
              <a:rPr lang="ja-JP" altLang="en-US" dirty="0"/>
              <a:t>株式</a:t>
            </a:r>
            <a:r>
              <a:rPr lang="ja-JP" altLang="en-US" dirty="0" smtClean="0"/>
              <a:t>会社ヤマムラ産業</a:t>
            </a:r>
            <a:endParaRPr lang="en-US" altLang="ja-JP" dirty="0" smtClean="0"/>
          </a:p>
          <a:p>
            <a:r>
              <a:rPr lang="ja-JP" altLang="en-US" dirty="0"/>
              <a:t>株式</a:t>
            </a:r>
            <a:r>
              <a:rPr lang="ja-JP" altLang="en-US" dirty="0" smtClean="0"/>
              <a:t>会社ヤマムラフード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922491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デザート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BAB94BD4-5D6D-4148-AB57-A4CCF1FD4E0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56</TotalTime>
  <Words>12</Words>
  <Application>Microsoft Office PowerPoint</Application>
  <PresentationFormat>ワイド画面</PresentationFormat>
  <Paragraphs>15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HGP創英角ｺﾞｼｯｸUB</vt:lpstr>
      <vt:lpstr>ＭＳ Ｐゴシック</vt:lpstr>
      <vt:lpstr>Calibri</vt:lpstr>
      <vt:lpstr>Calibri Light</vt:lpstr>
      <vt:lpstr>レトロスペクト</vt:lpstr>
      <vt:lpstr>株式会社ヤマムラ製菓 会社案内</vt:lpstr>
      <vt:lpstr>会社概要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株式会社ヤマムラ製菓 会社案内</dc:title>
  <dc:creator>Taro Gihyo</dc:creator>
  <cp:lastModifiedBy>Taro Gihyo</cp:lastModifiedBy>
  <cp:revision>11</cp:revision>
  <dcterms:created xsi:type="dcterms:W3CDTF">2015-07-20T07:09:42Z</dcterms:created>
  <dcterms:modified xsi:type="dcterms:W3CDTF">2015-07-22T06:59:15Z</dcterms:modified>
</cp:coreProperties>
</file>