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56" d="100"/>
          <a:sy n="56" d="100"/>
        </p:scale>
        <p:origin x="96" y="1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6/9/2016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6/9/2016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pic>
        <p:nvPicPr>
          <p:cNvPr id="4" name="riv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64256" y="53868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8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9</Words>
  <Application>Microsoft Office PowerPoint</Application>
  <PresentationFormat>ワイド画面</PresentationFormat>
  <Paragraphs>2</Paragraphs>
  <Slides>1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メイリオ</vt:lpstr>
      <vt:lpstr>Tw Cen MT</vt:lpstr>
      <vt:lpstr>Tw Cen MT Condensed</vt:lpstr>
      <vt:lpstr>Wingdings 3</vt:lpstr>
      <vt:lpstr>インテグラル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2016-06-09T09:13:46Z</dcterms:created>
  <dcterms:modified xsi:type="dcterms:W3CDTF">2016-06-09T09:13:51Z</dcterms:modified>
</cp:coreProperties>
</file>