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1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92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1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2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1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6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7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1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2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8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172755" y="1661377"/>
            <a:ext cx="1339403" cy="811368"/>
          </a:xfrm>
          <a:prstGeom prst="roundRect">
            <a:avLst/>
          </a:prstGeom>
          <a:solidFill>
            <a:schemeClr val="accent4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2015-06-29T04:30:19Z</dcterms:created>
  <dcterms:modified xsi:type="dcterms:W3CDTF">2015-06-30T00:26:51Z</dcterms:modified>
</cp:coreProperties>
</file>