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857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5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201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313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85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122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425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41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618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34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327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144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66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237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8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27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9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A2A762E-00A0-4BAD-9CA6-7218CC55C75F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8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OSOZeIch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レシピ動画の公開</a:t>
            </a:r>
            <a:endParaRPr lang="en-US" dirty="0"/>
          </a:p>
        </p:txBody>
      </p:sp>
      <p:pic>
        <p:nvPicPr>
          <p:cNvPr id="2" name="FOSOZeIchrg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0" y="29305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02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</TotalTime>
  <Words>4</Words>
  <Application>Microsoft Office PowerPoint</Application>
  <PresentationFormat>ワイド画面</PresentationFormat>
  <Paragraphs>1</Paragraphs>
  <Slides>1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レシピ動画の公開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レシピ動画の公開</dc:title>
  <dc:creator>Taro Gihyo</dc:creator>
  <cp:lastModifiedBy>Taro Gihyo</cp:lastModifiedBy>
  <cp:revision>2</cp:revision>
  <dcterms:created xsi:type="dcterms:W3CDTF">2015-08-14T01:42:52Z</dcterms:created>
  <dcterms:modified xsi:type="dcterms:W3CDTF">2015-09-12T07:57:27Z</dcterms:modified>
</cp:coreProperties>
</file>