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8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7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6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0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2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7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7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4572000" y="1146220"/>
            <a:ext cx="2833352" cy="1210614"/>
          </a:xfrm>
          <a:prstGeom prst="wedgeRoundRectCallout">
            <a:avLst>
              <a:gd name="adj1" fmla="val -58106"/>
              <a:gd name="adj2" fmla="val 1359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18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2015-06-22T02:20:34Z</dcterms:created>
  <dcterms:modified xsi:type="dcterms:W3CDTF">2015-06-22T02:20:57Z</dcterms:modified>
</cp:coreProperties>
</file>