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84AA-7CB4-4A1A-96B3-0F058F9D4BE5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7AF3-596F-4E26-820E-807DB5193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053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84AA-7CB4-4A1A-96B3-0F058F9D4BE5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7AF3-596F-4E26-820E-807DB5193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814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84AA-7CB4-4A1A-96B3-0F058F9D4BE5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7AF3-596F-4E26-820E-807DB5193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03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84AA-7CB4-4A1A-96B3-0F058F9D4BE5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7AF3-596F-4E26-820E-807DB5193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19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84AA-7CB4-4A1A-96B3-0F058F9D4BE5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7AF3-596F-4E26-820E-807DB5193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820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84AA-7CB4-4A1A-96B3-0F058F9D4BE5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7AF3-596F-4E26-820E-807DB5193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561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84AA-7CB4-4A1A-96B3-0F058F9D4BE5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7AF3-596F-4E26-820E-807DB5193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311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84AA-7CB4-4A1A-96B3-0F058F9D4BE5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7AF3-596F-4E26-820E-807DB5193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931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84AA-7CB4-4A1A-96B3-0F058F9D4BE5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7AF3-596F-4E26-820E-807DB5193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78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84AA-7CB4-4A1A-96B3-0F058F9D4BE5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7AF3-596F-4E26-820E-807DB5193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755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84AA-7CB4-4A1A-96B3-0F058F9D4BE5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7AF3-596F-4E26-820E-807DB5193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301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584AA-7CB4-4A1A-96B3-0F058F9D4BE5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F7AF3-596F-4E26-820E-807DB5193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2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3863662" y="1738648"/>
            <a:ext cx="2408349" cy="21507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円/楕円 5"/>
          <p:cNvSpPr/>
          <p:nvPr/>
        </p:nvSpPr>
        <p:spPr>
          <a:xfrm>
            <a:off x="5552011" y="2094034"/>
            <a:ext cx="1440000" cy="144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二等辺三角形 4"/>
          <p:cNvSpPr/>
          <p:nvPr/>
        </p:nvSpPr>
        <p:spPr>
          <a:xfrm>
            <a:off x="5196625" y="2814034"/>
            <a:ext cx="2150772" cy="2305318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0747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2015-06-22T05:00:59Z</dcterms:created>
  <dcterms:modified xsi:type="dcterms:W3CDTF">2015-06-22T05:11:16Z</dcterms:modified>
</cp:coreProperties>
</file>