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3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3" autoAdjust="0"/>
    <p:restoredTop sz="93065" autoAdjust="0"/>
  </p:normalViewPr>
  <p:slideViewPr>
    <p:cSldViewPr snapToGrid="0">
      <p:cViewPr varScale="1">
        <p:scale>
          <a:sx n="58" d="100"/>
          <a:sy n="58" d="100"/>
        </p:scale>
        <p:origin x="540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46" d="100"/>
          <a:sy n="46" d="100"/>
        </p:scale>
        <p:origin x="2346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CB0CF0-01EE-4326-B1A2-24583239FD5E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A0F088-0A1A-4F91-BB6B-1009C8275D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2145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A0F088-0A1A-4F91-BB6B-1009C8275D8F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0186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93105" y="802298"/>
            <a:ext cx="8561747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93106" y="3531204"/>
            <a:ext cx="8561746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93105" y="329307"/>
            <a:ext cx="4897310" cy="30920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334637" y="798973"/>
            <a:ext cx="0" cy="2544756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5623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0067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883863"/>
            <a:ext cx="1615742" cy="45749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34694" y="883863"/>
            <a:ext cx="7738807" cy="457499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9439111" y="719272"/>
            <a:ext cx="1615742" cy="0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6049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0013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813" y="1756130"/>
            <a:ext cx="8562580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3806195"/>
            <a:ext cx="8549990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284510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7241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889"/>
            <a:ext cx="9520157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34695" y="2010878"/>
            <a:ext cx="4608576" cy="34381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4793" y="2017343"/>
            <a:ext cx="4604130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4236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163"/>
            <a:ext cx="9520157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2019549"/>
            <a:ext cx="460857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4695" y="2824269"/>
            <a:ext cx="4608576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4791" y="2023003"/>
            <a:ext cx="4608576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4792" y="2821491"/>
            <a:ext cx="4608576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4390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6091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2899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42" y="798973"/>
            <a:ext cx="3183128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205491"/>
            <a:ext cx="3184989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224711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9441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chemeClr val="bg2">
                    <a:lumMod val="10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prstMaterial="matte">
              <a:bevelT w="133350" h="50800" prst="divo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5694" y="1129513"/>
            <a:ext cx="5447840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145992"/>
            <a:ext cx="5440037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34695" y="5469856"/>
            <a:ext cx="5440038" cy="320123"/>
          </a:xfrm>
        </p:spPr>
        <p:txBody>
          <a:bodyPr/>
          <a:lstStyle>
            <a:lvl1pPr algn="l">
              <a:defRPr/>
            </a:lvl1pPr>
          </a:lstStyle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34910" y="318640"/>
            <a:ext cx="5453475" cy="32093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71687" y="798973"/>
            <a:ext cx="0" cy="2161124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3703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2015732"/>
            <a:ext cx="12192000" cy="4118829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/>
          <a:srcRect t="2769" b="-2769"/>
          <a:stretch/>
        </p:blipFill>
        <p:spPr>
          <a:xfrm>
            <a:off x="0" y="6135624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34696" y="804519"/>
            <a:ext cx="9520158" cy="1049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6" y="2015732"/>
            <a:ext cx="9520158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4695" y="329307"/>
            <a:ext cx="5855719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141705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6293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17779" y="926122"/>
            <a:ext cx="8637073" cy="1705005"/>
          </a:xfrm>
        </p:spPr>
        <p:txBody>
          <a:bodyPr>
            <a:normAutofit fontScale="90000"/>
          </a:bodyPr>
          <a:lstStyle/>
          <a:p>
            <a:r>
              <a:rPr kumimoji="1" lang="ja-JP" altLang="en-US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コンビニ</a:t>
            </a:r>
            <a:br>
              <a:rPr kumimoji="1" lang="en-US" altLang="ja-JP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</a:br>
            <a:r>
              <a:rPr kumimoji="1" lang="ja-JP" altLang="en-US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スタンプラリー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417780" y="3523488"/>
            <a:ext cx="8637072" cy="985337"/>
          </a:xfrm>
        </p:spPr>
        <p:txBody>
          <a:bodyPr>
            <a:normAutofit/>
          </a:bodyPr>
          <a:lstStyle/>
          <a:p>
            <a:r>
              <a:rPr lang="ja-JP" altLang="en-US" sz="3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オープン</a:t>
            </a:r>
            <a:r>
              <a:rPr lang="en-US" altLang="ja-JP" sz="3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15</a:t>
            </a:r>
            <a:r>
              <a:rPr lang="ja-JP" altLang="en-US" sz="3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週年記念</a:t>
            </a:r>
            <a:endParaRPr kumimoji="1" lang="ja-JP" altLang="en-US" sz="3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2231" y="3523489"/>
            <a:ext cx="4364430" cy="2325492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10446328" y="5848981"/>
            <a:ext cx="17456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/>
              <a:t>©</a:t>
            </a:r>
            <a:r>
              <a:rPr kumimoji="1" lang="en-US" altLang="ja-JP" sz="1400" dirty="0"/>
              <a:t>Illustcut.com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699910736"/>
      </p:ext>
    </p:extLst>
  </p:cSld>
  <p:clrMapOvr>
    <a:masterClrMapping/>
  </p:clrMapOvr>
</p:sld>
</file>

<file path=ppt/theme/theme1.xml><?xml version="1.0" encoding="utf-8"?>
<a:theme xmlns:a="http://schemas.openxmlformats.org/drawingml/2006/main" name="ギャラリー">
  <a:themeElements>
    <a:clrScheme name="オレンジがかった赤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ギャラリー">
      <a:majorFont>
        <a:latin typeface="Palatino Linotype" panose="020405020505050303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ギャラリー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AC464412-510E-4F2B-8947-A0DDBD028997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289</TotalTime>
  <Words>9</Words>
  <Application>Microsoft Office PowerPoint</Application>
  <PresentationFormat>ワイド画面</PresentationFormat>
  <Paragraphs>4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ゴシック</vt:lpstr>
      <vt:lpstr>游ゴシック</vt:lpstr>
      <vt:lpstr>游ゴシック Light</vt:lpstr>
      <vt:lpstr>Arial</vt:lpstr>
      <vt:lpstr>Palatino Linotype</vt:lpstr>
      <vt:lpstr>ギャラリー</vt:lpstr>
      <vt:lpstr>コンビニ スタンプラリー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コンビニ業界の動向</dc:title>
  <dc:creator>TYO</dc:creator>
  <cp:lastModifiedBy>TYO</cp:lastModifiedBy>
  <cp:revision>13</cp:revision>
  <dcterms:created xsi:type="dcterms:W3CDTF">2016-06-08T01:44:12Z</dcterms:created>
  <dcterms:modified xsi:type="dcterms:W3CDTF">2016-08-23T04:21:55Z</dcterms:modified>
</cp:coreProperties>
</file>