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4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83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8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053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04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24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682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463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66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4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5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83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4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2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1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0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4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00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9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360" y="377856"/>
            <a:ext cx="9083040" cy="606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5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Arial</vt:lpstr>
      <vt:lpstr>Corbel</vt:lpstr>
      <vt:lpstr>視差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1</cp:revision>
  <dcterms:created xsi:type="dcterms:W3CDTF">2016-08-22T07:42:50Z</dcterms:created>
  <dcterms:modified xsi:type="dcterms:W3CDTF">2016-08-22T07:48:00Z</dcterms:modified>
</cp:coreProperties>
</file>