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82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3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92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13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8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16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60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9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83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42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7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588626" y="3915913"/>
            <a:ext cx="1945178" cy="14208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245330" y="2385162"/>
            <a:ext cx="2635135" cy="6495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657599" y="1130531"/>
            <a:ext cx="2377441" cy="102302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469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2</cp:revision>
  <dcterms:created xsi:type="dcterms:W3CDTF">2016-08-23T02:12:02Z</dcterms:created>
  <dcterms:modified xsi:type="dcterms:W3CDTF">2016-08-23T02:17:02Z</dcterms:modified>
</cp:coreProperties>
</file>