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4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84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3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62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0306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983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77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1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08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33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97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51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97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45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27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30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17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32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C7CD15-0A05-4F87-BD84-08564B680B5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5CB63A8-38F4-4338-8A8A-18667D8A92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2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57883"/>
          </a:xfrm>
        </p:spPr>
        <p:txBody>
          <a:bodyPr/>
          <a:lstStyle/>
          <a:p>
            <a:pPr algn="l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大手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社の戦略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913774" y="1813560"/>
            <a:ext cx="10363826" cy="458724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セブンイレブン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ドミナント戦略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海外進出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ファミリーマート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中小チェーンの吸収合併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異業種との複合店舗の出店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ローソン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さまざまな形態の店舗を展開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18031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27</TotalTime>
  <Words>6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Tw Cen MT</vt:lpstr>
      <vt:lpstr>しずく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TYO</dc:creator>
  <cp:lastModifiedBy>TYO</cp:lastModifiedBy>
  <cp:revision>8</cp:revision>
  <dcterms:created xsi:type="dcterms:W3CDTF">2016-08-22T07:41:14Z</dcterms:created>
  <dcterms:modified xsi:type="dcterms:W3CDTF">2016-08-23T01:25:53Z</dcterms:modified>
</cp:coreProperties>
</file>