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58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5820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495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1933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7924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137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181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164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607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5396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4833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1421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170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4239491" y="2244436"/>
            <a:ext cx="2975956" cy="18454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4469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TYO</dc:creator>
  <cp:lastModifiedBy>TYO</cp:lastModifiedBy>
  <cp:revision>2</cp:revision>
  <dcterms:created xsi:type="dcterms:W3CDTF">2016-08-23T02:12:02Z</dcterms:created>
  <dcterms:modified xsi:type="dcterms:W3CDTF">2016-08-23T04:14:09Z</dcterms:modified>
</cp:coreProperties>
</file>