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4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0386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220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475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38663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2284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4131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623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5405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124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9133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045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6067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005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15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585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1632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450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CC7CD15-0A05-4F87-BD84-08564B680B57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7637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57883"/>
          </a:xfrm>
        </p:spPr>
        <p:txBody>
          <a:bodyPr/>
          <a:lstStyle/>
          <a:p>
            <a:pPr algn="l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県別 店舗数ベスト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913774" y="1813560"/>
            <a:ext cx="10363826" cy="4587240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北海道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セイコーマート</a:t>
            </a:r>
          </a:p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セブンイレブン</a:t>
            </a:r>
          </a:p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ローソン</a:t>
            </a:r>
          </a:p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新潟県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セブンイレブン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ローソン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セーブオン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千葉県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セブンイレブン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ファミリーマート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ミニストップ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2180319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21</TotalTime>
  <Words>5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メイリオ</vt:lpstr>
      <vt:lpstr>Arial</vt:lpstr>
      <vt:lpstr>Tw Cen MT</vt:lpstr>
      <vt:lpstr>しずく</vt:lpstr>
      <vt:lpstr>県別 店舗数ベスト3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TYO</dc:creator>
  <cp:lastModifiedBy>TYO</cp:lastModifiedBy>
  <cp:revision>5</cp:revision>
  <dcterms:created xsi:type="dcterms:W3CDTF">2016-08-22T07:41:14Z</dcterms:created>
  <dcterms:modified xsi:type="dcterms:W3CDTF">2016-08-22T08:02:53Z</dcterms:modified>
</cp:coreProperties>
</file>