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6551613" cy="1979613"/>
  <p:notesSz cx="6858000" cy="9945688"/>
  <p:defaultTextStyle>
    <a:defPPr>
      <a:defRPr lang="ja-JP"/>
    </a:defPPr>
    <a:lvl1pPr marL="0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1pPr>
    <a:lvl2pPr marL="204734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2pPr>
    <a:lvl3pPr marL="409468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3pPr>
    <a:lvl4pPr marL="614202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4pPr>
    <a:lvl5pPr marL="818937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5pPr>
    <a:lvl6pPr marL="1023671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6pPr>
    <a:lvl7pPr marL="1228405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7pPr>
    <a:lvl8pPr marL="1433139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8pPr>
    <a:lvl9pPr marL="1637873" algn="l" defTabSz="409468" rtl="0" eaLnBrk="1" latinLnBrk="0" hangingPunct="1">
      <a:defRPr kumimoji="1" sz="8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2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5018" autoAdjust="0"/>
  </p:normalViewPr>
  <p:slideViewPr>
    <p:cSldViewPr snapToGrid="0" showGuides="1">
      <p:cViewPr varScale="1">
        <p:scale>
          <a:sx n="64" d="100"/>
          <a:sy n="64" d="100"/>
        </p:scale>
        <p:origin x="62" y="1306"/>
      </p:cViewPr>
      <p:guideLst>
        <p:guide orient="horz" pos="624"/>
        <p:guide pos="2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91" cy="498151"/>
          </a:xfrm>
          <a:prstGeom prst="rect">
            <a:avLst/>
          </a:prstGeom>
        </p:spPr>
        <p:txBody>
          <a:bodyPr vert="horz" lIns="90928" tIns="45464" rIns="90928" bIns="45464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3827" y="0"/>
            <a:ext cx="2972590" cy="498151"/>
          </a:xfrm>
          <a:prstGeom prst="rect">
            <a:avLst/>
          </a:prstGeom>
        </p:spPr>
        <p:txBody>
          <a:bodyPr vert="horz" lIns="90928" tIns="45464" rIns="90928" bIns="45464" rtlCol="0"/>
          <a:lstStyle>
            <a:lvl1pPr algn="r">
              <a:defRPr sz="1200"/>
            </a:lvl1pPr>
          </a:lstStyle>
          <a:p>
            <a:fld id="{605C36F7-3447-4F1B-A4CA-A6356ABE1CC8}" type="datetimeFigureOut">
              <a:rPr kumimoji="1" lang="ja-JP" altLang="en-US" smtClean="0"/>
              <a:t>2016/11/2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-2125663" y="1243013"/>
            <a:ext cx="11110913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28" tIns="45464" rIns="90928" bIns="4546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6591" y="4786037"/>
            <a:ext cx="5486400" cy="3915848"/>
          </a:xfrm>
          <a:prstGeom prst="rect">
            <a:avLst/>
          </a:prstGeom>
        </p:spPr>
        <p:txBody>
          <a:bodyPr vert="horz" lIns="90928" tIns="45464" rIns="90928" bIns="4546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7537"/>
            <a:ext cx="2972591" cy="498151"/>
          </a:xfrm>
          <a:prstGeom prst="rect">
            <a:avLst/>
          </a:prstGeom>
        </p:spPr>
        <p:txBody>
          <a:bodyPr vert="horz" lIns="90928" tIns="45464" rIns="90928" bIns="45464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3827" y="9447537"/>
            <a:ext cx="2972590" cy="498151"/>
          </a:xfrm>
          <a:prstGeom prst="rect">
            <a:avLst/>
          </a:prstGeom>
        </p:spPr>
        <p:txBody>
          <a:bodyPr vert="horz" lIns="90928" tIns="45464" rIns="90928" bIns="45464" rtlCol="0" anchor="b"/>
          <a:lstStyle>
            <a:lvl1pPr algn="r">
              <a:defRPr sz="1200"/>
            </a:lvl1pPr>
          </a:lstStyle>
          <a:p>
            <a:fld id="{C1F5FEC3-CCB8-4900-B2F3-CE6643BEE4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064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5FEC3-CCB8-4900-B2F3-CE6643BEE417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989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5FEC3-CCB8-4900-B2F3-CE6643BEE41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648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952" y="323978"/>
            <a:ext cx="4913710" cy="689199"/>
          </a:xfrm>
        </p:spPr>
        <p:txBody>
          <a:bodyPr anchor="b"/>
          <a:lstStyle>
            <a:lvl1pPr algn="ctr">
              <a:defRPr sz="1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8952" y="1039755"/>
            <a:ext cx="4913710" cy="477948"/>
          </a:xfrm>
        </p:spPr>
        <p:txBody>
          <a:bodyPr/>
          <a:lstStyle>
            <a:lvl1pPr marL="0" indent="0" algn="ctr">
              <a:buNone/>
              <a:defRPr sz="693"/>
            </a:lvl1pPr>
            <a:lvl2pPr marL="131994" indent="0" algn="ctr">
              <a:buNone/>
              <a:defRPr sz="577"/>
            </a:lvl2pPr>
            <a:lvl3pPr marL="263987" indent="0" algn="ctr">
              <a:buNone/>
              <a:defRPr sz="520"/>
            </a:lvl3pPr>
            <a:lvl4pPr marL="395981" indent="0" algn="ctr">
              <a:buNone/>
              <a:defRPr sz="462"/>
            </a:lvl4pPr>
            <a:lvl5pPr marL="527975" indent="0" algn="ctr">
              <a:buNone/>
              <a:defRPr sz="462"/>
            </a:lvl5pPr>
            <a:lvl6pPr marL="659968" indent="0" algn="ctr">
              <a:buNone/>
              <a:defRPr sz="462"/>
            </a:lvl6pPr>
            <a:lvl7pPr marL="791962" indent="0" algn="ctr">
              <a:buNone/>
              <a:defRPr sz="462"/>
            </a:lvl7pPr>
            <a:lvl8pPr marL="923955" indent="0" algn="ctr">
              <a:buNone/>
              <a:defRPr sz="462"/>
            </a:lvl8pPr>
            <a:lvl9pPr marL="1055949" indent="0" algn="ctr">
              <a:buNone/>
              <a:defRPr sz="462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8889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51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105396"/>
            <a:ext cx="1412692" cy="167763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105396"/>
            <a:ext cx="4156179" cy="167763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181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4000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1" y="493529"/>
            <a:ext cx="5650766" cy="823464"/>
          </a:xfrm>
        </p:spPr>
        <p:txBody>
          <a:bodyPr anchor="b"/>
          <a:lstStyle>
            <a:lvl1pPr>
              <a:defRPr sz="173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1" y="1324783"/>
            <a:ext cx="5650766" cy="433040"/>
          </a:xfrm>
        </p:spPr>
        <p:txBody>
          <a:bodyPr/>
          <a:lstStyle>
            <a:lvl1pPr marL="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1pPr>
            <a:lvl2pPr marL="131994" indent="0">
              <a:buNone/>
              <a:defRPr sz="577">
                <a:solidFill>
                  <a:schemeClr val="tx1">
                    <a:tint val="75000"/>
                  </a:schemeClr>
                </a:solidFill>
              </a:defRPr>
            </a:lvl2pPr>
            <a:lvl3pPr marL="263987" indent="0">
              <a:buNone/>
              <a:defRPr sz="520">
                <a:solidFill>
                  <a:schemeClr val="tx1">
                    <a:tint val="75000"/>
                  </a:schemeClr>
                </a:solidFill>
              </a:defRPr>
            </a:lvl3pPr>
            <a:lvl4pPr marL="395981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4pPr>
            <a:lvl5pPr marL="52797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5pPr>
            <a:lvl6pPr marL="659968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6pPr>
            <a:lvl7pPr marL="791962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7pPr>
            <a:lvl8pPr marL="923955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8pPr>
            <a:lvl9pPr marL="1055949" indent="0">
              <a:buNone/>
              <a:defRPr sz="46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748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526980"/>
            <a:ext cx="2784436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526980"/>
            <a:ext cx="2784436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177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05396"/>
            <a:ext cx="5650766" cy="38263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485280"/>
            <a:ext cx="277163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723109"/>
            <a:ext cx="2771639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485280"/>
            <a:ext cx="2785289" cy="237828"/>
          </a:xfrm>
        </p:spPr>
        <p:txBody>
          <a:bodyPr anchor="b"/>
          <a:lstStyle>
            <a:lvl1pPr marL="0" indent="0">
              <a:buNone/>
              <a:defRPr sz="693" b="1"/>
            </a:lvl1pPr>
            <a:lvl2pPr marL="131994" indent="0">
              <a:buNone/>
              <a:defRPr sz="577" b="1"/>
            </a:lvl2pPr>
            <a:lvl3pPr marL="263987" indent="0">
              <a:buNone/>
              <a:defRPr sz="520" b="1"/>
            </a:lvl3pPr>
            <a:lvl4pPr marL="395981" indent="0">
              <a:buNone/>
              <a:defRPr sz="462" b="1"/>
            </a:lvl4pPr>
            <a:lvl5pPr marL="527975" indent="0">
              <a:buNone/>
              <a:defRPr sz="462" b="1"/>
            </a:lvl5pPr>
            <a:lvl6pPr marL="659968" indent="0">
              <a:buNone/>
              <a:defRPr sz="462" b="1"/>
            </a:lvl6pPr>
            <a:lvl7pPr marL="791962" indent="0">
              <a:buNone/>
              <a:defRPr sz="462" b="1"/>
            </a:lvl7pPr>
            <a:lvl8pPr marL="923955" indent="0">
              <a:buNone/>
              <a:defRPr sz="462" b="1"/>
            </a:lvl8pPr>
            <a:lvl9pPr marL="1055949" indent="0">
              <a:buNone/>
              <a:defRPr sz="462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723109"/>
            <a:ext cx="2785289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1202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371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3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31974"/>
            <a:ext cx="211306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285028"/>
            <a:ext cx="3316754" cy="1406808"/>
          </a:xfrm>
        </p:spPr>
        <p:txBody>
          <a:bodyPr/>
          <a:lstStyle>
            <a:lvl1pPr>
              <a:defRPr sz="924"/>
            </a:lvl1pPr>
            <a:lvl2pPr>
              <a:defRPr sz="808"/>
            </a:lvl2pPr>
            <a:lvl3pPr>
              <a:defRPr sz="693"/>
            </a:lvl3pPr>
            <a:lvl4pPr>
              <a:defRPr sz="577"/>
            </a:lvl4pPr>
            <a:lvl5pPr>
              <a:defRPr sz="577"/>
            </a:lvl5pPr>
            <a:lvl6pPr>
              <a:defRPr sz="577"/>
            </a:lvl6pPr>
            <a:lvl7pPr>
              <a:defRPr sz="577"/>
            </a:lvl7pPr>
            <a:lvl8pPr>
              <a:defRPr sz="577"/>
            </a:lvl8pPr>
            <a:lvl9pPr>
              <a:defRPr sz="5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593884"/>
            <a:ext cx="211306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040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131974"/>
            <a:ext cx="2113066" cy="461910"/>
          </a:xfrm>
        </p:spPr>
        <p:txBody>
          <a:bodyPr anchor="b"/>
          <a:lstStyle>
            <a:lvl1pPr>
              <a:defRPr sz="92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285028"/>
            <a:ext cx="3316754" cy="1406808"/>
          </a:xfrm>
        </p:spPr>
        <p:txBody>
          <a:bodyPr anchor="t"/>
          <a:lstStyle>
            <a:lvl1pPr marL="0" indent="0">
              <a:buNone/>
              <a:defRPr sz="924"/>
            </a:lvl1pPr>
            <a:lvl2pPr marL="131994" indent="0">
              <a:buNone/>
              <a:defRPr sz="808"/>
            </a:lvl2pPr>
            <a:lvl3pPr marL="263987" indent="0">
              <a:buNone/>
              <a:defRPr sz="693"/>
            </a:lvl3pPr>
            <a:lvl4pPr marL="395981" indent="0">
              <a:buNone/>
              <a:defRPr sz="577"/>
            </a:lvl4pPr>
            <a:lvl5pPr marL="527975" indent="0">
              <a:buNone/>
              <a:defRPr sz="577"/>
            </a:lvl5pPr>
            <a:lvl6pPr marL="659968" indent="0">
              <a:buNone/>
              <a:defRPr sz="577"/>
            </a:lvl6pPr>
            <a:lvl7pPr marL="791962" indent="0">
              <a:buNone/>
              <a:defRPr sz="577"/>
            </a:lvl7pPr>
            <a:lvl8pPr marL="923955" indent="0">
              <a:buNone/>
              <a:defRPr sz="577"/>
            </a:lvl8pPr>
            <a:lvl9pPr marL="1055949" indent="0">
              <a:buNone/>
              <a:defRPr sz="577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593884"/>
            <a:ext cx="2113066" cy="1100243"/>
          </a:xfrm>
        </p:spPr>
        <p:txBody>
          <a:bodyPr/>
          <a:lstStyle>
            <a:lvl1pPr marL="0" indent="0">
              <a:buNone/>
              <a:defRPr sz="462"/>
            </a:lvl1pPr>
            <a:lvl2pPr marL="131994" indent="0">
              <a:buNone/>
              <a:defRPr sz="404"/>
            </a:lvl2pPr>
            <a:lvl3pPr marL="263987" indent="0">
              <a:buNone/>
              <a:defRPr sz="346"/>
            </a:lvl3pPr>
            <a:lvl4pPr marL="395981" indent="0">
              <a:buNone/>
              <a:defRPr sz="289"/>
            </a:lvl4pPr>
            <a:lvl5pPr marL="527975" indent="0">
              <a:buNone/>
              <a:defRPr sz="289"/>
            </a:lvl5pPr>
            <a:lvl6pPr marL="659968" indent="0">
              <a:buNone/>
              <a:defRPr sz="289"/>
            </a:lvl6pPr>
            <a:lvl7pPr marL="791962" indent="0">
              <a:buNone/>
              <a:defRPr sz="289"/>
            </a:lvl7pPr>
            <a:lvl8pPr marL="923955" indent="0">
              <a:buNone/>
              <a:defRPr sz="289"/>
            </a:lvl8pPr>
            <a:lvl9pPr marL="1055949" indent="0">
              <a:buNone/>
              <a:defRPr sz="28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77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105396"/>
            <a:ext cx="5650766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526980"/>
            <a:ext cx="5650766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1834808"/>
            <a:ext cx="14741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46639-C38A-47A4-9422-C57841FAA3B7}" type="datetimeFigureOut">
              <a:rPr kumimoji="1" lang="ja-JP" altLang="en-US" smtClean="0"/>
              <a:t>2016/11/2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1834808"/>
            <a:ext cx="2211169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1834808"/>
            <a:ext cx="147411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3DCBC-B32E-4ED6-9C49-41613D3C45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90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63987" rtl="0" eaLnBrk="1" latinLnBrk="0" hangingPunct="1">
        <a:lnSpc>
          <a:spcPct val="90000"/>
        </a:lnSpc>
        <a:spcBef>
          <a:spcPct val="0"/>
        </a:spcBef>
        <a:buNone/>
        <a:defRPr kumimoji="1" sz="12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997" indent="-65997" algn="l" defTabSz="263987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kumimoji="1" sz="808" kern="1200">
          <a:solidFill>
            <a:schemeClr val="tx1"/>
          </a:solidFill>
          <a:latin typeface="+mn-lt"/>
          <a:ea typeface="+mn-ea"/>
          <a:cs typeface="+mn-cs"/>
        </a:defRPr>
      </a:lvl1pPr>
      <a:lvl2pPr marL="197990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693" kern="1200">
          <a:solidFill>
            <a:schemeClr val="tx1"/>
          </a:solidFill>
          <a:latin typeface="+mn-lt"/>
          <a:ea typeface="+mn-ea"/>
          <a:cs typeface="+mn-cs"/>
        </a:defRPr>
      </a:lvl2pPr>
      <a:lvl3pPr marL="329984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77" kern="1200">
          <a:solidFill>
            <a:schemeClr val="tx1"/>
          </a:solidFill>
          <a:latin typeface="+mn-lt"/>
          <a:ea typeface="+mn-ea"/>
          <a:cs typeface="+mn-cs"/>
        </a:defRPr>
      </a:lvl3pPr>
      <a:lvl4pPr marL="461978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93971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725965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857959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89952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121946" indent="-65997" algn="l" defTabSz="263987" rtl="0" eaLnBrk="1" latinLnBrk="0" hangingPunct="1">
        <a:lnSpc>
          <a:spcPct val="90000"/>
        </a:lnSpc>
        <a:spcBef>
          <a:spcPts val="144"/>
        </a:spcBef>
        <a:buFont typeface="Arial" panose="020B0604020202020204" pitchFamily="34" charset="0"/>
        <a:buChar char="•"/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1pPr>
      <a:lvl2pPr marL="131994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2pPr>
      <a:lvl3pPr marL="263987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3pPr>
      <a:lvl4pPr marL="395981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4pPr>
      <a:lvl5pPr marL="527975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5pPr>
      <a:lvl6pPr marL="659968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6pPr>
      <a:lvl7pPr marL="791962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7pPr>
      <a:lvl8pPr marL="923955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8pPr>
      <a:lvl9pPr marL="1055949" algn="l" defTabSz="263987" rtl="0" eaLnBrk="1" latinLnBrk="0" hangingPunct="1">
        <a:defRPr kumimoji="1" sz="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276600" y="1737272"/>
            <a:ext cx="3275013" cy="2452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94957" y="610675"/>
            <a:ext cx="1309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>
                <a:latin typeface="Bauhaus 93" panose="04030905020B02020C02" pitchFamily="82" charset="0"/>
                <a:ea typeface="AR丸ゴシック体M" panose="020B0609010101010101" pitchFamily="49" charset="-128"/>
              </a:rPr>
              <a:t>代表取締役社長 </a:t>
            </a:r>
            <a:endParaRPr kumimoji="1" lang="en-US" altLang="ja-JP" sz="800" dirty="0" smtClean="0">
              <a:latin typeface="Bauhaus 93" panose="04030905020B02020C02" pitchFamily="82" charset="0"/>
              <a:ea typeface="AR丸ゴシック体M" panose="020B0609010101010101" pitchFamily="49" charset="-128"/>
            </a:endParaRPr>
          </a:p>
          <a:p>
            <a:r>
              <a:rPr kumimoji="1" lang="ja-JP" altLang="en-US" sz="1400" dirty="0" smtClean="0">
                <a:latin typeface="Bauhaus 93" panose="04030905020B02020C02" pitchFamily="82" charset="0"/>
                <a:ea typeface="AR丸ゴシック体M" panose="020B0609010101010101" pitchFamily="49" charset="-128"/>
              </a:rPr>
              <a:t>平沢　純一</a:t>
            </a:r>
            <a:endParaRPr kumimoji="1" lang="ja-JP" altLang="en-US" sz="1400" dirty="0">
              <a:latin typeface="Bauhaus 93" panose="04030905020B02020C02" pitchFamily="82" charset="0"/>
              <a:ea typeface="AR丸ゴシック体M" panose="020B0609010101010101" pitchFamily="49" charset="-128"/>
            </a:endParaRPr>
          </a:p>
        </p:txBody>
      </p:sp>
      <p:sp>
        <p:nvSpPr>
          <p:cNvPr id="9" name="Text Box 34"/>
          <p:cNvSpPr txBox="1">
            <a:spLocks noChangeArrowheads="1"/>
          </p:cNvSpPr>
          <p:nvPr/>
        </p:nvSpPr>
        <p:spPr bwMode="auto">
          <a:xfrm>
            <a:off x="3337824" y="1095661"/>
            <a:ext cx="169505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800" dirty="0">
                <a:solidFill>
                  <a:srgbClr val="292929"/>
                </a:solidFill>
                <a:latin typeface="+mn-ea"/>
                <a:ea typeface="+mn-ea"/>
              </a:rPr>
              <a:t>〒</a:t>
            </a:r>
            <a:r>
              <a:rPr lang="en-US" altLang="ja-JP" sz="800" dirty="0" smtClean="0">
                <a:solidFill>
                  <a:srgbClr val="292929"/>
                </a:solidFill>
                <a:latin typeface="+mn-ea"/>
                <a:ea typeface="+mn-ea"/>
              </a:rPr>
              <a:t>175-0083</a:t>
            </a:r>
            <a:br>
              <a:rPr lang="en-US" altLang="ja-JP" sz="800" dirty="0" smtClean="0">
                <a:solidFill>
                  <a:srgbClr val="292929"/>
                </a:solidFill>
                <a:latin typeface="+mn-ea"/>
                <a:ea typeface="+mn-ea"/>
              </a:rPr>
            </a:br>
            <a:r>
              <a:rPr lang="zh-TW" altLang="en-US" sz="800" dirty="0" smtClean="0">
                <a:solidFill>
                  <a:srgbClr val="292929"/>
                </a:solidFill>
                <a:latin typeface="+mn-ea"/>
                <a:ea typeface="+mn-ea"/>
              </a:rPr>
              <a:t>東京都</a:t>
            </a:r>
            <a:r>
              <a:rPr lang="zh-TW" altLang="en-US" sz="800" dirty="0">
                <a:solidFill>
                  <a:srgbClr val="292929"/>
                </a:solidFill>
                <a:latin typeface="+mn-ea"/>
                <a:ea typeface="+mn-ea"/>
              </a:rPr>
              <a:t>板橋区徳丸</a:t>
            </a:r>
            <a:r>
              <a:rPr lang="en-US" altLang="zh-TW" sz="800" dirty="0" smtClean="0">
                <a:solidFill>
                  <a:srgbClr val="292929"/>
                </a:solidFill>
                <a:latin typeface="+mn-ea"/>
                <a:ea typeface="+mn-ea"/>
              </a:rPr>
              <a:t>9-9-9</a:t>
            </a:r>
            <a:r>
              <a:rPr lang="ja-JP" altLang="en-US" sz="800" dirty="0" smtClean="0">
                <a:solidFill>
                  <a:srgbClr val="292929"/>
                </a:solidFill>
                <a:latin typeface="+mn-ea"/>
                <a:ea typeface="+mn-ea"/>
              </a:rPr>
              <a:t>　</a:t>
            </a:r>
            <a:r>
              <a:rPr lang="en-US" altLang="ja-JP" sz="800" dirty="0" smtClean="0">
                <a:solidFill>
                  <a:srgbClr val="292929"/>
                </a:solidFill>
                <a:latin typeface="+mn-ea"/>
                <a:ea typeface="+mn-ea"/>
              </a:rPr>
              <a:t>9</a:t>
            </a:r>
            <a:r>
              <a:rPr lang="ja-JP" altLang="en-US" sz="800" dirty="0" smtClean="0">
                <a:solidFill>
                  <a:srgbClr val="292929"/>
                </a:solidFill>
                <a:latin typeface="+mn-ea"/>
                <a:ea typeface="+mn-ea"/>
              </a:rPr>
              <a:t>階</a:t>
            </a:r>
            <a:r>
              <a:rPr lang="en-US" altLang="zh-TW" sz="800" dirty="0" smtClean="0">
                <a:solidFill>
                  <a:srgbClr val="292929"/>
                </a:solidFill>
                <a:latin typeface="+mn-ea"/>
                <a:ea typeface="+mn-ea"/>
              </a:rPr>
              <a:t> </a:t>
            </a:r>
            <a:r>
              <a:rPr lang="en-US" altLang="ja-JP" sz="800" dirty="0" smtClean="0">
                <a:latin typeface="+mn-ea"/>
                <a:ea typeface="+mn-ea"/>
              </a:rPr>
              <a:t>j.hirasawa@relishodd.com</a:t>
            </a:r>
            <a:r>
              <a:rPr lang="en-US" altLang="ja-JP" sz="800" dirty="0">
                <a:latin typeface="+mn-ea"/>
                <a:ea typeface="+mn-ea"/>
              </a:rPr>
              <a:t/>
            </a:r>
            <a:br>
              <a:rPr lang="en-US" altLang="ja-JP" sz="800" dirty="0">
                <a:latin typeface="+mn-ea"/>
                <a:ea typeface="+mn-ea"/>
              </a:rPr>
            </a:br>
            <a:r>
              <a:rPr lang="en-US" altLang="ja-JP" sz="800" dirty="0" smtClean="0">
                <a:latin typeface="+mn-ea"/>
                <a:ea typeface="+mn-ea"/>
              </a:rPr>
              <a:t>090-1234-5678</a:t>
            </a:r>
            <a:endParaRPr lang="en-US" altLang="ja-JP" sz="600" dirty="0" smtClean="0">
              <a:solidFill>
                <a:srgbClr val="292929"/>
              </a:solidFill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321083" y="223242"/>
            <a:ext cx="15578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1400" dirty="0">
              <a:latin typeface="Bauhaus 93" panose="04030905020B02020C02" pitchFamily="82" charset="0"/>
              <a:ea typeface="AR丸ゴシック体M" panose="020B0609010101010101" pitchFamily="49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94957" y="310355"/>
            <a:ext cx="1610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株式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会社 </a:t>
            </a:r>
            <a:r>
              <a:rPr lang="en-US" altLang="ja-JP" sz="12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Relishodd </a:t>
            </a:r>
            <a:endParaRPr kumimoji="1" lang="en-US" altLang="ja-JP" sz="1200" dirty="0" smtClean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7" name="Text Box 34"/>
          <p:cNvSpPr txBox="1">
            <a:spLocks noChangeArrowheads="1"/>
          </p:cNvSpPr>
          <p:nvPr/>
        </p:nvSpPr>
        <p:spPr bwMode="auto">
          <a:xfrm>
            <a:off x="32258" y="274001"/>
            <a:ext cx="2338811" cy="1061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700" dirty="0" smtClean="0">
                <a:latin typeface="+mn-ea"/>
                <a:ea typeface="+mn-ea"/>
              </a:rPr>
              <a:t>WEB</a:t>
            </a:r>
            <a:r>
              <a:rPr lang="ja-JP" altLang="en-US" sz="700" dirty="0">
                <a:latin typeface="+mn-ea"/>
                <a:ea typeface="+mn-ea"/>
              </a:rPr>
              <a:t>サイトの企画・制作・</a:t>
            </a:r>
            <a:r>
              <a:rPr lang="ja-JP" altLang="en-US" sz="700" dirty="0" smtClean="0">
                <a:latin typeface="+mn-ea"/>
                <a:ea typeface="+mn-ea"/>
              </a:rPr>
              <a:t>運用</a:t>
            </a:r>
            <a:r>
              <a:rPr lang="en-US" altLang="ja-JP" sz="700" dirty="0" smtClean="0">
                <a:latin typeface="+mn-ea"/>
                <a:ea typeface="+mn-ea"/>
              </a:rPr>
              <a:t/>
            </a:r>
            <a:br>
              <a:rPr lang="en-US" altLang="ja-JP" sz="700" dirty="0" smtClean="0">
                <a:latin typeface="+mn-ea"/>
                <a:ea typeface="+mn-ea"/>
              </a:rPr>
            </a:br>
            <a:r>
              <a:rPr lang="ja-JP" altLang="en-US" sz="700" dirty="0">
                <a:latin typeface="+mn-ea"/>
                <a:ea typeface="+mn-ea"/>
              </a:rPr>
              <a:t/>
            </a:r>
            <a:br>
              <a:rPr lang="ja-JP" altLang="en-US" sz="700" dirty="0">
                <a:latin typeface="+mn-ea"/>
                <a:ea typeface="+mn-ea"/>
              </a:rPr>
            </a:br>
            <a:r>
              <a:rPr lang="en-US" altLang="ja-JP" sz="700" dirty="0" smtClean="0">
                <a:latin typeface="+mn-ea"/>
                <a:ea typeface="+mn-ea"/>
              </a:rPr>
              <a:t>EC</a:t>
            </a:r>
            <a:r>
              <a:rPr lang="ja-JP" altLang="en-US" sz="700" dirty="0">
                <a:latin typeface="+mn-ea"/>
                <a:ea typeface="+mn-ea"/>
              </a:rPr>
              <a:t>サイト（インターネットショップ）</a:t>
            </a:r>
            <a:r>
              <a:rPr lang="ja-JP" altLang="en-US" sz="700" dirty="0" smtClean="0">
                <a:latin typeface="+mn-ea"/>
                <a:ea typeface="+mn-ea"/>
              </a:rPr>
              <a:t>の企画</a:t>
            </a:r>
            <a:r>
              <a:rPr lang="ja-JP" altLang="en-US" sz="700" dirty="0">
                <a:latin typeface="+mn-ea"/>
                <a:ea typeface="+mn-ea"/>
              </a:rPr>
              <a:t>・制作・</a:t>
            </a:r>
            <a:r>
              <a:rPr lang="ja-JP" altLang="en-US" sz="700" dirty="0" smtClean="0">
                <a:latin typeface="+mn-ea"/>
                <a:ea typeface="+mn-ea"/>
              </a:rPr>
              <a:t>運用</a:t>
            </a:r>
            <a:r>
              <a:rPr lang="en-US" altLang="ja-JP" sz="700" dirty="0">
                <a:latin typeface="+mn-ea"/>
                <a:ea typeface="+mn-ea"/>
              </a:rPr>
              <a:t/>
            </a:r>
            <a:br>
              <a:rPr lang="en-US" altLang="ja-JP" sz="700" dirty="0">
                <a:latin typeface="+mn-ea"/>
                <a:ea typeface="+mn-ea"/>
              </a:rPr>
            </a:br>
            <a:r>
              <a:rPr lang="ja-JP" altLang="en-US" sz="700" dirty="0">
                <a:latin typeface="+mn-ea"/>
                <a:ea typeface="+mn-ea"/>
              </a:rPr>
              <a:t/>
            </a:r>
            <a:br>
              <a:rPr lang="ja-JP" altLang="en-US" sz="700" dirty="0">
                <a:latin typeface="+mn-ea"/>
                <a:ea typeface="+mn-ea"/>
              </a:rPr>
            </a:br>
            <a:r>
              <a:rPr lang="ja-JP" altLang="en-US" sz="700" dirty="0" smtClean="0">
                <a:latin typeface="+mn-ea"/>
                <a:ea typeface="+mn-ea"/>
              </a:rPr>
              <a:t>グラフィックデザイン</a:t>
            </a:r>
            <a:r>
              <a:rPr lang="ja-JP" altLang="en-US" sz="700" dirty="0">
                <a:latin typeface="+mn-ea"/>
                <a:ea typeface="+mn-ea"/>
              </a:rPr>
              <a:t>（広告宣伝物ほか</a:t>
            </a:r>
            <a:r>
              <a:rPr lang="ja-JP" altLang="en-US" sz="700" dirty="0" smtClean="0">
                <a:latin typeface="+mn-ea"/>
                <a:ea typeface="+mn-ea"/>
              </a:rPr>
              <a:t>）</a:t>
            </a:r>
            <a:r>
              <a:rPr lang="en-US" altLang="ja-JP" sz="700" dirty="0" smtClean="0">
                <a:latin typeface="+mn-ea"/>
                <a:ea typeface="+mn-ea"/>
              </a:rPr>
              <a:t/>
            </a:r>
            <a:br>
              <a:rPr lang="en-US" altLang="ja-JP" sz="700" dirty="0" smtClean="0">
                <a:latin typeface="+mn-ea"/>
                <a:ea typeface="+mn-ea"/>
              </a:rPr>
            </a:br>
            <a:r>
              <a:rPr lang="ja-JP" altLang="en-US" sz="700" dirty="0">
                <a:latin typeface="+mn-ea"/>
                <a:ea typeface="+mn-ea"/>
              </a:rPr>
              <a:t/>
            </a:r>
            <a:br>
              <a:rPr lang="ja-JP" altLang="en-US" sz="700" dirty="0">
                <a:latin typeface="+mn-ea"/>
                <a:ea typeface="+mn-ea"/>
              </a:rPr>
            </a:br>
            <a:r>
              <a:rPr lang="ja-JP" altLang="en-US" sz="700" dirty="0" smtClean="0">
                <a:latin typeface="+mn-ea"/>
                <a:ea typeface="+mn-ea"/>
              </a:rPr>
              <a:t>リスティング</a:t>
            </a:r>
            <a:r>
              <a:rPr lang="ja-JP" altLang="en-US" sz="700" dirty="0">
                <a:latin typeface="+mn-ea"/>
                <a:ea typeface="+mn-ea"/>
              </a:rPr>
              <a:t>広告運用</a:t>
            </a:r>
            <a:r>
              <a:rPr lang="ja-JP" altLang="en-US" sz="700" dirty="0" smtClean="0">
                <a:latin typeface="+mn-ea"/>
                <a:ea typeface="+mn-ea"/>
              </a:rPr>
              <a:t>代行</a:t>
            </a:r>
            <a:r>
              <a:rPr lang="en-US" altLang="ja-JP" sz="700" dirty="0" smtClean="0">
                <a:latin typeface="+mn-ea"/>
                <a:ea typeface="+mn-ea"/>
              </a:rPr>
              <a:t/>
            </a:r>
            <a:br>
              <a:rPr lang="en-US" altLang="ja-JP" sz="700" dirty="0" smtClean="0">
                <a:latin typeface="+mn-ea"/>
                <a:ea typeface="+mn-ea"/>
              </a:rPr>
            </a:br>
            <a:r>
              <a:rPr lang="ja-JP" altLang="en-US" sz="700" dirty="0">
                <a:latin typeface="+mn-ea"/>
                <a:ea typeface="+mn-ea"/>
              </a:rPr>
              <a:t/>
            </a:r>
            <a:br>
              <a:rPr lang="ja-JP" altLang="en-US" sz="700" dirty="0">
                <a:latin typeface="+mn-ea"/>
                <a:ea typeface="+mn-ea"/>
              </a:rPr>
            </a:br>
            <a:r>
              <a:rPr lang="ja-JP" altLang="en-US" sz="700" dirty="0" smtClean="0">
                <a:latin typeface="+mn-ea"/>
                <a:ea typeface="+mn-ea"/>
              </a:rPr>
              <a:t>レンタルスペース</a:t>
            </a:r>
            <a:r>
              <a:rPr lang="ja-JP" altLang="en-US" sz="700" dirty="0">
                <a:latin typeface="+mn-ea"/>
                <a:ea typeface="+mn-ea"/>
              </a:rPr>
              <a:t>・コワーキングスペースの運営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10471" y="218294"/>
            <a:ext cx="720312" cy="184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 smtClean="0">
                <a:latin typeface="+mn-ea"/>
              </a:rPr>
              <a:t>レリッシュオッド</a:t>
            </a:r>
            <a:endParaRPr kumimoji="1" lang="en-US" altLang="ja-JP" sz="600" dirty="0" smtClean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83" t="2168" r="3585" b="1923"/>
          <a:stretch/>
        </p:blipFill>
        <p:spPr>
          <a:xfrm>
            <a:off x="5494491" y="218872"/>
            <a:ext cx="875744" cy="1116958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1" name="Text Box 34"/>
          <p:cNvSpPr txBox="1">
            <a:spLocks noChangeArrowheads="1"/>
          </p:cNvSpPr>
          <p:nvPr/>
        </p:nvSpPr>
        <p:spPr bwMode="auto">
          <a:xfrm>
            <a:off x="4066580" y="1732127"/>
            <a:ext cx="1695053" cy="2616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ja-JP" sz="11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http</a:t>
            </a:r>
            <a:r>
              <a:rPr lang="en-US" altLang="ja-JP" sz="1100" dirty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://relishodd.com</a:t>
            </a:r>
            <a:endParaRPr lang="ja-JP" altLang="en-US" sz="1100" dirty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587" y="-9962"/>
            <a:ext cx="3275013" cy="2452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77600" y="-33776"/>
            <a:ext cx="922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</a:rPr>
              <a:t>事業概要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813" y="990600"/>
            <a:ext cx="1189576" cy="84678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3275013" y="-9962"/>
            <a:ext cx="3275013" cy="515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1931015"/>
            <a:ext cx="3275013" cy="515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373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5419" y="184487"/>
            <a:ext cx="202858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 smtClean="0">
                <a:latin typeface="+mn-ea"/>
              </a:rPr>
              <a:t>元ニートが作った</a:t>
            </a:r>
            <a:endParaRPr lang="en-US" altLang="ja-JP" sz="700" dirty="0" smtClean="0">
              <a:latin typeface="+mn-ea"/>
            </a:endParaRPr>
          </a:p>
          <a:p>
            <a:r>
              <a:rPr lang="ja-JP" altLang="en-US" sz="700" dirty="0" smtClean="0">
                <a:latin typeface="+mn-ea"/>
              </a:rPr>
              <a:t>日本一営業時間が短いコワーキング・スペース</a:t>
            </a:r>
            <a:r>
              <a:rPr lang="en-US" altLang="ja-JP" sz="700" dirty="0" smtClean="0">
                <a:latin typeface="+mn-ea"/>
              </a:rPr>
              <a:t/>
            </a:r>
            <a:br>
              <a:rPr lang="en-US" altLang="ja-JP" sz="700" dirty="0" smtClean="0">
                <a:latin typeface="+mn-ea"/>
              </a:rPr>
            </a:br>
            <a:r>
              <a:rPr lang="en-US" altLang="ja-JP" sz="700" dirty="0" smtClean="0">
                <a:latin typeface="+mn-ea"/>
              </a:rPr>
              <a:t/>
            </a:r>
            <a:br>
              <a:rPr lang="en-US" altLang="ja-JP" sz="700" dirty="0" smtClean="0">
                <a:latin typeface="+mn-ea"/>
              </a:rPr>
            </a:br>
            <a:r>
              <a:rPr lang="en-US" altLang="ja-JP" sz="1400" dirty="0" smtClean="0">
                <a:solidFill>
                  <a:schemeClr val="accent6"/>
                </a:solidFill>
                <a:latin typeface="Bauhaus 93" panose="04030905020B02020C02" pitchFamily="82" charset="0"/>
              </a:rPr>
              <a:t>Roobik</a:t>
            </a:r>
            <a:r>
              <a:rPr lang="ja-JP" altLang="en-US" sz="1400" dirty="0" smtClean="0">
                <a:solidFill>
                  <a:schemeClr val="accent6"/>
                </a:solidFill>
                <a:latin typeface="Bauhaus 93" panose="04030905020B02020C02" pitchFamily="82" charset="0"/>
              </a:rPr>
              <a:t> </a:t>
            </a:r>
            <a:r>
              <a:rPr lang="en-US" altLang="ja-JP" sz="1400" dirty="0" smtClean="0">
                <a:solidFill>
                  <a:schemeClr val="accent6"/>
                </a:solidFill>
                <a:latin typeface="Bauhaus 93" panose="04030905020B02020C02" pitchFamily="82" charset="0"/>
              </a:rPr>
              <a:t>House</a:t>
            </a:r>
            <a:r>
              <a:rPr lang="ja-JP" altLang="en-US" sz="700" dirty="0" smtClean="0">
                <a:latin typeface="Bauhaus 93" panose="04030905020B02020C02" pitchFamily="82" charset="0"/>
              </a:rPr>
              <a:t>（ルービックハウス）</a:t>
            </a:r>
            <a:endParaRPr kumimoji="1" lang="ja-JP" altLang="en-US" sz="700" dirty="0">
              <a:latin typeface="Bauhaus 93" panose="04030905020B02020C02" pitchFamily="82" charset="0"/>
            </a:endParaRPr>
          </a:p>
        </p:txBody>
      </p:sp>
      <p:sp>
        <p:nvSpPr>
          <p:cNvPr id="18" name="Text Box 34"/>
          <p:cNvSpPr txBox="1">
            <a:spLocks noChangeArrowheads="1"/>
          </p:cNvSpPr>
          <p:nvPr/>
        </p:nvSpPr>
        <p:spPr bwMode="auto">
          <a:xfrm>
            <a:off x="4592881" y="1208673"/>
            <a:ext cx="1909922" cy="46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en-US" altLang="ja-JP" sz="700" dirty="0">
                <a:solidFill>
                  <a:srgbClr val="292929"/>
                </a:solidFill>
                <a:latin typeface="+mn-ea"/>
                <a:ea typeface="+mn-ea"/>
              </a:rPr>
              <a:t>〒</a:t>
            </a:r>
            <a:r>
              <a:rPr lang="en-US" altLang="ja-JP" sz="700" dirty="0" smtClean="0">
                <a:solidFill>
                  <a:srgbClr val="292929"/>
                </a:solidFill>
                <a:latin typeface="+mn-ea"/>
                <a:ea typeface="+mn-ea"/>
              </a:rPr>
              <a:t>114-0023</a:t>
            </a:r>
            <a:r>
              <a:rPr lang="en-US" altLang="ja-JP" sz="700" dirty="0">
                <a:solidFill>
                  <a:srgbClr val="292929"/>
                </a:solidFill>
                <a:latin typeface="+mn-ea"/>
                <a:ea typeface="+mn-ea"/>
              </a:rPr>
              <a:t/>
            </a:r>
            <a:br>
              <a:rPr lang="en-US" altLang="ja-JP" sz="700" dirty="0">
                <a:solidFill>
                  <a:srgbClr val="292929"/>
                </a:solidFill>
                <a:latin typeface="+mn-ea"/>
                <a:ea typeface="+mn-ea"/>
              </a:rPr>
            </a:br>
            <a:r>
              <a:rPr lang="ja-JP" altLang="en-US" sz="700" dirty="0" smtClean="0">
                <a:solidFill>
                  <a:srgbClr val="292929"/>
                </a:solidFill>
                <a:latin typeface="+mn-ea"/>
                <a:ea typeface="+mn-ea"/>
              </a:rPr>
              <a:t>東京都</a:t>
            </a:r>
            <a:r>
              <a:rPr lang="ja-JP" altLang="en-US" sz="700" dirty="0">
                <a:solidFill>
                  <a:srgbClr val="292929"/>
                </a:solidFill>
                <a:latin typeface="+mn-ea"/>
                <a:ea typeface="+mn-ea"/>
              </a:rPr>
              <a:t>豊島区東池袋</a:t>
            </a:r>
            <a:r>
              <a:rPr lang="en-US" altLang="ja-JP" sz="700" dirty="0">
                <a:solidFill>
                  <a:srgbClr val="292929"/>
                </a:solidFill>
                <a:latin typeface="+mn-ea"/>
                <a:ea typeface="+mn-ea"/>
              </a:rPr>
              <a:t>3-9-13 </a:t>
            </a:r>
            <a:r>
              <a:rPr lang="ja-JP" altLang="en-US" sz="700" dirty="0">
                <a:solidFill>
                  <a:srgbClr val="292929"/>
                </a:solidFill>
                <a:latin typeface="+mn-ea"/>
                <a:ea typeface="+mn-ea"/>
              </a:rPr>
              <a:t>岩下ビル</a:t>
            </a:r>
            <a:r>
              <a:rPr lang="en-US" altLang="ja-JP" sz="700" dirty="0" smtClean="0">
                <a:solidFill>
                  <a:srgbClr val="292929"/>
                </a:solidFill>
                <a:latin typeface="+mn-ea"/>
                <a:ea typeface="+mn-ea"/>
              </a:rPr>
              <a:t>1F</a:t>
            </a:r>
            <a:br>
              <a:rPr lang="en-US" altLang="ja-JP" sz="700" dirty="0" smtClean="0">
                <a:solidFill>
                  <a:srgbClr val="292929"/>
                </a:solidFill>
                <a:latin typeface="+mn-ea"/>
                <a:ea typeface="+mn-ea"/>
              </a:rPr>
            </a:br>
            <a:r>
              <a:rPr lang="en-US" altLang="ja-JP" sz="1050" dirty="0" smtClean="0">
                <a:solidFill>
                  <a:srgbClr val="292929"/>
                </a:solidFill>
                <a:latin typeface="+mn-ea"/>
                <a:ea typeface="+mn-ea"/>
              </a:rPr>
              <a:t>03-5944-8554</a:t>
            </a:r>
            <a:r>
              <a:rPr lang="ja-JP" altLang="en-US" sz="1050" dirty="0" smtClean="0">
                <a:solidFill>
                  <a:srgbClr val="292929"/>
                </a:solidFill>
                <a:latin typeface="+mn-ea"/>
                <a:ea typeface="+mn-ea"/>
              </a:rPr>
              <a:t> </a:t>
            </a:r>
            <a:r>
              <a:rPr lang="ja-JP" altLang="en-US" sz="600" dirty="0" smtClean="0">
                <a:solidFill>
                  <a:srgbClr val="292929"/>
                </a:solidFill>
                <a:latin typeface="+mn-ea"/>
                <a:ea typeface="+mn-ea"/>
              </a:rPr>
              <a:t>（悟空よいよいハチ公御用）</a:t>
            </a:r>
            <a:endParaRPr lang="en-US" altLang="ja-JP" sz="600" dirty="0" smtClean="0">
              <a:solidFill>
                <a:srgbClr val="292929"/>
              </a:solidFill>
              <a:latin typeface="+mn-ea"/>
              <a:ea typeface="+mn-ea"/>
            </a:endParaRPr>
          </a:p>
        </p:txBody>
      </p:sp>
      <p:sp>
        <p:nvSpPr>
          <p:cNvPr id="19" name="Text Box 34"/>
          <p:cNvSpPr txBox="1">
            <a:spLocks noChangeArrowheads="1"/>
          </p:cNvSpPr>
          <p:nvPr/>
        </p:nvSpPr>
        <p:spPr bwMode="auto">
          <a:xfrm>
            <a:off x="4338892" y="145143"/>
            <a:ext cx="1147253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700" dirty="0" smtClean="0">
                <a:solidFill>
                  <a:srgbClr val="292929"/>
                </a:solidFill>
                <a:latin typeface="ＭＳ Ｐゴシック" panose="020B0600070205080204" pitchFamily="50" charset="-128"/>
              </a:rPr>
              <a:t>池袋駅東口から徒歩</a:t>
            </a:r>
            <a:r>
              <a:rPr lang="en-US" altLang="ja-JP" sz="700" dirty="0" smtClean="0">
                <a:solidFill>
                  <a:srgbClr val="292929"/>
                </a:solidFill>
                <a:latin typeface="ＭＳ Ｐゴシック" panose="020B0600070205080204" pitchFamily="50" charset="-128"/>
              </a:rPr>
              <a:t>8</a:t>
            </a:r>
            <a:r>
              <a:rPr lang="ja-JP" altLang="en-US" sz="700" dirty="0" smtClean="0">
                <a:solidFill>
                  <a:srgbClr val="292929"/>
                </a:solidFill>
                <a:latin typeface="ＭＳ Ｐゴシック" panose="020B0600070205080204" pitchFamily="50" charset="-128"/>
              </a:rPr>
              <a:t>分</a:t>
            </a:r>
            <a:endParaRPr lang="en-US" altLang="ja-JP" sz="700" dirty="0" smtClean="0">
              <a:solidFill>
                <a:srgbClr val="292929"/>
              </a:solidFill>
              <a:latin typeface="ＭＳ Ｐゴシック" panose="020B060007020508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915" y="184487"/>
            <a:ext cx="978617" cy="65241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84" b="14849"/>
          <a:stretch/>
        </p:blipFill>
        <p:spPr>
          <a:xfrm>
            <a:off x="3377561" y="923664"/>
            <a:ext cx="980867" cy="70055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"/>
          <a:stretch/>
        </p:blipFill>
        <p:spPr>
          <a:xfrm>
            <a:off x="2204914" y="923664"/>
            <a:ext cx="978617" cy="7005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100" y="128081"/>
            <a:ext cx="1308547" cy="1085071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>
            <a:off x="0" y="1744318"/>
            <a:ext cx="6550026" cy="2452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Text Box 34"/>
          <p:cNvSpPr txBox="1">
            <a:spLocks noChangeArrowheads="1"/>
          </p:cNvSpPr>
          <p:nvPr/>
        </p:nvSpPr>
        <p:spPr bwMode="auto">
          <a:xfrm>
            <a:off x="12878" y="1750534"/>
            <a:ext cx="32750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ja-JP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50" charset="-128"/>
              </a:rPr>
              <a:t>http://roobikhouse.com</a:t>
            </a:r>
            <a:endParaRPr lang="ja-JP" altLang="en-US" dirty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Arial Unicode MS" panose="020B060402020202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21" r="4183"/>
          <a:stretch/>
        </p:blipFill>
        <p:spPr>
          <a:xfrm>
            <a:off x="3366756" y="184487"/>
            <a:ext cx="991672" cy="658339"/>
          </a:xfrm>
          <a:prstGeom prst="rect">
            <a:avLst/>
          </a:prstGeom>
        </p:spPr>
      </p:pic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3275013" y="1750534"/>
            <a:ext cx="327501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298450">
              <a:spcBef>
                <a:spcPct val="20000"/>
              </a:spcBef>
              <a:buChar char="•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298450">
              <a:spcBef>
                <a:spcPct val="20000"/>
              </a:spcBef>
              <a:buChar char="–"/>
              <a:defRPr kumimoji="1" sz="9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298450">
              <a:spcBef>
                <a:spcPct val="20000"/>
              </a:spcBef>
              <a:buChar char="•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298450">
              <a:spcBef>
                <a:spcPct val="20000"/>
              </a:spcBef>
              <a:buChar char="–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298450">
              <a:spcBef>
                <a:spcPct val="20000"/>
              </a:spcBef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298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altLang="ja-JP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50" charset="-128"/>
              </a:rPr>
              <a:t>info@</a:t>
            </a:r>
            <a:r>
              <a:rPr lang="en-US" altLang="ja-JP" dirty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  <a:cs typeface="Arial Unicode MS" panose="020B0604020202020204" pitchFamily="50" charset="-128"/>
              </a:rPr>
              <a:t>roobikhouse.com</a:t>
            </a:r>
            <a:endParaRPr lang="ja-JP" altLang="en-US" dirty="0">
              <a:solidFill>
                <a:schemeClr val="bg1"/>
              </a:solidFill>
              <a:latin typeface="Adobe Gothic Std B" panose="020B0800000000000000" pitchFamily="34" charset="-128"/>
              <a:ea typeface="Adobe Gothic Std B" panose="020B0800000000000000" pitchFamily="34" charset="-128"/>
              <a:cs typeface="Arial Unicode MS" panose="020B060402020202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" y="-9961"/>
            <a:ext cx="6550026" cy="4703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69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499</TotalTime>
  <Words>51</Words>
  <Application>Microsoft Office PowerPoint</Application>
  <PresentationFormat>ユーザー設定</PresentationFormat>
  <Paragraphs>16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Adobe Gothic Std B</vt:lpstr>
      <vt:lpstr>AR P丸ゴシック体M</vt:lpstr>
      <vt:lpstr>Arial Unicode MS</vt:lpstr>
      <vt:lpstr>AR丸ゴシック体M</vt:lpstr>
      <vt:lpstr>ＭＳ Ｐゴシック</vt:lpstr>
      <vt:lpstr>新細明體</vt:lpstr>
      <vt:lpstr>Arial</vt:lpstr>
      <vt:lpstr>Bauhaus 93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86</cp:revision>
  <cp:lastPrinted>2016-04-28T01:42:40Z</cp:lastPrinted>
  <dcterms:created xsi:type="dcterms:W3CDTF">2014-10-08T05:32:25Z</dcterms:created>
  <dcterms:modified xsi:type="dcterms:W3CDTF">2016-11-02T05:33:13Z</dcterms:modified>
</cp:coreProperties>
</file>