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3276600" cy="1979613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 userDrawn="1">
          <p15:clr>
            <a:srgbClr val="A4A3A4"/>
          </p15:clr>
        </p15:guide>
        <p15:guide id="2" pos="10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03" autoAdjust="0"/>
    <p:restoredTop sz="94660"/>
  </p:normalViewPr>
  <p:slideViewPr>
    <p:cSldViewPr snapToGrid="0" showGuides="1">
      <p:cViewPr varScale="1">
        <p:scale>
          <a:sx n="212" d="100"/>
          <a:sy n="212" d="100"/>
        </p:scale>
        <p:origin x="134" y="475"/>
      </p:cViewPr>
      <p:guideLst>
        <p:guide orient="horz" pos="624"/>
        <p:guide pos="10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9575" y="323978"/>
            <a:ext cx="2457450" cy="689199"/>
          </a:xfrm>
        </p:spPr>
        <p:txBody>
          <a:bodyPr anchor="b"/>
          <a:lstStyle>
            <a:lvl1pPr algn="ctr">
              <a:defRPr sz="161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9575" y="1039755"/>
            <a:ext cx="2457450" cy="477948"/>
          </a:xfrm>
        </p:spPr>
        <p:txBody>
          <a:bodyPr/>
          <a:lstStyle>
            <a:lvl1pPr marL="0" indent="0" algn="ctr">
              <a:buNone/>
              <a:defRPr sz="645"/>
            </a:lvl1pPr>
            <a:lvl2pPr marL="122895" indent="0" algn="ctr">
              <a:buNone/>
              <a:defRPr sz="538"/>
            </a:lvl2pPr>
            <a:lvl3pPr marL="245791" indent="0" algn="ctr">
              <a:buNone/>
              <a:defRPr sz="484"/>
            </a:lvl3pPr>
            <a:lvl4pPr marL="368686" indent="0" algn="ctr">
              <a:buNone/>
              <a:defRPr sz="430"/>
            </a:lvl4pPr>
            <a:lvl5pPr marL="491581" indent="0" algn="ctr">
              <a:buNone/>
              <a:defRPr sz="430"/>
            </a:lvl5pPr>
            <a:lvl6pPr marL="614477" indent="0" algn="ctr">
              <a:buNone/>
              <a:defRPr sz="430"/>
            </a:lvl6pPr>
            <a:lvl7pPr marL="737372" indent="0" algn="ctr">
              <a:buNone/>
              <a:defRPr sz="430"/>
            </a:lvl7pPr>
            <a:lvl8pPr marL="860268" indent="0" algn="ctr">
              <a:buNone/>
              <a:defRPr sz="430"/>
            </a:lvl8pPr>
            <a:lvl9pPr marL="983163" indent="0" algn="ctr">
              <a:buNone/>
              <a:defRPr sz="43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DD1DC-0EEC-41C6-A0AD-7C22A00B20D0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490F-1571-4A1E-8583-7A68339C5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555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DD1DC-0EEC-41C6-A0AD-7C22A00B20D0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490F-1571-4A1E-8583-7A68339C5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829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44817" y="105396"/>
            <a:ext cx="706517" cy="167763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5266" y="105396"/>
            <a:ext cx="2078593" cy="167763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DD1DC-0EEC-41C6-A0AD-7C22A00B20D0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490F-1571-4A1E-8583-7A68339C5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25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DD1DC-0EEC-41C6-A0AD-7C22A00B20D0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490F-1571-4A1E-8583-7A68339C5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140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559" y="493529"/>
            <a:ext cx="2826068" cy="823464"/>
          </a:xfrm>
        </p:spPr>
        <p:txBody>
          <a:bodyPr anchor="b"/>
          <a:lstStyle>
            <a:lvl1pPr>
              <a:defRPr sz="161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559" y="1324783"/>
            <a:ext cx="2826068" cy="433040"/>
          </a:xfrm>
        </p:spPr>
        <p:txBody>
          <a:bodyPr/>
          <a:lstStyle>
            <a:lvl1pPr marL="0" indent="0">
              <a:buNone/>
              <a:defRPr sz="645">
                <a:solidFill>
                  <a:schemeClr val="tx1">
                    <a:tint val="75000"/>
                  </a:schemeClr>
                </a:solidFill>
              </a:defRPr>
            </a:lvl1pPr>
            <a:lvl2pPr marL="122895" indent="0">
              <a:buNone/>
              <a:defRPr sz="538">
                <a:solidFill>
                  <a:schemeClr val="tx1">
                    <a:tint val="75000"/>
                  </a:schemeClr>
                </a:solidFill>
              </a:defRPr>
            </a:lvl2pPr>
            <a:lvl3pPr marL="245791" indent="0">
              <a:buNone/>
              <a:defRPr sz="484">
                <a:solidFill>
                  <a:schemeClr val="tx1">
                    <a:tint val="75000"/>
                  </a:schemeClr>
                </a:solidFill>
              </a:defRPr>
            </a:lvl3pPr>
            <a:lvl4pPr marL="368686" indent="0">
              <a:buNone/>
              <a:defRPr sz="430">
                <a:solidFill>
                  <a:schemeClr val="tx1">
                    <a:tint val="75000"/>
                  </a:schemeClr>
                </a:solidFill>
              </a:defRPr>
            </a:lvl4pPr>
            <a:lvl5pPr marL="491581" indent="0">
              <a:buNone/>
              <a:defRPr sz="430">
                <a:solidFill>
                  <a:schemeClr val="tx1">
                    <a:tint val="75000"/>
                  </a:schemeClr>
                </a:solidFill>
              </a:defRPr>
            </a:lvl5pPr>
            <a:lvl6pPr marL="614477" indent="0">
              <a:buNone/>
              <a:defRPr sz="430">
                <a:solidFill>
                  <a:schemeClr val="tx1">
                    <a:tint val="75000"/>
                  </a:schemeClr>
                </a:solidFill>
              </a:defRPr>
            </a:lvl6pPr>
            <a:lvl7pPr marL="737372" indent="0">
              <a:buNone/>
              <a:defRPr sz="430">
                <a:solidFill>
                  <a:schemeClr val="tx1">
                    <a:tint val="75000"/>
                  </a:schemeClr>
                </a:solidFill>
              </a:defRPr>
            </a:lvl7pPr>
            <a:lvl8pPr marL="860268" indent="0">
              <a:buNone/>
              <a:defRPr sz="430">
                <a:solidFill>
                  <a:schemeClr val="tx1">
                    <a:tint val="75000"/>
                  </a:schemeClr>
                </a:solidFill>
              </a:defRPr>
            </a:lvl8pPr>
            <a:lvl9pPr marL="983163" indent="0">
              <a:buNone/>
              <a:defRPr sz="4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DD1DC-0EEC-41C6-A0AD-7C22A00B20D0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490F-1571-4A1E-8583-7A68339C5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13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5266" y="526980"/>
            <a:ext cx="1392555" cy="12560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8779" y="526980"/>
            <a:ext cx="1392555" cy="125604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DD1DC-0EEC-41C6-A0AD-7C22A00B20D0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490F-1571-4A1E-8583-7A68339C5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340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93" y="105396"/>
            <a:ext cx="2826068" cy="38263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693" y="485280"/>
            <a:ext cx="1386155" cy="237828"/>
          </a:xfrm>
        </p:spPr>
        <p:txBody>
          <a:bodyPr anchor="b"/>
          <a:lstStyle>
            <a:lvl1pPr marL="0" indent="0">
              <a:buNone/>
              <a:defRPr sz="645" b="1"/>
            </a:lvl1pPr>
            <a:lvl2pPr marL="122895" indent="0">
              <a:buNone/>
              <a:defRPr sz="538" b="1"/>
            </a:lvl2pPr>
            <a:lvl3pPr marL="245791" indent="0">
              <a:buNone/>
              <a:defRPr sz="484" b="1"/>
            </a:lvl3pPr>
            <a:lvl4pPr marL="368686" indent="0">
              <a:buNone/>
              <a:defRPr sz="430" b="1"/>
            </a:lvl4pPr>
            <a:lvl5pPr marL="491581" indent="0">
              <a:buNone/>
              <a:defRPr sz="430" b="1"/>
            </a:lvl5pPr>
            <a:lvl6pPr marL="614477" indent="0">
              <a:buNone/>
              <a:defRPr sz="430" b="1"/>
            </a:lvl6pPr>
            <a:lvl7pPr marL="737372" indent="0">
              <a:buNone/>
              <a:defRPr sz="430" b="1"/>
            </a:lvl7pPr>
            <a:lvl8pPr marL="860268" indent="0">
              <a:buNone/>
              <a:defRPr sz="430" b="1"/>
            </a:lvl8pPr>
            <a:lvl9pPr marL="983163" indent="0">
              <a:buNone/>
              <a:defRPr sz="4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5693" y="723109"/>
            <a:ext cx="1386155" cy="10635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58779" y="485280"/>
            <a:ext cx="1392982" cy="237828"/>
          </a:xfrm>
        </p:spPr>
        <p:txBody>
          <a:bodyPr anchor="b"/>
          <a:lstStyle>
            <a:lvl1pPr marL="0" indent="0">
              <a:buNone/>
              <a:defRPr sz="645" b="1"/>
            </a:lvl1pPr>
            <a:lvl2pPr marL="122895" indent="0">
              <a:buNone/>
              <a:defRPr sz="538" b="1"/>
            </a:lvl2pPr>
            <a:lvl3pPr marL="245791" indent="0">
              <a:buNone/>
              <a:defRPr sz="484" b="1"/>
            </a:lvl3pPr>
            <a:lvl4pPr marL="368686" indent="0">
              <a:buNone/>
              <a:defRPr sz="430" b="1"/>
            </a:lvl4pPr>
            <a:lvl5pPr marL="491581" indent="0">
              <a:buNone/>
              <a:defRPr sz="430" b="1"/>
            </a:lvl5pPr>
            <a:lvl6pPr marL="614477" indent="0">
              <a:buNone/>
              <a:defRPr sz="430" b="1"/>
            </a:lvl6pPr>
            <a:lvl7pPr marL="737372" indent="0">
              <a:buNone/>
              <a:defRPr sz="430" b="1"/>
            </a:lvl7pPr>
            <a:lvl8pPr marL="860268" indent="0">
              <a:buNone/>
              <a:defRPr sz="430" b="1"/>
            </a:lvl8pPr>
            <a:lvl9pPr marL="983163" indent="0">
              <a:buNone/>
              <a:defRPr sz="4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58779" y="723109"/>
            <a:ext cx="1392982" cy="10635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DD1DC-0EEC-41C6-A0AD-7C22A00B20D0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490F-1571-4A1E-8583-7A68339C5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643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DD1DC-0EEC-41C6-A0AD-7C22A00B20D0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490F-1571-4A1E-8583-7A68339C5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7777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DD1DC-0EEC-41C6-A0AD-7C22A00B20D0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490F-1571-4A1E-8583-7A68339C5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2284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93" y="131974"/>
            <a:ext cx="1056789" cy="461910"/>
          </a:xfrm>
        </p:spPr>
        <p:txBody>
          <a:bodyPr anchor="b"/>
          <a:lstStyle>
            <a:lvl1pPr>
              <a:defRPr sz="8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2982" y="285028"/>
            <a:ext cx="1658779" cy="1406808"/>
          </a:xfrm>
        </p:spPr>
        <p:txBody>
          <a:bodyPr/>
          <a:lstStyle>
            <a:lvl1pPr>
              <a:defRPr sz="860"/>
            </a:lvl1pPr>
            <a:lvl2pPr>
              <a:defRPr sz="753"/>
            </a:lvl2pPr>
            <a:lvl3pPr>
              <a:defRPr sz="645"/>
            </a:lvl3pPr>
            <a:lvl4pPr>
              <a:defRPr sz="538"/>
            </a:lvl4pPr>
            <a:lvl5pPr>
              <a:defRPr sz="538"/>
            </a:lvl5pPr>
            <a:lvl6pPr>
              <a:defRPr sz="538"/>
            </a:lvl6pPr>
            <a:lvl7pPr>
              <a:defRPr sz="538"/>
            </a:lvl7pPr>
            <a:lvl8pPr>
              <a:defRPr sz="538"/>
            </a:lvl8pPr>
            <a:lvl9pPr>
              <a:defRPr sz="53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5693" y="593884"/>
            <a:ext cx="1056789" cy="1100243"/>
          </a:xfrm>
        </p:spPr>
        <p:txBody>
          <a:bodyPr/>
          <a:lstStyle>
            <a:lvl1pPr marL="0" indent="0">
              <a:buNone/>
              <a:defRPr sz="430"/>
            </a:lvl1pPr>
            <a:lvl2pPr marL="122895" indent="0">
              <a:buNone/>
              <a:defRPr sz="376"/>
            </a:lvl2pPr>
            <a:lvl3pPr marL="245791" indent="0">
              <a:buNone/>
              <a:defRPr sz="323"/>
            </a:lvl3pPr>
            <a:lvl4pPr marL="368686" indent="0">
              <a:buNone/>
              <a:defRPr sz="269"/>
            </a:lvl4pPr>
            <a:lvl5pPr marL="491581" indent="0">
              <a:buNone/>
              <a:defRPr sz="269"/>
            </a:lvl5pPr>
            <a:lvl6pPr marL="614477" indent="0">
              <a:buNone/>
              <a:defRPr sz="269"/>
            </a:lvl6pPr>
            <a:lvl7pPr marL="737372" indent="0">
              <a:buNone/>
              <a:defRPr sz="269"/>
            </a:lvl7pPr>
            <a:lvl8pPr marL="860268" indent="0">
              <a:buNone/>
              <a:defRPr sz="269"/>
            </a:lvl8pPr>
            <a:lvl9pPr marL="983163" indent="0">
              <a:buNone/>
              <a:defRPr sz="2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DD1DC-0EEC-41C6-A0AD-7C22A00B20D0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490F-1571-4A1E-8583-7A68339C5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132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693" y="131974"/>
            <a:ext cx="1056789" cy="461910"/>
          </a:xfrm>
        </p:spPr>
        <p:txBody>
          <a:bodyPr anchor="b"/>
          <a:lstStyle>
            <a:lvl1pPr>
              <a:defRPr sz="8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2982" y="285028"/>
            <a:ext cx="1658779" cy="1406808"/>
          </a:xfrm>
        </p:spPr>
        <p:txBody>
          <a:bodyPr anchor="t"/>
          <a:lstStyle>
            <a:lvl1pPr marL="0" indent="0">
              <a:buNone/>
              <a:defRPr sz="860"/>
            </a:lvl1pPr>
            <a:lvl2pPr marL="122895" indent="0">
              <a:buNone/>
              <a:defRPr sz="753"/>
            </a:lvl2pPr>
            <a:lvl3pPr marL="245791" indent="0">
              <a:buNone/>
              <a:defRPr sz="645"/>
            </a:lvl3pPr>
            <a:lvl4pPr marL="368686" indent="0">
              <a:buNone/>
              <a:defRPr sz="538"/>
            </a:lvl4pPr>
            <a:lvl5pPr marL="491581" indent="0">
              <a:buNone/>
              <a:defRPr sz="538"/>
            </a:lvl5pPr>
            <a:lvl6pPr marL="614477" indent="0">
              <a:buNone/>
              <a:defRPr sz="538"/>
            </a:lvl6pPr>
            <a:lvl7pPr marL="737372" indent="0">
              <a:buNone/>
              <a:defRPr sz="538"/>
            </a:lvl7pPr>
            <a:lvl8pPr marL="860268" indent="0">
              <a:buNone/>
              <a:defRPr sz="538"/>
            </a:lvl8pPr>
            <a:lvl9pPr marL="983163" indent="0">
              <a:buNone/>
              <a:defRPr sz="53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5693" y="593884"/>
            <a:ext cx="1056789" cy="1100243"/>
          </a:xfrm>
        </p:spPr>
        <p:txBody>
          <a:bodyPr/>
          <a:lstStyle>
            <a:lvl1pPr marL="0" indent="0">
              <a:buNone/>
              <a:defRPr sz="430"/>
            </a:lvl1pPr>
            <a:lvl2pPr marL="122895" indent="0">
              <a:buNone/>
              <a:defRPr sz="376"/>
            </a:lvl2pPr>
            <a:lvl3pPr marL="245791" indent="0">
              <a:buNone/>
              <a:defRPr sz="323"/>
            </a:lvl3pPr>
            <a:lvl4pPr marL="368686" indent="0">
              <a:buNone/>
              <a:defRPr sz="269"/>
            </a:lvl4pPr>
            <a:lvl5pPr marL="491581" indent="0">
              <a:buNone/>
              <a:defRPr sz="269"/>
            </a:lvl5pPr>
            <a:lvl6pPr marL="614477" indent="0">
              <a:buNone/>
              <a:defRPr sz="269"/>
            </a:lvl6pPr>
            <a:lvl7pPr marL="737372" indent="0">
              <a:buNone/>
              <a:defRPr sz="269"/>
            </a:lvl7pPr>
            <a:lvl8pPr marL="860268" indent="0">
              <a:buNone/>
              <a:defRPr sz="269"/>
            </a:lvl8pPr>
            <a:lvl9pPr marL="983163" indent="0">
              <a:buNone/>
              <a:defRPr sz="2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DD1DC-0EEC-41C6-A0AD-7C22A00B20D0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A490F-1571-4A1E-8583-7A68339C5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705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5266" y="105396"/>
            <a:ext cx="2826068" cy="382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266" y="526980"/>
            <a:ext cx="2826068" cy="1256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5266" y="1834808"/>
            <a:ext cx="737235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DD1DC-0EEC-41C6-A0AD-7C22A00B20D0}" type="datetimeFigureOut">
              <a:rPr kumimoji="1" lang="ja-JP" altLang="en-US" smtClean="0"/>
              <a:t>2016/11/11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5374" y="1834808"/>
            <a:ext cx="1105853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14099" y="1834808"/>
            <a:ext cx="737235" cy="105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A490F-1571-4A1E-8583-7A68339C5B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460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245791" rtl="0" eaLnBrk="1" latinLnBrk="0" hangingPunct="1">
        <a:lnSpc>
          <a:spcPct val="90000"/>
        </a:lnSpc>
        <a:spcBef>
          <a:spcPct val="0"/>
        </a:spcBef>
        <a:buNone/>
        <a:defRPr kumimoji="1" sz="11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448" indent="-61448" algn="l" defTabSz="245791" rtl="0" eaLnBrk="1" latinLnBrk="0" hangingPunct="1">
        <a:lnSpc>
          <a:spcPct val="90000"/>
        </a:lnSpc>
        <a:spcBef>
          <a:spcPts val="269"/>
        </a:spcBef>
        <a:buFont typeface="Arial" panose="020B0604020202020204" pitchFamily="34" charset="0"/>
        <a:buChar char="•"/>
        <a:defRPr kumimoji="1" sz="753" kern="1200">
          <a:solidFill>
            <a:schemeClr val="tx1"/>
          </a:solidFill>
          <a:latin typeface="+mn-lt"/>
          <a:ea typeface="+mn-ea"/>
          <a:cs typeface="+mn-cs"/>
        </a:defRPr>
      </a:lvl1pPr>
      <a:lvl2pPr marL="184343" indent="-61448" algn="l" defTabSz="245791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kumimoji="1" sz="645" kern="1200">
          <a:solidFill>
            <a:schemeClr val="tx1"/>
          </a:solidFill>
          <a:latin typeface="+mn-lt"/>
          <a:ea typeface="+mn-ea"/>
          <a:cs typeface="+mn-cs"/>
        </a:defRPr>
      </a:lvl2pPr>
      <a:lvl3pPr marL="307238" indent="-61448" algn="l" defTabSz="245791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kumimoji="1" sz="538" kern="1200">
          <a:solidFill>
            <a:schemeClr val="tx1"/>
          </a:solidFill>
          <a:latin typeface="+mn-lt"/>
          <a:ea typeface="+mn-ea"/>
          <a:cs typeface="+mn-cs"/>
        </a:defRPr>
      </a:lvl3pPr>
      <a:lvl4pPr marL="430134" indent="-61448" algn="l" defTabSz="245791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kumimoji="1" sz="484" kern="1200">
          <a:solidFill>
            <a:schemeClr val="tx1"/>
          </a:solidFill>
          <a:latin typeface="+mn-lt"/>
          <a:ea typeface="+mn-ea"/>
          <a:cs typeface="+mn-cs"/>
        </a:defRPr>
      </a:lvl4pPr>
      <a:lvl5pPr marL="553029" indent="-61448" algn="l" defTabSz="245791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kumimoji="1" sz="484" kern="1200">
          <a:solidFill>
            <a:schemeClr val="tx1"/>
          </a:solidFill>
          <a:latin typeface="+mn-lt"/>
          <a:ea typeface="+mn-ea"/>
          <a:cs typeface="+mn-cs"/>
        </a:defRPr>
      </a:lvl5pPr>
      <a:lvl6pPr marL="675924" indent="-61448" algn="l" defTabSz="245791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kumimoji="1" sz="484" kern="1200">
          <a:solidFill>
            <a:schemeClr val="tx1"/>
          </a:solidFill>
          <a:latin typeface="+mn-lt"/>
          <a:ea typeface="+mn-ea"/>
          <a:cs typeface="+mn-cs"/>
        </a:defRPr>
      </a:lvl6pPr>
      <a:lvl7pPr marL="798820" indent="-61448" algn="l" defTabSz="245791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kumimoji="1" sz="484" kern="1200">
          <a:solidFill>
            <a:schemeClr val="tx1"/>
          </a:solidFill>
          <a:latin typeface="+mn-lt"/>
          <a:ea typeface="+mn-ea"/>
          <a:cs typeface="+mn-cs"/>
        </a:defRPr>
      </a:lvl7pPr>
      <a:lvl8pPr marL="921715" indent="-61448" algn="l" defTabSz="245791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kumimoji="1" sz="484" kern="1200">
          <a:solidFill>
            <a:schemeClr val="tx1"/>
          </a:solidFill>
          <a:latin typeface="+mn-lt"/>
          <a:ea typeface="+mn-ea"/>
          <a:cs typeface="+mn-cs"/>
        </a:defRPr>
      </a:lvl8pPr>
      <a:lvl9pPr marL="1044611" indent="-61448" algn="l" defTabSz="245791" rtl="0" eaLnBrk="1" latinLnBrk="0" hangingPunct="1">
        <a:lnSpc>
          <a:spcPct val="90000"/>
        </a:lnSpc>
        <a:spcBef>
          <a:spcPts val="134"/>
        </a:spcBef>
        <a:buFont typeface="Arial" panose="020B0604020202020204" pitchFamily="34" charset="0"/>
        <a:buChar char="•"/>
        <a:defRPr kumimoji="1" sz="4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5791" rtl="0" eaLnBrk="1" latinLnBrk="0" hangingPunct="1">
        <a:defRPr kumimoji="1" sz="484" kern="1200">
          <a:solidFill>
            <a:schemeClr val="tx1"/>
          </a:solidFill>
          <a:latin typeface="+mn-lt"/>
          <a:ea typeface="+mn-ea"/>
          <a:cs typeface="+mn-cs"/>
        </a:defRPr>
      </a:lvl1pPr>
      <a:lvl2pPr marL="122895" algn="l" defTabSz="245791" rtl="0" eaLnBrk="1" latinLnBrk="0" hangingPunct="1">
        <a:defRPr kumimoji="1" sz="484" kern="1200">
          <a:solidFill>
            <a:schemeClr val="tx1"/>
          </a:solidFill>
          <a:latin typeface="+mn-lt"/>
          <a:ea typeface="+mn-ea"/>
          <a:cs typeface="+mn-cs"/>
        </a:defRPr>
      </a:lvl2pPr>
      <a:lvl3pPr marL="245791" algn="l" defTabSz="245791" rtl="0" eaLnBrk="1" latinLnBrk="0" hangingPunct="1">
        <a:defRPr kumimoji="1" sz="484" kern="1200">
          <a:solidFill>
            <a:schemeClr val="tx1"/>
          </a:solidFill>
          <a:latin typeface="+mn-lt"/>
          <a:ea typeface="+mn-ea"/>
          <a:cs typeface="+mn-cs"/>
        </a:defRPr>
      </a:lvl3pPr>
      <a:lvl4pPr marL="368686" algn="l" defTabSz="245791" rtl="0" eaLnBrk="1" latinLnBrk="0" hangingPunct="1">
        <a:defRPr kumimoji="1" sz="484" kern="1200">
          <a:solidFill>
            <a:schemeClr val="tx1"/>
          </a:solidFill>
          <a:latin typeface="+mn-lt"/>
          <a:ea typeface="+mn-ea"/>
          <a:cs typeface="+mn-cs"/>
        </a:defRPr>
      </a:lvl4pPr>
      <a:lvl5pPr marL="491581" algn="l" defTabSz="245791" rtl="0" eaLnBrk="1" latinLnBrk="0" hangingPunct="1">
        <a:defRPr kumimoji="1" sz="484" kern="1200">
          <a:solidFill>
            <a:schemeClr val="tx1"/>
          </a:solidFill>
          <a:latin typeface="+mn-lt"/>
          <a:ea typeface="+mn-ea"/>
          <a:cs typeface="+mn-cs"/>
        </a:defRPr>
      </a:lvl5pPr>
      <a:lvl6pPr marL="614477" algn="l" defTabSz="245791" rtl="0" eaLnBrk="1" latinLnBrk="0" hangingPunct="1">
        <a:defRPr kumimoji="1" sz="484" kern="1200">
          <a:solidFill>
            <a:schemeClr val="tx1"/>
          </a:solidFill>
          <a:latin typeface="+mn-lt"/>
          <a:ea typeface="+mn-ea"/>
          <a:cs typeface="+mn-cs"/>
        </a:defRPr>
      </a:lvl6pPr>
      <a:lvl7pPr marL="737372" algn="l" defTabSz="245791" rtl="0" eaLnBrk="1" latinLnBrk="0" hangingPunct="1">
        <a:defRPr kumimoji="1" sz="484" kern="1200">
          <a:solidFill>
            <a:schemeClr val="tx1"/>
          </a:solidFill>
          <a:latin typeface="+mn-lt"/>
          <a:ea typeface="+mn-ea"/>
          <a:cs typeface="+mn-cs"/>
        </a:defRPr>
      </a:lvl7pPr>
      <a:lvl8pPr marL="860268" algn="l" defTabSz="245791" rtl="0" eaLnBrk="1" latinLnBrk="0" hangingPunct="1">
        <a:defRPr kumimoji="1" sz="484" kern="1200">
          <a:solidFill>
            <a:schemeClr val="tx1"/>
          </a:solidFill>
          <a:latin typeface="+mn-lt"/>
          <a:ea typeface="+mn-ea"/>
          <a:cs typeface="+mn-cs"/>
        </a:defRPr>
      </a:lvl8pPr>
      <a:lvl9pPr marL="983163" algn="l" defTabSz="245791" rtl="0" eaLnBrk="1" latinLnBrk="0" hangingPunct="1">
        <a:defRPr kumimoji="1" sz="4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406911" y="768439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/>
              <a:t>会員番号</a:t>
            </a:r>
            <a:endParaRPr kumimoji="1" lang="en-US" altLang="ja-JP" sz="10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06911" y="1000423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/>
              <a:t>氏</a:t>
            </a:r>
            <a:r>
              <a:rPr lang="ja-JP" altLang="en-US" sz="1000" dirty="0" smtClean="0"/>
              <a:t>名</a:t>
            </a:r>
            <a:endParaRPr kumimoji="1" lang="en-US" altLang="ja-JP" sz="1000" dirty="0" smtClean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0960" y="1253410"/>
            <a:ext cx="15906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 smtClean="0">
                <a:solidFill>
                  <a:schemeClr val="accent1"/>
                </a:solidFill>
                <a:latin typeface="HG平成角ｺﾞｼｯｸ体W9" panose="020B0A09000000000000" pitchFamily="49" charset="-128"/>
                <a:ea typeface="HG平成角ｺﾞｼｯｸ体W9" panose="020B0A09000000000000" pitchFamily="49" charset="-128"/>
              </a:rPr>
              <a:t>飛鳥山ダンススクエア</a:t>
            </a:r>
            <a:endParaRPr kumimoji="1" lang="en-US" altLang="ja-JP" sz="1100" dirty="0" smtClean="0">
              <a:solidFill>
                <a:schemeClr val="accent1"/>
              </a:solidFill>
              <a:latin typeface="HG平成角ｺﾞｼｯｸ体W9" panose="020B0A09000000000000" pitchFamily="49" charset="-128"/>
              <a:ea typeface="HG平成角ｺﾞｼｯｸ体W9" panose="020B0A09000000000000" pitchFamily="49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546039" y="1266215"/>
            <a:ext cx="1730561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00" dirty="0" smtClean="0">
                <a:latin typeface="+mn-ea"/>
              </a:rPr>
              <a:t>〒</a:t>
            </a:r>
            <a:r>
              <a:rPr lang="en-US" altLang="ja-JP" sz="700" dirty="0" smtClean="0">
                <a:latin typeface="+mn-ea"/>
              </a:rPr>
              <a:t>123-4567</a:t>
            </a:r>
            <a:r>
              <a:rPr lang="ja-JP" altLang="en-US" sz="700" dirty="0">
                <a:latin typeface="+mn-ea"/>
              </a:rPr>
              <a:t> </a:t>
            </a:r>
            <a:r>
              <a:rPr kumimoji="1" lang="ja-JP" altLang="en-US" sz="700" dirty="0" smtClean="0">
                <a:latin typeface="+mn-ea"/>
              </a:rPr>
              <a:t>東京都北区飛鳥山</a:t>
            </a:r>
            <a:r>
              <a:rPr kumimoji="1" lang="en-US" altLang="ja-JP" sz="700" dirty="0" smtClean="0">
                <a:latin typeface="+mn-ea"/>
              </a:rPr>
              <a:t>1-2-3</a:t>
            </a:r>
          </a:p>
          <a:p>
            <a:r>
              <a:rPr lang="ja-JP" altLang="en-US" sz="700" dirty="0" smtClean="0">
                <a:latin typeface="+mn-ea"/>
              </a:rPr>
              <a:t>月～土 </a:t>
            </a:r>
            <a:r>
              <a:rPr lang="en-US" altLang="ja-JP" sz="700" dirty="0" smtClean="0">
                <a:latin typeface="+mn-ea"/>
              </a:rPr>
              <a:t>10</a:t>
            </a:r>
            <a:r>
              <a:rPr lang="ja-JP" altLang="en-US" sz="700" dirty="0" smtClean="0">
                <a:latin typeface="+mn-ea"/>
              </a:rPr>
              <a:t>：</a:t>
            </a:r>
            <a:r>
              <a:rPr lang="en-US" altLang="ja-JP" sz="700" dirty="0" smtClean="0">
                <a:latin typeface="+mn-ea"/>
              </a:rPr>
              <a:t>00</a:t>
            </a:r>
            <a:r>
              <a:rPr lang="ja-JP" altLang="en-US" sz="700" dirty="0" smtClean="0">
                <a:latin typeface="+mn-ea"/>
              </a:rPr>
              <a:t>～</a:t>
            </a:r>
            <a:r>
              <a:rPr lang="en-US" altLang="ja-JP" sz="700" dirty="0" smtClean="0">
                <a:latin typeface="+mn-ea"/>
              </a:rPr>
              <a:t>22</a:t>
            </a:r>
            <a:r>
              <a:rPr lang="ja-JP" altLang="en-US" sz="700" dirty="0" smtClean="0">
                <a:latin typeface="+mn-ea"/>
              </a:rPr>
              <a:t>：</a:t>
            </a:r>
            <a:r>
              <a:rPr lang="en-US" altLang="ja-JP" sz="700" dirty="0" smtClean="0">
                <a:latin typeface="+mn-ea"/>
              </a:rPr>
              <a:t>30</a:t>
            </a:r>
            <a:r>
              <a:rPr lang="ja-JP" altLang="en-US" sz="700" dirty="0" smtClean="0">
                <a:latin typeface="+mn-ea"/>
              </a:rPr>
              <a:t>　日曜定休日</a:t>
            </a:r>
            <a:endParaRPr lang="en-US" altLang="ja-JP" sz="700" dirty="0" smtClean="0">
              <a:latin typeface="+mn-ea"/>
            </a:endParaRPr>
          </a:p>
          <a:p>
            <a:r>
              <a:rPr lang="ja-JP" altLang="en-US" sz="700" dirty="0" smtClean="0">
                <a:latin typeface="+mn-ea"/>
              </a:rPr>
              <a:t>電話</a:t>
            </a:r>
            <a:r>
              <a:rPr lang="ja-JP" altLang="en-US" sz="900" dirty="0" smtClean="0">
                <a:latin typeface="+mn-ea"/>
              </a:rPr>
              <a:t>　（</a:t>
            </a:r>
            <a:r>
              <a:rPr lang="en-US" altLang="ja-JP" sz="900" dirty="0" smtClean="0">
                <a:latin typeface="+mn-ea"/>
              </a:rPr>
              <a:t>03</a:t>
            </a:r>
            <a:r>
              <a:rPr lang="ja-JP" altLang="en-US" sz="900" dirty="0" smtClean="0">
                <a:latin typeface="+mn-ea"/>
              </a:rPr>
              <a:t>）</a:t>
            </a:r>
            <a:r>
              <a:rPr lang="en-US" altLang="ja-JP" sz="900" dirty="0" smtClean="0">
                <a:latin typeface="+mn-ea"/>
              </a:rPr>
              <a:t>1234-5678</a:t>
            </a:r>
            <a:endParaRPr kumimoji="1" lang="en-US" altLang="ja-JP" sz="900" dirty="0" smtClean="0">
              <a:latin typeface="+mn-e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06911" y="304473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 smtClean="0"/>
              <a:t>入会日</a:t>
            </a:r>
            <a:endParaRPr kumimoji="1" lang="en-US" altLang="ja-JP" sz="1000" dirty="0" smtClean="0"/>
          </a:p>
        </p:txBody>
      </p:sp>
      <p:cxnSp>
        <p:nvCxnSpPr>
          <p:cNvPr id="17" name="直線コネクタ 16"/>
          <p:cNvCxnSpPr/>
          <p:nvPr/>
        </p:nvCxnSpPr>
        <p:spPr>
          <a:xfrm>
            <a:off x="476250" y="566083"/>
            <a:ext cx="23507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464292" y="786636"/>
            <a:ext cx="23507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464292" y="1007189"/>
            <a:ext cx="23507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476250" y="1227743"/>
            <a:ext cx="235077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1310430" y="307619"/>
            <a:ext cx="10791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 smtClean="0"/>
              <a:t>年　　　月　　　日</a:t>
            </a:r>
            <a:endParaRPr kumimoji="1" lang="en-US" altLang="ja-JP" sz="1000" dirty="0" smtClean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203864" y="560243"/>
            <a:ext cx="5341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 smtClean="0"/>
              <a:t>コース</a:t>
            </a:r>
            <a:endParaRPr kumimoji="1" lang="en-US" altLang="ja-JP" sz="1000" dirty="0" smtClean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145934" y="775357"/>
            <a:ext cx="3674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/>
              <a:t>No.</a:t>
            </a:r>
            <a:endParaRPr kumimoji="1" lang="en-US" altLang="ja-JP" sz="1000" dirty="0" smtClean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64775" y="1702614"/>
            <a:ext cx="2220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HG平成角ｺﾞｼｯｸ体W9" panose="020B0A09000000000000" pitchFamily="49" charset="-128"/>
                <a:ea typeface="HG平成角ｺﾞｼｯｸ体W9" panose="020B0A09000000000000" pitchFamily="49" charset="-128"/>
              </a:rPr>
              <a:t>http://www.tokyo-ads.com</a:t>
            </a:r>
            <a:endParaRPr kumimoji="1" lang="en-US" altLang="ja-JP" sz="1200" dirty="0" smtClean="0">
              <a:latin typeface="HG平成角ｺﾞｼｯｸ体W9" panose="020B0A09000000000000" pitchFamily="49" charset="-128"/>
              <a:ea typeface="HG平成角ｺﾞｼｯｸ体W9" panose="020B0A09000000000000" pitchFamily="49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19232" y="-818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latin typeface="+mn-ea"/>
              </a:rPr>
              <a:t>会員証</a:t>
            </a:r>
            <a:endParaRPr kumimoji="1" lang="ja-JP" altLang="en-US" sz="1600" dirty="0">
              <a:latin typeface="+mn-ea"/>
            </a:endParaRP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52" y="-38640"/>
            <a:ext cx="670618" cy="52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05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223408" y="14097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注意事項</a:t>
            </a:r>
            <a:endParaRPr kumimoji="1" lang="ja-JP" altLang="en-US" sz="1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58434" y="528757"/>
            <a:ext cx="303276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>
                <a:solidFill>
                  <a:schemeClr val="accent1"/>
                </a:solidFill>
                <a:latin typeface="+mn-ea"/>
              </a:rPr>
              <a:t>■</a:t>
            </a:r>
            <a:r>
              <a:rPr kumimoji="1" lang="ja-JP" altLang="en-US" sz="900" dirty="0" smtClean="0">
                <a:latin typeface="+mn-ea"/>
              </a:rPr>
              <a:t>受講の際は必ずフロント</a:t>
            </a:r>
            <a:r>
              <a:rPr kumimoji="1" lang="ja-JP" altLang="en-US" sz="900" dirty="0" smtClean="0">
                <a:latin typeface="+mn-ea"/>
              </a:rPr>
              <a:t>に</a:t>
            </a:r>
            <a:r>
              <a:rPr lang="ja-JP" altLang="en-US" sz="900" dirty="0">
                <a:latin typeface="+mn-ea"/>
              </a:rPr>
              <a:t>提示</a:t>
            </a:r>
            <a:r>
              <a:rPr kumimoji="1" lang="ja-JP" altLang="en-US" sz="900" dirty="0" smtClean="0">
                <a:latin typeface="+mn-ea"/>
              </a:rPr>
              <a:t>して</a:t>
            </a:r>
            <a:r>
              <a:rPr kumimoji="1" lang="ja-JP" altLang="en-US" sz="900" dirty="0" smtClean="0">
                <a:latin typeface="+mn-ea"/>
              </a:rPr>
              <a:t>ください。</a:t>
            </a:r>
            <a:endParaRPr kumimoji="1" lang="en-US" altLang="ja-JP" sz="900" dirty="0" smtClean="0">
              <a:latin typeface="+mn-ea"/>
            </a:endParaRPr>
          </a:p>
          <a:p>
            <a:r>
              <a:rPr lang="ja-JP" altLang="en-US" sz="900" dirty="0" smtClean="0">
                <a:solidFill>
                  <a:schemeClr val="accent1"/>
                </a:solidFill>
                <a:latin typeface="+mn-ea"/>
              </a:rPr>
              <a:t>■</a:t>
            </a:r>
            <a:r>
              <a:rPr lang="ja-JP" altLang="en-US" sz="900" dirty="0" smtClean="0">
                <a:latin typeface="+mn-ea"/>
              </a:rPr>
              <a:t>本会員証は、ご本人のみ有効です。</a:t>
            </a:r>
            <a:endParaRPr kumimoji="1" lang="en-US" altLang="ja-JP" sz="900" dirty="0" smtClean="0">
              <a:latin typeface="+mn-ea"/>
            </a:endParaRPr>
          </a:p>
          <a:p>
            <a:pPr marL="88900" indent="-88900"/>
            <a:r>
              <a:rPr lang="ja-JP" altLang="en-US" sz="900" dirty="0">
                <a:solidFill>
                  <a:schemeClr val="accent1"/>
                </a:solidFill>
                <a:latin typeface="+mn-ea"/>
              </a:rPr>
              <a:t>■</a:t>
            </a:r>
            <a:r>
              <a:rPr lang="ja-JP" altLang="en-US" sz="900" dirty="0" smtClean="0">
                <a:latin typeface="+mn-ea"/>
              </a:rPr>
              <a:t>欠席の場合、事前に電話連絡があった場合のみ、該当月の中で振り替え受講が可能です。</a:t>
            </a:r>
            <a:endParaRPr lang="en-US" altLang="ja-JP" sz="900" dirty="0">
              <a:latin typeface="+mn-ea"/>
            </a:endParaRPr>
          </a:p>
          <a:p>
            <a:pPr marL="87313" indent="-87313"/>
            <a:r>
              <a:rPr lang="ja-JP" altLang="en-US" sz="900" dirty="0" smtClean="0">
                <a:solidFill>
                  <a:schemeClr val="accent1"/>
                </a:solidFill>
                <a:latin typeface="+mn-ea"/>
              </a:rPr>
              <a:t>■</a:t>
            </a:r>
            <a:r>
              <a:rPr lang="ja-JP" altLang="en-US" sz="900" dirty="0" smtClean="0">
                <a:latin typeface="+mn-ea"/>
              </a:rPr>
              <a:t>会員証の提示で、ウエア・シューズは</a:t>
            </a:r>
            <a:r>
              <a:rPr lang="en-US" altLang="ja-JP" sz="900" dirty="0" smtClean="0">
                <a:solidFill>
                  <a:schemeClr val="accent1"/>
                </a:solidFill>
                <a:latin typeface="+mn-ea"/>
              </a:rPr>
              <a:t>20</a:t>
            </a:r>
            <a:r>
              <a:rPr lang="ja-JP" altLang="en-US" sz="900" dirty="0" smtClean="0">
                <a:solidFill>
                  <a:schemeClr val="accent1"/>
                </a:solidFill>
                <a:latin typeface="+mn-ea"/>
              </a:rPr>
              <a:t>％オフ</a:t>
            </a:r>
            <a:r>
              <a:rPr lang="ja-JP" altLang="en-US" sz="900" dirty="0" smtClean="0">
                <a:latin typeface="+mn-ea"/>
              </a:rPr>
              <a:t>、</a:t>
            </a:r>
            <a:endParaRPr lang="en-US" altLang="ja-JP" sz="900" dirty="0" smtClean="0">
              <a:latin typeface="+mn-ea"/>
            </a:endParaRPr>
          </a:p>
          <a:p>
            <a:pPr marL="87313"/>
            <a:r>
              <a:rPr lang="ja-JP" altLang="en-US" sz="900" dirty="0" smtClean="0">
                <a:latin typeface="+mn-ea"/>
              </a:rPr>
              <a:t>カフェメニューは</a:t>
            </a:r>
            <a:r>
              <a:rPr lang="en-US" altLang="ja-JP" sz="900" dirty="0" smtClean="0">
                <a:solidFill>
                  <a:schemeClr val="accent1"/>
                </a:solidFill>
                <a:latin typeface="+mn-ea"/>
              </a:rPr>
              <a:t>30</a:t>
            </a:r>
            <a:r>
              <a:rPr lang="ja-JP" altLang="en-US" sz="900" dirty="0" smtClean="0">
                <a:solidFill>
                  <a:schemeClr val="accent1"/>
                </a:solidFill>
                <a:latin typeface="+mn-ea"/>
              </a:rPr>
              <a:t>％オフ</a:t>
            </a:r>
            <a:r>
              <a:rPr lang="ja-JP" altLang="en-US" sz="900" dirty="0" smtClean="0">
                <a:latin typeface="+mn-ea"/>
              </a:rPr>
              <a:t>になります。</a:t>
            </a:r>
            <a:endParaRPr lang="en-US" altLang="ja-JP" sz="900" dirty="0" smtClean="0">
              <a:latin typeface="+mn-ea"/>
            </a:endParaRPr>
          </a:p>
          <a:p>
            <a:pPr marL="88900" indent="-88900"/>
            <a:r>
              <a:rPr lang="ja-JP" altLang="en-US" sz="900" dirty="0" smtClean="0">
                <a:solidFill>
                  <a:schemeClr val="accent1"/>
                </a:solidFill>
                <a:latin typeface="+mn-ea"/>
              </a:rPr>
              <a:t>■</a:t>
            </a:r>
            <a:r>
              <a:rPr lang="ja-JP" altLang="en-US" sz="900" dirty="0" smtClean="0">
                <a:latin typeface="+mn-ea"/>
              </a:rPr>
              <a:t>有効期限は発行から</a:t>
            </a:r>
            <a:r>
              <a:rPr lang="en-US" altLang="ja-JP" sz="900" dirty="0" smtClean="0">
                <a:latin typeface="+mn-ea"/>
              </a:rPr>
              <a:t>1</a:t>
            </a:r>
            <a:r>
              <a:rPr lang="ja-JP" altLang="en-US" sz="900" dirty="0" smtClean="0">
                <a:latin typeface="+mn-ea"/>
              </a:rPr>
              <a:t>年間です。</a:t>
            </a:r>
            <a:r>
              <a:rPr lang="ja-JP" altLang="en-US" sz="900" dirty="0" smtClean="0">
                <a:latin typeface="+mn-ea"/>
              </a:rPr>
              <a:t>入会日前日</a:t>
            </a:r>
            <a:r>
              <a:rPr lang="ja-JP" altLang="en-US" sz="900" dirty="0" smtClean="0">
                <a:latin typeface="+mn-ea"/>
              </a:rPr>
              <a:t>までにお手続きの方は</a:t>
            </a:r>
            <a:r>
              <a:rPr lang="en-US" altLang="ja-JP" sz="900" dirty="0" smtClean="0">
                <a:latin typeface="+mn-ea"/>
              </a:rPr>
              <a:t>1,000</a:t>
            </a:r>
            <a:r>
              <a:rPr lang="ja-JP" altLang="en-US" sz="900" dirty="0" smtClean="0">
                <a:latin typeface="+mn-ea"/>
              </a:rPr>
              <a:t>円で更新いただけます。期限を過ぎると新規入会扱いとなりますので、ご注意ください。</a:t>
            </a:r>
            <a:endParaRPr lang="en-US" altLang="ja-JP" sz="900" dirty="0" smtClean="0">
              <a:latin typeface="+mn-ea"/>
            </a:endParaRPr>
          </a:p>
        </p:txBody>
      </p:sp>
      <p:cxnSp>
        <p:nvCxnSpPr>
          <p:cNvPr id="5" name="直線コネクタ 4"/>
          <p:cNvCxnSpPr/>
          <p:nvPr/>
        </p:nvCxnSpPr>
        <p:spPr>
          <a:xfrm>
            <a:off x="158433" y="448747"/>
            <a:ext cx="30327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158433" y="151567"/>
            <a:ext cx="30327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220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赤紫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139</Words>
  <Application>Microsoft Office PowerPoint</Application>
  <PresentationFormat>ユーザー設定</PresentationFormat>
  <Paragraphs>19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HG平成角ｺﾞｼｯｸ体W9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天野暢子</dc:creator>
  <cp:lastModifiedBy>N A</cp:lastModifiedBy>
  <cp:revision>14</cp:revision>
  <cp:lastPrinted>2016-03-11T05:23:33Z</cp:lastPrinted>
  <dcterms:created xsi:type="dcterms:W3CDTF">2016-03-11T04:25:22Z</dcterms:created>
  <dcterms:modified xsi:type="dcterms:W3CDTF">2016-11-11T06:11:49Z</dcterms:modified>
</cp:coreProperties>
</file>