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</p:sldIdLst>
  <p:sldSz cx="3600450" cy="5327650"/>
  <p:notesSz cx="6858000" cy="9945688"/>
  <p:defaultTextStyle>
    <a:defPPr>
      <a:defRPr lang="ja-JP"/>
    </a:defPPr>
    <a:lvl1pPr marL="0" algn="l" defTabSz="362102" rtl="0" eaLnBrk="1" latinLnBrk="0" hangingPunct="1">
      <a:defRPr kumimoji="1" sz="713" kern="1200">
        <a:solidFill>
          <a:schemeClr val="tx1"/>
        </a:solidFill>
        <a:latin typeface="+mn-lt"/>
        <a:ea typeface="+mn-ea"/>
        <a:cs typeface="+mn-cs"/>
      </a:defRPr>
    </a:lvl1pPr>
    <a:lvl2pPr marL="181051" algn="l" defTabSz="362102" rtl="0" eaLnBrk="1" latinLnBrk="0" hangingPunct="1">
      <a:defRPr kumimoji="1" sz="713" kern="1200">
        <a:solidFill>
          <a:schemeClr val="tx1"/>
        </a:solidFill>
        <a:latin typeface="+mn-lt"/>
        <a:ea typeface="+mn-ea"/>
        <a:cs typeface="+mn-cs"/>
      </a:defRPr>
    </a:lvl2pPr>
    <a:lvl3pPr marL="362102" algn="l" defTabSz="362102" rtl="0" eaLnBrk="1" latinLnBrk="0" hangingPunct="1">
      <a:defRPr kumimoji="1" sz="713" kern="1200">
        <a:solidFill>
          <a:schemeClr val="tx1"/>
        </a:solidFill>
        <a:latin typeface="+mn-lt"/>
        <a:ea typeface="+mn-ea"/>
        <a:cs typeface="+mn-cs"/>
      </a:defRPr>
    </a:lvl3pPr>
    <a:lvl4pPr marL="543154" algn="l" defTabSz="362102" rtl="0" eaLnBrk="1" latinLnBrk="0" hangingPunct="1">
      <a:defRPr kumimoji="1" sz="713" kern="1200">
        <a:solidFill>
          <a:schemeClr val="tx1"/>
        </a:solidFill>
        <a:latin typeface="+mn-lt"/>
        <a:ea typeface="+mn-ea"/>
        <a:cs typeface="+mn-cs"/>
      </a:defRPr>
    </a:lvl4pPr>
    <a:lvl5pPr marL="724205" algn="l" defTabSz="362102" rtl="0" eaLnBrk="1" latinLnBrk="0" hangingPunct="1">
      <a:defRPr kumimoji="1" sz="713" kern="1200">
        <a:solidFill>
          <a:schemeClr val="tx1"/>
        </a:solidFill>
        <a:latin typeface="+mn-lt"/>
        <a:ea typeface="+mn-ea"/>
        <a:cs typeface="+mn-cs"/>
      </a:defRPr>
    </a:lvl5pPr>
    <a:lvl6pPr marL="905256" algn="l" defTabSz="362102" rtl="0" eaLnBrk="1" latinLnBrk="0" hangingPunct="1">
      <a:defRPr kumimoji="1" sz="713" kern="1200">
        <a:solidFill>
          <a:schemeClr val="tx1"/>
        </a:solidFill>
        <a:latin typeface="+mn-lt"/>
        <a:ea typeface="+mn-ea"/>
        <a:cs typeface="+mn-cs"/>
      </a:defRPr>
    </a:lvl6pPr>
    <a:lvl7pPr marL="1086307" algn="l" defTabSz="362102" rtl="0" eaLnBrk="1" latinLnBrk="0" hangingPunct="1">
      <a:defRPr kumimoji="1" sz="713" kern="1200">
        <a:solidFill>
          <a:schemeClr val="tx1"/>
        </a:solidFill>
        <a:latin typeface="+mn-lt"/>
        <a:ea typeface="+mn-ea"/>
        <a:cs typeface="+mn-cs"/>
      </a:defRPr>
    </a:lvl7pPr>
    <a:lvl8pPr marL="1267358" algn="l" defTabSz="362102" rtl="0" eaLnBrk="1" latinLnBrk="0" hangingPunct="1">
      <a:defRPr kumimoji="1" sz="713" kern="1200">
        <a:solidFill>
          <a:schemeClr val="tx1"/>
        </a:solidFill>
        <a:latin typeface="+mn-lt"/>
        <a:ea typeface="+mn-ea"/>
        <a:cs typeface="+mn-cs"/>
      </a:defRPr>
    </a:lvl8pPr>
    <a:lvl9pPr marL="1448410" algn="l" defTabSz="362102" rtl="0" eaLnBrk="1" latinLnBrk="0" hangingPunct="1">
      <a:defRPr kumimoji="1" sz="71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4" orient="horz" pos="3266" userDrawn="1">
          <p15:clr>
            <a:srgbClr val="A4A3A4"/>
          </p15:clr>
        </p15:guide>
        <p15:guide id="5" pos="1134" userDrawn="1">
          <p15:clr>
            <a:srgbClr val="A4A3A4"/>
          </p15:clr>
        </p15:guide>
        <p15:guide id="6" orient="horz" pos="167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12373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39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2664" y="86"/>
      </p:cViewPr>
      <p:guideLst>
        <p:guide orient="horz" pos="3266"/>
        <p:guide pos="1134"/>
        <p:guide orient="horz" pos="167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0034" y="871910"/>
            <a:ext cx="3060383" cy="1854811"/>
          </a:xfrm>
        </p:spPr>
        <p:txBody>
          <a:bodyPr anchor="b"/>
          <a:lstStyle>
            <a:lvl1pPr algn="ctr">
              <a:defRPr sz="2363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0056" y="2798250"/>
            <a:ext cx="2700338" cy="1286282"/>
          </a:xfrm>
        </p:spPr>
        <p:txBody>
          <a:bodyPr/>
          <a:lstStyle>
            <a:lvl1pPr marL="0" indent="0" algn="ctr">
              <a:buNone/>
              <a:defRPr sz="945"/>
            </a:lvl1pPr>
            <a:lvl2pPr marL="180045" indent="0" algn="ctr">
              <a:buNone/>
              <a:defRPr sz="788"/>
            </a:lvl2pPr>
            <a:lvl3pPr marL="360091" indent="0" algn="ctr">
              <a:buNone/>
              <a:defRPr sz="709"/>
            </a:lvl3pPr>
            <a:lvl4pPr marL="540136" indent="0" algn="ctr">
              <a:buNone/>
              <a:defRPr sz="630"/>
            </a:lvl4pPr>
            <a:lvl5pPr marL="720181" indent="0" algn="ctr">
              <a:buNone/>
              <a:defRPr sz="630"/>
            </a:lvl5pPr>
            <a:lvl6pPr marL="900227" indent="0" algn="ctr">
              <a:buNone/>
              <a:defRPr sz="630"/>
            </a:lvl6pPr>
            <a:lvl7pPr marL="1080272" indent="0" algn="ctr">
              <a:buNone/>
              <a:defRPr sz="630"/>
            </a:lvl7pPr>
            <a:lvl8pPr marL="1260318" indent="0" algn="ctr">
              <a:buNone/>
              <a:defRPr sz="630"/>
            </a:lvl8pPr>
            <a:lvl9pPr marL="1440363" indent="0" algn="ctr">
              <a:buNone/>
              <a:defRPr sz="63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ABEF2-28E1-467F-B9F1-94BE04DE37FB}" type="datetimeFigureOut">
              <a:rPr kumimoji="1" lang="ja-JP" altLang="en-US" smtClean="0"/>
              <a:t>2016/4/21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DB753-9DA1-4357-9994-1DCDE35CD154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900850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ABEF2-28E1-467F-B9F1-94BE04DE37FB}" type="datetimeFigureOut">
              <a:rPr kumimoji="1" lang="ja-JP" altLang="en-US" smtClean="0"/>
              <a:t>2016/4/21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DB753-9DA1-4357-9994-1DCDE35CD154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823151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576572" y="283648"/>
            <a:ext cx="776347" cy="451493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7531" y="283648"/>
            <a:ext cx="2284035" cy="451493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ABEF2-28E1-467F-B9F1-94BE04DE37FB}" type="datetimeFigureOut">
              <a:rPr kumimoji="1" lang="ja-JP" altLang="en-US" smtClean="0"/>
              <a:t>2016/4/21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DB753-9DA1-4357-9994-1DCDE35CD154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693416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ABEF2-28E1-467F-B9F1-94BE04DE37FB}" type="datetimeFigureOut">
              <a:rPr kumimoji="1" lang="ja-JP" altLang="en-US" smtClean="0"/>
              <a:t>2016/4/21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DB753-9DA1-4357-9994-1DCDE35CD154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69355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5656" y="1328214"/>
            <a:ext cx="3105388" cy="2216154"/>
          </a:xfrm>
        </p:spPr>
        <p:txBody>
          <a:bodyPr anchor="b"/>
          <a:lstStyle>
            <a:lvl1pPr>
              <a:defRPr sz="2363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5656" y="3565334"/>
            <a:ext cx="3105388" cy="1165423"/>
          </a:xfrm>
        </p:spPr>
        <p:txBody>
          <a:bodyPr/>
          <a:lstStyle>
            <a:lvl1pPr marL="0" indent="0">
              <a:buNone/>
              <a:defRPr sz="945">
                <a:solidFill>
                  <a:schemeClr val="tx1"/>
                </a:solidFill>
              </a:defRPr>
            </a:lvl1pPr>
            <a:lvl2pPr marL="180045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2pPr>
            <a:lvl3pPr marL="360091" indent="0">
              <a:buNone/>
              <a:defRPr sz="709">
                <a:solidFill>
                  <a:schemeClr val="tx1">
                    <a:tint val="75000"/>
                  </a:schemeClr>
                </a:solidFill>
              </a:defRPr>
            </a:lvl3pPr>
            <a:lvl4pPr marL="540136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4pPr>
            <a:lvl5pPr marL="720181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5pPr>
            <a:lvl6pPr marL="900227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6pPr>
            <a:lvl7pPr marL="1080272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7pPr>
            <a:lvl8pPr marL="1260318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8pPr>
            <a:lvl9pPr marL="1440363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ABEF2-28E1-467F-B9F1-94BE04DE37FB}" type="datetimeFigureOut">
              <a:rPr kumimoji="1" lang="ja-JP" altLang="en-US" smtClean="0"/>
              <a:t>2016/4/21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DB753-9DA1-4357-9994-1DCDE35CD154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755785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7531" y="1418240"/>
            <a:ext cx="1530191" cy="338034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22728" y="1418240"/>
            <a:ext cx="1530191" cy="338034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ABEF2-28E1-467F-B9F1-94BE04DE37FB}" type="datetimeFigureOut">
              <a:rPr kumimoji="1" lang="ja-JP" altLang="en-US" smtClean="0"/>
              <a:t>2016/4/21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DB753-9DA1-4357-9994-1DCDE35CD154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61078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0" y="283649"/>
            <a:ext cx="3105388" cy="102976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8000" y="1306014"/>
            <a:ext cx="1523159" cy="640058"/>
          </a:xfrm>
        </p:spPr>
        <p:txBody>
          <a:bodyPr anchor="b"/>
          <a:lstStyle>
            <a:lvl1pPr marL="0" indent="0">
              <a:buNone/>
              <a:defRPr sz="945" b="1"/>
            </a:lvl1pPr>
            <a:lvl2pPr marL="180045" indent="0">
              <a:buNone/>
              <a:defRPr sz="788" b="1"/>
            </a:lvl2pPr>
            <a:lvl3pPr marL="360091" indent="0">
              <a:buNone/>
              <a:defRPr sz="709" b="1"/>
            </a:lvl3pPr>
            <a:lvl4pPr marL="540136" indent="0">
              <a:buNone/>
              <a:defRPr sz="630" b="1"/>
            </a:lvl4pPr>
            <a:lvl5pPr marL="720181" indent="0">
              <a:buNone/>
              <a:defRPr sz="630" b="1"/>
            </a:lvl5pPr>
            <a:lvl6pPr marL="900227" indent="0">
              <a:buNone/>
              <a:defRPr sz="630" b="1"/>
            </a:lvl6pPr>
            <a:lvl7pPr marL="1080272" indent="0">
              <a:buNone/>
              <a:defRPr sz="630" b="1"/>
            </a:lvl7pPr>
            <a:lvl8pPr marL="1260318" indent="0">
              <a:buNone/>
              <a:defRPr sz="630" b="1"/>
            </a:lvl8pPr>
            <a:lvl9pPr marL="1440363" indent="0">
              <a:buNone/>
              <a:defRPr sz="63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8000" y="1946072"/>
            <a:ext cx="1523159" cy="286237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22728" y="1306014"/>
            <a:ext cx="1530660" cy="640058"/>
          </a:xfrm>
        </p:spPr>
        <p:txBody>
          <a:bodyPr anchor="b"/>
          <a:lstStyle>
            <a:lvl1pPr marL="0" indent="0">
              <a:buNone/>
              <a:defRPr sz="945" b="1"/>
            </a:lvl1pPr>
            <a:lvl2pPr marL="180045" indent="0">
              <a:buNone/>
              <a:defRPr sz="788" b="1"/>
            </a:lvl2pPr>
            <a:lvl3pPr marL="360091" indent="0">
              <a:buNone/>
              <a:defRPr sz="709" b="1"/>
            </a:lvl3pPr>
            <a:lvl4pPr marL="540136" indent="0">
              <a:buNone/>
              <a:defRPr sz="630" b="1"/>
            </a:lvl4pPr>
            <a:lvl5pPr marL="720181" indent="0">
              <a:buNone/>
              <a:defRPr sz="630" b="1"/>
            </a:lvl5pPr>
            <a:lvl6pPr marL="900227" indent="0">
              <a:buNone/>
              <a:defRPr sz="630" b="1"/>
            </a:lvl6pPr>
            <a:lvl7pPr marL="1080272" indent="0">
              <a:buNone/>
              <a:defRPr sz="630" b="1"/>
            </a:lvl7pPr>
            <a:lvl8pPr marL="1260318" indent="0">
              <a:buNone/>
              <a:defRPr sz="630" b="1"/>
            </a:lvl8pPr>
            <a:lvl9pPr marL="1440363" indent="0">
              <a:buNone/>
              <a:defRPr sz="63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22728" y="1946072"/>
            <a:ext cx="1530660" cy="286237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ABEF2-28E1-467F-B9F1-94BE04DE37FB}" type="datetimeFigureOut">
              <a:rPr kumimoji="1" lang="ja-JP" altLang="en-US" smtClean="0"/>
              <a:t>2016/4/21</a:t>
            </a:fld>
            <a:endParaRPr kumimoji="1" lang="ja-JP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DB753-9DA1-4357-9994-1DCDE35CD154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23956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ABEF2-28E1-467F-B9F1-94BE04DE37FB}" type="datetimeFigureOut">
              <a:rPr kumimoji="1" lang="ja-JP" altLang="en-US" smtClean="0"/>
              <a:t>2016/4/21</a:t>
            </a:fld>
            <a:endParaRPr kumimoji="1" lang="ja-JP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DB753-9DA1-4357-9994-1DCDE35CD154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20481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ABEF2-28E1-467F-B9F1-94BE04DE37FB}" type="datetimeFigureOut">
              <a:rPr kumimoji="1" lang="ja-JP" altLang="en-US" smtClean="0"/>
              <a:t>2016/4/21</a:t>
            </a:fld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DB753-9DA1-4357-9994-1DCDE35CD154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23933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0" y="355177"/>
            <a:ext cx="1161239" cy="1243118"/>
          </a:xfrm>
        </p:spPr>
        <p:txBody>
          <a:bodyPr anchor="b"/>
          <a:lstStyle>
            <a:lvl1pPr>
              <a:defRPr sz="12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0660" y="767084"/>
            <a:ext cx="1822728" cy="3786085"/>
          </a:xfrm>
        </p:spPr>
        <p:txBody>
          <a:bodyPr/>
          <a:lstStyle>
            <a:lvl1pPr>
              <a:defRPr sz="1260"/>
            </a:lvl1pPr>
            <a:lvl2pPr>
              <a:defRPr sz="1103"/>
            </a:lvl2pPr>
            <a:lvl3pPr>
              <a:defRPr sz="945"/>
            </a:lvl3pPr>
            <a:lvl4pPr>
              <a:defRPr sz="788"/>
            </a:lvl4pPr>
            <a:lvl5pPr>
              <a:defRPr sz="788"/>
            </a:lvl5pPr>
            <a:lvl6pPr>
              <a:defRPr sz="788"/>
            </a:lvl6pPr>
            <a:lvl7pPr>
              <a:defRPr sz="788"/>
            </a:lvl7pPr>
            <a:lvl8pPr>
              <a:defRPr sz="788"/>
            </a:lvl8pPr>
            <a:lvl9pPr>
              <a:defRPr sz="788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8000" y="1598295"/>
            <a:ext cx="1161239" cy="2961039"/>
          </a:xfrm>
        </p:spPr>
        <p:txBody>
          <a:bodyPr/>
          <a:lstStyle>
            <a:lvl1pPr marL="0" indent="0">
              <a:buNone/>
              <a:defRPr sz="630"/>
            </a:lvl1pPr>
            <a:lvl2pPr marL="180045" indent="0">
              <a:buNone/>
              <a:defRPr sz="551"/>
            </a:lvl2pPr>
            <a:lvl3pPr marL="360091" indent="0">
              <a:buNone/>
              <a:defRPr sz="473"/>
            </a:lvl3pPr>
            <a:lvl4pPr marL="540136" indent="0">
              <a:buNone/>
              <a:defRPr sz="394"/>
            </a:lvl4pPr>
            <a:lvl5pPr marL="720181" indent="0">
              <a:buNone/>
              <a:defRPr sz="394"/>
            </a:lvl5pPr>
            <a:lvl6pPr marL="900227" indent="0">
              <a:buNone/>
              <a:defRPr sz="394"/>
            </a:lvl6pPr>
            <a:lvl7pPr marL="1080272" indent="0">
              <a:buNone/>
              <a:defRPr sz="394"/>
            </a:lvl7pPr>
            <a:lvl8pPr marL="1260318" indent="0">
              <a:buNone/>
              <a:defRPr sz="394"/>
            </a:lvl8pPr>
            <a:lvl9pPr marL="1440363" indent="0">
              <a:buNone/>
              <a:defRPr sz="394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ABEF2-28E1-467F-B9F1-94BE04DE37FB}" type="datetimeFigureOut">
              <a:rPr kumimoji="1" lang="ja-JP" altLang="en-US" smtClean="0"/>
              <a:t>2016/4/21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DB753-9DA1-4357-9994-1DCDE35CD154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947652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0" y="355177"/>
            <a:ext cx="1161239" cy="1243118"/>
          </a:xfrm>
        </p:spPr>
        <p:txBody>
          <a:bodyPr anchor="b"/>
          <a:lstStyle>
            <a:lvl1pPr>
              <a:defRPr sz="12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30660" y="767084"/>
            <a:ext cx="1822728" cy="3786085"/>
          </a:xfrm>
        </p:spPr>
        <p:txBody>
          <a:bodyPr anchor="t"/>
          <a:lstStyle>
            <a:lvl1pPr marL="0" indent="0">
              <a:buNone/>
              <a:defRPr sz="1260"/>
            </a:lvl1pPr>
            <a:lvl2pPr marL="180045" indent="0">
              <a:buNone/>
              <a:defRPr sz="1103"/>
            </a:lvl2pPr>
            <a:lvl3pPr marL="360091" indent="0">
              <a:buNone/>
              <a:defRPr sz="945"/>
            </a:lvl3pPr>
            <a:lvl4pPr marL="540136" indent="0">
              <a:buNone/>
              <a:defRPr sz="788"/>
            </a:lvl4pPr>
            <a:lvl5pPr marL="720181" indent="0">
              <a:buNone/>
              <a:defRPr sz="788"/>
            </a:lvl5pPr>
            <a:lvl6pPr marL="900227" indent="0">
              <a:buNone/>
              <a:defRPr sz="788"/>
            </a:lvl6pPr>
            <a:lvl7pPr marL="1080272" indent="0">
              <a:buNone/>
              <a:defRPr sz="788"/>
            </a:lvl7pPr>
            <a:lvl8pPr marL="1260318" indent="0">
              <a:buNone/>
              <a:defRPr sz="788"/>
            </a:lvl8pPr>
            <a:lvl9pPr marL="1440363" indent="0">
              <a:buNone/>
              <a:defRPr sz="788"/>
            </a:lvl9pPr>
          </a:lstStyle>
          <a:p>
            <a:r>
              <a:rPr lang="ja-JP" altLang="en-US" dirty="0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8000" y="1598295"/>
            <a:ext cx="1161239" cy="2961039"/>
          </a:xfrm>
        </p:spPr>
        <p:txBody>
          <a:bodyPr/>
          <a:lstStyle>
            <a:lvl1pPr marL="0" indent="0">
              <a:buNone/>
              <a:defRPr sz="630"/>
            </a:lvl1pPr>
            <a:lvl2pPr marL="180045" indent="0">
              <a:buNone/>
              <a:defRPr sz="551"/>
            </a:lvl2pPr>
            <a:lvl3pPr marL="360091" indent="0">
              <a:buNone/>
              <a:defRPr sz="473"/>
            </a:lvl3pPr>
            <a:lvl4pPr marL="540136" indent="0">
              <a:buNone/>
              <a:defRPr sz="394"/>
            </a:lvl4pPr>
            <a:lvl5pPr marL="720181" indent="0">
              <a:buNone/>
              <a:defRPr sz="394"/>
            </a:lvl5pPr>
            <a:lvl6pPr marL="900227" indent="0">
              <a:buNone/>
              <a:defRPr sz="394"/>
            </a:lvl6pPr>
            <a:lvl7pPr marL="1080272" indent="0">
              <a:buNone/>
              <a:defRPr sz="394"/>
            </a:lvl7pPr>
            <a:lvl8pPr marL="1260318" indent="0">
              <a:buNone/>
              <a:defRPr sz="394"/>
            </a:lvl8pPr>
            <a:lvl9pPr marL="1440363" indent="0">
              <a:buNone/>
              <a:defRPr sz="394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ABEF2-28E1-467F-B9F1-94BE04DE37FB}" type="datetimeFigureOut">
              <a:rPr kumimoji="1" lang="ja-JP" altLang="en-US" smtClean="0"/>
              <a:t>2016/4/21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DB753-9DA1-4357-9994-1DCDE35CD154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263934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7531" y="283649"/>
            <a:ext cx="3105388" cy="10297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7531" y="1418240"/>
            <a:ext cx="3105388" cy="33803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6ABEF2-28E1-467F-B9F1-94BE04DE37FB}" type="datetimeFigureOut">
              <a:rPr kumimoji="1" lang="ja-JP" altLang="en-US" smtClean="0"/>
              <a:t>2016/4/21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92649" y="4937943"/>
            <a:ext cx="1215152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DDB753-9DA1-4357-9994-1DCDE35CD154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5182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360091" rtl="0" eaLnBrk="1" latinLnBrk="0" hangingPunct="1">
        <a:lnSpc>
          <a:spcPct val="90000"/>
        </a:lnSpc>
        <a:spcBef>
          <a:spcPct val="0"/>
        </a:spcBef>
        <a:buNone/>
        <a:defRPr kumimoji="1" sz="17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0023" indent="-90023" algn="l" defTabSz="360091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kumimoji="1" sz="1103" kern="1200">
          <a:solidFill>
            <a:schemeClr val="tx1"/>
          </a:solidFill>
          <a:latin typeface="+mn-lt"/>
          <a:ea typeface="+mn-ea"/>
          <a:cs typeface="+mn-cs"/>
        </a:defRPr>
      </a:lvl1pPr>
      <a:lvl2pPr marL="270068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2pPr>
      <a:lvl3pPr marL="450113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88" kern="1200">
          <a:solidFill>
            <a:schemeClr val="tx1"/>
          </a:solidFill>
          <a:latin typeface="+mn-lt"/>
          <a:ea typeface="+mn-ea"/>
          <a:cs typeface="+mn-cs"/>
        </a:defRPr>
      </a:lvl3pPr>
      <a:lvl4pPr marL="630159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4pPr>
      <a:lvl5pPr marL="810204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5pPr>
      <a:lvl6pPr marL="990249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6pPr>
      <a:lvl7pPr marL="1170295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7pPr>
      <a:lvl8pPr marL="1350340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8pPr>
      <a:lvl9pPr marL="1530386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1pPr>
      <a:lvl2pPr marL="180045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2pPr>
      <a:lvl3pPr marL="360091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3pPr>
      <a:lvl4pPr marL="540136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4pPr>
      <a:lvl5pPr marL="720181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5pPr>
      <a:lvl6pPr marL="900227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6pPr>
      <a:lvl7pPr marL="1080272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7pPr>
      <a:lvl8pPr marL="1260318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8pPr>
      <a:lvl9pPr marL="1440363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0" t="8032" r="472" b="28641"/>
          <a:stretch/>
        </p:blipFill>
        <p:spPr>
          <a:xfrm>
            <a:off x="0" y="-8003"/>
            <a:ext cx="3622431" cy="3497857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0" y="1299494"/>
            <a:ext cx="36004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unstler Script" panose="030304020206070D0D06" pitchFamily="66" charset="0"/>
              </a:rPr>
              <a:t>Happy</a:t>
            </a:r>
            <a:r>
              <a:rPr lang="ja-JP" altLang="en-US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unstler Script" panose="030304020206070D0D06" pitchFamily="66" charset="0"/>
              </a:rPr>
              <a:t> </a:t>
            </a:r>
            <a:r>
              <a:rPr lang="en-US" altLang="ja-JP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unstler Script" panose="030304020206070D0D06" pitchFamily="66" charset="0"/>
              </a:rPr>
              <a:t>Birthday</a:t>
            </a:r>
            <a:endParaRPr lang="ja-JP" altLang="en-US" sz="3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Kunstler Script" panose="030304020206070D0D06" pitchFamily="66" charset="0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67969" y="3599870"/>
            <a:ext cx="26645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400" dirty="0" smtClean="0">
                <a:solidFill>
                  <a:srgbClr val="002060"/>
                </a:solidFill>
                <a:latin typeface="HGP平成明朝体W3" panose="02020400000000000000" pitchFamily="18" charset="-128"/>
                <a:ea typeface="HGP平成明朝体W3" panose="02020400000000000000" pitchFamily="18" charset="-128"/>
              </a:rPr>
              <a:t>お</a:t>
            </a:r>
            <a:r>
              <a:rPr lang="ja-JP" altLang="en-US" sz="1400" dirty="0">
                <a:solidFill>
                  <a:srgbClr val="002060"/>
                </a:solidFill>
                <a:latin typeface="HGP平成明朝体W3" panose="02020400000000000000" pitchFamily="18" charset="-128"/>
                <a:ea typeface="HGP平成明朝体W3" panose="02020400000000000000" pitchFamily="18" charset="-128"/>
              </a:rPr>
              <a:t>誕生</a:t>
            </a:r>
            <a:r>
              <a:rPr lang="ja-JP" altLang="en-US" sz="1400" dirty="0" smtClean="0">
                <a:solidFill>
                  <a:srgbClr val="002060"/>
                </a:solidFill>
                <a:latin typeface="HGP平成明朝体W3" panose="02020400000000000000" pitchFamily="18" charset="-128"/>
                <a:ea typeface="HGP平成明朝体W3" panose="02020400000000000000" pitchFamily="18" charset="-128"/>
              </a:rPr>
              <a:t>日、おめでとうございます。</a:t>
            </a:r>
            <a:endParaRPr kumimoji="1" lang="ja-JP" altLang="en-US" sz="1400" dirty="0">
              <a:solidFill>
                <a:srgbClr val="002060"/>
              </a:solidFill>
              <a:latin typeface="HGP平成明朝体W3" panose="02020400000000000000" pitchFamily="18" charset="-128"/>
              <a:ea typeface="HGP平成明朝体W3" panose="02020400000000000000" pitchFamily="18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939468" y="4537997"/>
            <a:ext cx="25774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700" dirty="0" smtClean="0">
                <a:latin typeface="+mn-ea"/>
              </a:rPr>
              <a:t>サロン・ド・コワフュール　</a:t>
            </a:r>
            <a:r>
              <a:rPr kumimoji="1" lang="ja-JP" altLang="en-US" sz="900" dirty="0" smtClean="0">
                <a:latin typeface="+mn-ea"/>
              </a:rPr>
              <a:t>ソワン</a:t>
            </a:r>
            <a:endParaRPr kumimoji="1" lang="en-US" altLang="ja-JP" sz="900" dirty="0" smtClean="0">
              <a:latin typeface="+mn-ea"/>
            </a:endParaRPr>
          </a:p>
          <a:p>
            <a:r>
              <a:rPr lang="ja-JP" altLang="en-US" sz="700" dirty="0">
                <a:latin typeface="+mn-ea"/>
              </a:rPr>
              <a:t>電話　</a:t>
            </a:r>
            <a:r>
              <a:rPr lang="ja-JP" altLang="en-US" sz="900" dirty="0">
                <a:latin typeface="+mn-ea"/>
              </a:rPr>
              <a:t>　（</a:t>
            </a:r>
            <a:r>
              <a:rPr lang="en-US" altLang="ja-JP" sz="900" dirty="0">
                <a:latin typeface="+mn-ea"/>
              </a:rPr>
              <a:t>03</a:t>
            </a:r>
            <a:r>
              <a:rPr lang="ja-JP" altLang="en-US" sz="900" dirty="0">
                <a:latin typeface="+mn-ea"/>
              </a:rPr>
              <a:t>）</a:t>
            </a:r>
            <a:r>
              <a:rPr lang="en-US" altLang="ja-JP" sz="900" dirty="0" smtClean="0">
                <a:latin typeface="+mn-ea"/>
              </a:rPr>
              <a:t>1234-5678</a:t>
            </a:r>
            <a:endParaRPr kumimoji="1" lang="en-US" altLang="ja-JP" sz="900" dirty="0" smtClean="0">
              <a:latin typeface="+mn-ea"/>
            </a:endParaRPr>
          </a:p>
          <a:p>
            <a:r>
              <a:rPr kumimoji="1" lang="ja-JP" altLang="en-US" sz="700" dirty="0" smtClean="0">
                <a:latin typeface="+mn-ea"/>
              </a:rPr>
              <a:t>〒</a:t>
            </a:r>
            <a:r>
              <a:rPr kumimoji="1" lang="en-US" altLang="ja-JP" sz="700" dirty="0" smtClean="0">
                <a:latin typeface="+mn-ea"/>
              </a:rPr>
              <a:t>112-0013</a:t>
            </a:r>
            <a:r>
              <a:rPr kumimoji="1" lang="ja-JP" altLang="en-US" sz="700" dirty="0" smtClean="0">
                <a:latin typeface="+mn-ea"/>
              </a:rPr>
              <a:t>　東京都文京区音羽</a:t>
            </a:r>
            <a:r>
              <a:rPr kumimoji="1" lang="en-US" altLang="ja-JP" sz="700" dirty="0" smtClean="0">
                <a:latin typeface="+mn-ea"/>
              </a:rPr>
              <a:t>1</a:t>
            </a:r>
            <a:r>
              <a:rPr kumimoji="1" lang="ja-JP" altLang="en-US" sz="700" dirty="0" smtClean="0">
                <a:latin typeface="+mn-ea"/>
              </a:rPr>
              <a:t>丁目</a:t>
            </a:r>
            <a:r>
              <a:rPr kumimoji="1" lang="en-US" altLang="ja-JP" sz="700" dirty="0" smtClean="0">
                <a:latin typeface="+mn-ea"/>
              </a:rPr>
              <a:t>2-3</a:t>
            </a:r>
            <a:r>
              <a:rPr lang="ja-JP" altLang="en-US" sz="700" dirty="0">
                <a:latin typeface="+mn-ea"/>
              </a:rPr>
              <a:t> </a:t>
            </a:r>
            <a:r>
              <a:rPr kumimoji="1" lang="ja-JP" altLang="en-US" sz="700" dirty="0" smtClean="0">
                <a:latin typeface="+mn-ea"/>
              </a:rPr>
              <a:t>第</a:t>
            </a:r>
            <a:r>
              <a:rPr kumimoji="1" lang="en-US" altLang="ja-JP" sz="700" dirty="0" smtClean="0">
                <a:latin typeface="+mn-ea"/>
              </a:rPr>
              <a:t>2</a:t>
            </a:r>
            <a:r>
              <a:rPr kumimoji="1" lang="ja-JP" altLang="en-US" sz="700" dirty="0" smtClean="0">
                <a:latin typeface="+mn-ea"/>
              </a:rPr>
              <a:t>ハトヤマビル</a:t>
            </a:r>
            <a:r>
              <a:rPr kumimoji="1" lang="en-US" altLang="ja-JP" sz="700" dirty="0" smtClean="0">
                <a:latin typeface="+mn-ea"/>
              </a:rPr>
              <a:t>2</a:t>
            </a:r>
            <a:r>
              <a:rPr kumimoji="1" lang="ja-JP" altLang="en-US" sz="700" dirty="0" smtClean="0">
                <a:latin typeface="+mn-ea"/>
              </a:rPr>
              <a:t>階</a:t>
            </a:r>
            <a:endParaRPr kumimoji="1" lang="en-US" altLang="ja-JP" sz="700" dirty="0" smtClean="0">
              <a:latin typeface="+mn-ea"/>
            </a:endParaRPr>
          </a:p>
          <a:p>
            <a:r>
              <a:rPr lang="ja-JP" altLang="en-US" sz="700" dirty="0" smtClean="0">
                <a:latin typeface="+mn-ea"/>
              </a:rPr>
              <a:t>定休日 火曜</a:t>
            </a:r>
            <a:endParaRPr lang="en-US" altLang="ja-JP" sz="700" dirty="0">
              <a:latin typeface="+mn-ea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91388" y="3894483"/>
            <a:ext cx="32176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 smtClean="0">
                <a:latin typeface="HGP平成明朝体W3" panose="02020400000000000000" pitchFamily="18" charset="-128"/>
                <a:ea typeface="HGP平成明朝体W3" panose="02020400000000000000" pitchFamily="18" charset="-128"/>
              </a:rPr>
              <a:t>誕生日から１か月以内にご来店いただくと、</a:t>
            </a:r>
            <a:r>
              <a:rPr lang="ja-JP" altLang="en-US" sz="900" b="1" dirty="0">
                <a:latin typeface="HGP平成明朝体W3" panose="02020400000000000000" pitchFamily="18" charset="-128"/>
                <a:ea typeface="HGP平成明朝体W3" panose="02020400000000000000" pitchFamily="18" charset="-128"/>
              </a:rPr>
              <a:t>スチーム</a:t>
            </a:r>
            <a:r>
              <a:rPr lang="ja-JP" altLang="en-US" sz="900" b="1" dirty="0" smtClean="0">
                <a:latin typeface="HGP平成明朝体W3" panose="02020400000000000000" pitchFamily="18" charset="-128"/>
                <a:ea typeface="HGP平成明朝体W3" panose="02020400000000000000" pitchFamily="18" charset="-128"/>
              </a:rPr>
              <a:t>トリートメント</a:t>
            </a:r>
            <a:r>
              <a:rPr lang="ja-JP" altLang="en-US" sz="900" dirty="0" smtClean="0">
                <a:latin typeface="HGP平成明朝体W3" panose="02020400000000000000" pitchFamily="18" charset="-128"/>
                <a:ea typeface="HGP平成明朝体W3" panose="02020400000000000000" pitchFamily="18" charset="-128"/>
              </a:rPr>
              <a:t>をサービスいたします。ご来店を楽しみにお待ちしております。</a:t>
            </a:r>
            <a:endParaRPr lang="en-US" altLang="ja-JP" sz="900" dirty="0" smtClean="0">
              <a:latin typeface="HGP平成明朝体W3" panose="02020400000000000000" pitchFamily="18" charset="-128"/>
              <a:ea typeface="HGP平成明朝体W3" panose="02020400000000000000" pitchFamily="18" charset="-128"/>
            </a:endParaRPr>
          </a:p>
          <a:p>
            <a:pPr marL="809625" defTabSz="300038">
              <a:tabLst>
                <a:tab pos="809625" algn="l"/>
              </a:tabLst>
            </a:pPr>
            <a:r>
              <a:rPr kumimoji="1" lang="ja-JP" altLang="en-US" sz="7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本カード</a:t>
            </a:r>
            <a:r>
              <a:rPr lang="ja-JP" altLang="en-US" sz="7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を持参され</a:t>
            </a:r>
            <a:r>
              <a:rPr kumimoji="1" lang="ja-JP" altLang="en-US" sz="7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なくてもご利用いただけますので、</a:t>
            </a:r>
            <a:r>
              <a:rPr kumimoji="1" lang="en-US" altLang="ja-JP" sz="7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/>
            </a:r>
            <a:br>
              <a:rPr kumimoji="1" lang="en-US" altLang="ja-JP" sz="7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</a:br>
            <a:r>
              <a:rPr kumimoji="1" lang="ja-JP" altLang="en-US" sz="7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お気軽</a:t>
            </a:r>
            <a:r>
              <a:rPr lang="ja-JP" altLang="en-US" sz="7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にお立ち寄りくださいませ。</a:t>
            </a:r>
            <a:endParaRPr kumimoji="1" lang="ja-JP" altLang="en-US" sz="7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93238" y="4589275"/>
            <a:ext cx="8673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600" dirty="0" smtClean="0">
                <a:latin typeface="Adobe Gothic Std B" panose="020B0800000000000000" pitchFamily="34" charset="-128"/>
                <a:ea typeface="Adobe Gothic Std B" panose="020B0800000000000000" pitchFamily="34" charset="-128"/>
              </a:rPr>
              <a:t>Salon</a:t>
            </a:r>
            <a:r>
              <a:rPr kumimoji="1" lang="ja-JP" altLang="en-US" sz="600" dirty="0" smtClean="0">
                <a:latin typeface="Adobe Gothic Std B" panose="020B0800000000000000" pitchFamily="34" charset="-128"/>
                <a:ea typeface="Adobe Gothic Std B" panose="020B0800000000000000" pitchFamily="34" charset="-128"/>
              </a:rPr>
              <a:t> </a:t>
            </a:r>
            <a:r>
              <a:rPr kumimoji="1" lang="en-US" altLang="ja-JP" sz="600" dirty="0" smtClean="0">
                <a:latin typeface="Adobe Gothic Std B" panose="020B0800000000000000" pitchFamily="34" charset="-128"/>
                <a:ea typeface="Adobe Gothic Std B" panose="020B0800000000000000" pitchFamily="34" charset="-128"/>
              </a:rPr>
              <a:t>de</a:t>
            </a:r>
            <a:r>
              <a:rPr kumimoji="1" lang="ja-JP" altLang="en-US" sz="600" dirty="0" smtClean="0">
                <a:latin typeface="Adobe Gothic Std B" panose="020B0800000000000000" pitchFamily="34" charset="-128"/>
                <a:ea typeface="Adobe Gothic Std B" panose="020B0800000000000000" pitchFamily="34" charset="-128"/>
              </a:rPr>
              <a:t>  </a:t>
            </a:r>
            <a:r>
              <a:rPr kumimoji="1" lang="en-US" altLang="ja-JP" sz="600" dirty="0" smtClean="0">
                <a:latin typeface="Adobe Gothic Std B" panose="020B0800000000000000" pitchFamily="34" charset="-128"/>
                <a:ea typeface="Adobe Gothic Std B" panose="020B0800000000000000" pitchFamily="34" charset="-128"/>
              </a:rPr>
              <a:t>coiffure</a:t>
            </a:r>
          </a:p>
          <a:p>
            <a:pPr algn="ctr"/>
            <a:r>
              <a:rPr kumimoji="1" lang="en-US" altLang="ja-JP" sz="1600" dirty="0" smtClean="0">
                <a:latin typeface="Adobe Gothic Std B" panose="020B0800000000000000" pitchFamily="34" charset="-128"/>
                <a:ea typeface="Adobe Gothic Std B" panose="020B0800000000000000" pitchFamily="34" charset="-128"/>
              </a:rPr>
              <a:t>Soins</a:t>
            </a:r>
            <a:endParaRPr kumimoji="1" lang="ja-JP" altLang="en-US" sz="1600" dirty="0">
              <a:latin typeface="Adobe Gothic Std B" panose="020B0800000000000000" pitchFamily="34" charset="-128"/>
              <a:ea typeface="Adobe Gothic Std B" panose="020B08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85588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321</TotalTime>
  <Words>49</Words>
  <Application>Microsoft Office PowerPoint</Application>
  <PresentationFormat>ユーザー設定</PresentationFormat>
  <Paragraphs>10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0" baseType="lpstr">
      <vt:lpstr>Adobe Gothic Std B</vt:lpstr>
      <vt:lpstr>HGP平成明朝体W3</vt:lpstr>
      <vt:lpstr>ＭＳ Ｐゴシック</vt:lpstr>
      <vt:lpstr>ＭＳ 明朝</vt:lpstr>
      <vt:lpstr>Arial</vt:lpstr>
      <vt:lpstr>Calibri</vt:lpstr>
      <vt:lpstr>Calibri Light</vt:lpstr>
      <vt:lpstr>Kunstler Script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天野暢子</dc:creator>
  <cp:lastModifiedBy>天野暢子</cp:lastModifiedBy>
  <cp:revision>32</cp:revision>
  <cp:lastPrinted>2016-04-21T01:39:49Z</cp:lastPrinted>
  <dcterms:created xsi:type="dcterms:W3CDTF">2016-03-11T06:58:36Z</dcterms:created>
  <dcterms:modified xsi:type="dcterms:W3CDTF">2016-04-21T01:44:12Z</dcterms:modified>
</cp:coreProperties>
</file>