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601200" cy="12801600" type="A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660"/>
  </p:normalViewPr>
  <p:slideViewPr>
    <p:cSldViewPr snapToGrid="0">
      <p:cViewPr varScale="1">
        <p:scale>
          <a:sx n="46" d="100"/>
          <a:sy n="46" d="100"/>
        </p:scale>
        <p:origin x="235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387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878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9883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140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771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563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6224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9461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425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3814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342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BCC2-3318-4857-9E94-C07F56D6610C}" type="datetimeFigureOut">
              <a:rPr kumimoji="1" lang="ja-JP" altLang="en-US" smtClean="0"/>
              <a:t>2016/4/28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824D9-D2CA-4169-8BF9-BB89134D329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168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05743"/>
            <a:ext cx="9601200" cy="539585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798853" y="349134"/>
            <a:ext cx="2646878" cy="646106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80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冷やし中華</a:t>
            </a:r>
            <a:endParaRPr lang="en-US" altLang="ja-JP" sz="8000" dirty="0" smtClean="0">
              <a:latin typeface="HGP行書体" panose="03000600000000000000" pitchFamily="66" charset="-128"/>
              <a:ea typeface="HGP行書体" panose="03000600000000000000" pitchFamily="66" charset="-128"/>
            </a:endParaRPr>
          </a:p>
          <a:p>
            <a:r>
              <a:rPr lang="ja-JP" altLang="en-US" sz="8000" dirty="0">
                <a:latin typeface="HGP行書体" panose="03000600000000000000" pitchFamily="66" charset="-128"/>
                <a:ea typeface="HGP行書体" panose="03000600000000000000" pitchFamily="66" charset="-128"/>
              </a:rPr>
              <a:t>　</a:t>
            </a:r>
            <a:r>
              <a:rPr kumimoji="1" lang="ja-JP" altLang="en-US" sz="80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はじめました</a:t>
            </a:r>
            <a:endParaRPr kumimoji="1" lang="ja-JP" altLang="en-US" sz="80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91504" y="4237633"/>
            <a:ext cx="1415772" cy="28703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80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ぐみ屋</a:t>
            </a:r>
            <a:endParaRPr kumimoji="1" lang="ja-JP" altLang="en-US" sz="80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656022" y="11571316"/>
            <a:ext cx="19451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７００円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/>
            </a:r>
            <a:br>
              <a:rPr kumimoji="1" lang="en-US" altLang="ja-JP" sz="40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</a:br>
            <a:r>
              <a:rPr kumimoji="1" lang="ja-JP" altLang="en-US" sz="2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（税別）</a:t>
            </a:r>
            <a:endParaRPr kumimoji="1" lang="ja-JP" altLang="en-US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25054" y="3087992"/>
            <a:ext cx="800219" cy="200151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000" dirty="0" smtClean="0">
                <a:latin typeface="HGP行書体" panose="03000600000000000000" pitchFamily="66" charset="-128"/>
                <a:ea typeface="HGP行書体" panose="03000600000000000000" pitchFamily="66" charset="-128"/>
              </a:rPr>
              <a:t>９月まで</a:t>
            </a:r>
            <a:endParaRPr kumimoji="1" lang="ja-JP" altLang="en-US" sz="4000" dirty="0"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077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7</Words>
  <Application>Microsoft Office PowerPoint</Application>
  <PresentationFormat>A3 297x420 mm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HGP行書体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天野暢子</cp:lastModifiedBy>
  <cp:revision>2</cp:revision>
  <dcterms:created xsi:type="dcterms:W3CDTF">2016-04-28T07:01:27Z</dcterms:created>
  <dcterms:modified xsi:type="dcterms:W3CDTF">2016-04-28T07:11:10Z</dcterms:modified>
</cp:coreProperties>
</file>