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119813" cy="1944688"/>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2" userDrawn="1">
          <p15:clr>
            <a:srgbClr val="A4A3A4"/>
          </p15:clr>
        </p15:guide>
        <p15:guide id="2" pos="192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0000"/>
    <a:srgbClr val="FF0066"/>
    <a:srgbClr val="FF33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46" d="100"/>
          <a:sy n="146" d="100"/>
        </p:scale>
        <p:origin x="120" y="1008"/>
      </p:cViewPr>
      <p:guideLst>
        <p:guide orient="horz" pos="612"/>
        <p:guide pos="192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64977" y="318263"/>
            <a:ext cx="4589860" cy="677040"/>
          </a:xfrm>
        </p:spPr>
        <p:txBody>
          <a:bodyPr anchor="b"/>
          <a:lstStyle>
            <a:lvl1pPr algn="ctr">
              <a:defRPr sz="17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764977" y="1021411"/>
            <a:ext cx="4589860" cy="469516"/>
          </a:xfrm>
        </p:spPr>
        <p:txBody>
          <a:bodyPr/>
          <a:lstStyle>
            <a:lvl1pPr marL="0" indent="0" algn="ctr">
              <a:buNone/>
              <a:defRPr sz="681"/>
            </a:lvl1pPr>
            <a:lvl2pPr marL="129662" indent="0" algn="ctr">
              <a:buNone/>
              <a:defRPr sz="567"/>
            </a:lvl2pPr>
            <a:lvl3pPr marL="259324" indent="0" algn="ctr">
              <a:buNone/>
              <a:defRPr sz="510"/>
            </a:lvl3pPr>
            <a:lvl4pPr marL="388986" indent="0" algn="ctr">
              <a:buNone/>
              <a:defRPr sz="454"/>
            </a:lvl4pPr>
            <a:lvl5pPr marL="518648" indent="0" algn="ctr">
              <a:buNone/>
              <a:defRPr sz="454"/>
            </a:lvl5pPr>
            <a:lvl6pPr marL="648310" indent="0" algn="ctr">
              <a:buNone/>
              <a:defRPr sz="454"/>
            </a:lvl6pPr>
            <a:lvl7pPr marL="777972" indent="0" algn="ctr">
              <a:buNone/>
              <a:defRPr sz="454"/>
            </a:lvl7pPr>
            <a:lvl8pPr marL="907633" indent="0" algn="ctr">
              <a:buNone/>
              <a:defRPr sz="454"/>
            </a:lvl8pPr>
            <a:lvl9pPr marL="1037295" indent="0" algn="ctr">
              <a:buNone/>
              <a:defRPr sz="454"/>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2371493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4135517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9491" y="103537"/>
            <a:ext cx="1319585" cy="164803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20737" y="103537"/>
            <a:ext cx="3882256" cy="164803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3629153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1089792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17550" y="484822"/>
            <a:ext cx="5278339" cy="808936"/>
          </a:xfrm>
        </p:spPr>
        <p:txBody>
          <a:bodyPr anchor="b"/>
          <a:lstStyle>
            <a:lvl1pPr>
              <a:defRPr sz="17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17550" y="1301411"/>
            <a:ext cx="5278339" cy="425400"/>
          </a:xfrm>
        </p:spPr>
        <p:txBody>
          <a:bodyPr/>
          <a:lstStyle>
            <a:lvl1pPr marL="0" indent="0">
              <a:buNone/>
              <a:defRPr sz="681">
                <a:solidFill>
                  <a:schemeClr val="tx1">
                    <a:tint val="75000"/>
                  </a:schemeClr>
                </a:solidFill>
              </a:defRPr>
            </a:lvl1pPr>
            <a:lvl2pPr marL="129662" indent="0">
              <a:buNone/>
              <a:defRPr sz="567">
                <a:solidFill>
                  <a:schemeClr val="tx1">
                    <a:tint val="75000"/>
                  </a:schemeClr>
                </a:solidFill>
              </a:defRPr>
            </a:lvl2pPr>
            <a:lvl3pPr marL="259324" indent="0">
              <a:buNone/>
              <a:defRPr sz="510">
                <a:solidFill>
                  <a:schemeClr val="tx1">
                    <a:tint val="75000"/>
                  </a:schemeClr>
                </a:solidFill>
              </a:defRPr>
            </a:lvl3pPr>
            <a:lvl4pPr marL="388986" indent="0">
              <a:buNone/>
              <a:defRPr sz="454">
                <a:solidFill>
                  <a:schemeClr val="tx1">
                    <a:tint val="75000"/>
                  </a:schemeClr>
                </a:solidFill>
              </a:defRPr>
            </a:lvl4pPr>
            <a:lvl5pPr marL="518648" indent="0">
              <a:buNone/>
              <a:defRPr sz="454">
                <a:solidFill>
                  <a:schemeClr val="tx1">
                    <a:tint val="75000"/>
                  </a:schemeClr>
                </a:solidFill>
              </a:defRPr>
            </a:lvl5pPr>
            <a:lvl6pPr marL="648310" indent="0">
              <a:buNone/>
              <a:defRPr sz="454">
                <a:solidFill>
                  <a:schemeClr val="tx1">
                    <a:tint val="75000"/>
                  </a:schemeClr>
                </a:solidFill>
              </a:defRPr>
            </a:lvl6pPr>
            <a:lvl7pPr marL="777972" indent="0">
              <a:buNone/>
              <a:defRPr sz="454">
                <a:solidFill>
                  <a:schemeClr val="tx1">
                    <a:tint val="75000"/>
                  </a:schemeClr>
                </a:solidFill>
              </a:defRPr>
            </a:lvl7pPr>
            <a:lvl8pPr marL="907633" indent="0">
              <a:buNone/>
              <a:defRPr sz="454">
                <a:solidFill>
                  <a:schemeClr val="tx1">
                    <a:tint val="75000"/>
                  </a:schemeClr>
                </a:solidFill>
              </a:defRPr>
            </a:lvl8pPr>
            <a:lvl9pPr marL="1037295" indent="0">
              <a:buNone/>
              <a:defRPr sz="454">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2657488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20737" y="517683"/>
            <a:ext cx="2600921" cy="12338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098155" y="517683"/>
            <a:ext cx="2600921" cy="12338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2287030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21534" y="103537"/>
            <a:ext cx="5278339" cy="37588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21534" y="476719"/>
            <a:ext cx="2588968" cy="233633"/>
          </a:xfrm>
        </p:spPr>
        <p:txBody>
          <a:bodyPr anchor="b"/>
          <a:lstStyle>
            <a:lvl1pPr marL="0" indent="0">
              <a:buNone/>
              <a:defRPr sz="681" b="1"/>
            </a:lvl1pPr>
            <a:lvl2pPr marL="129662" indent="0">
              <a:buNone/>
              <a:defRPr sz="567" b="1"/>
            </a:lvl2pPr>
            <a:lvl3pPr marL="259324" indent="0">
              <a:buNone/>
              <a:defRPr sz="510" b="1"/>
            </a:lvl3pPr>
            <a:lvl4pPr marL="388986" indent="0">
              <a:buNone/>
              <a:defRPr sz="454" b="1"/>
            </a:lvl4pPr>
            <a:lvl5pPr marL="518648" indent="0">
              <a:buNone/>
              <a:defRPr sz="454" b="1"/>
            </a:lvl5pPr>
            <a:lvl6pPr marL="648310" indent="0">
              <a:buNone/>
              <a:defRPr sz="454" b="1"/>
            </a:lvl6pPr>
            <a:lvl7pPr marL="777972" indent="0">
              <a:buNone/>
              <a:defRPr sz="454" b="1"/>
            </a:lvl7pPr>
            <a:lvl8pPr marL="907633" indent="0">
              <a:buNone/>
              <a:defRPr sz="454" b="1"/>
            </a:lvl8pPr>
            <a:lvl9pPr marL="1037295" indent="0">
              <a:buNone/>
              <a:defRPr sz="454" b="1"/>
            </a:lvl9pPr>
          </a:lstStyle>
          <a:p>
            <a:pPr lvl="0"/>
            <a:r>
              <a:rPr lang="ja-JP" altLang="en-US" smtClean="0"/>
              <a:t>マスター テキストの書式設定</a:t>
            </a:r>
          </a:p>
        </p:txBody>
      </p:sp>
      <p:sp>
        <p:nvSpPr>
          <p:cNvPr id="4" name="Content Placeholder 3"/>
          <p:cNvSpPr>
            <a:spLocks noGrp="1"/>
          </p:cNvSpPr>
          <p:nvPr>
            <p:ph sz="half" idx="2"/>
          </p:nvPr>
        </p:nvSpPr>
        <p:spPr>
          <a:xfrm>
            <a:off x="421534" y="710351"/>
            <a:ext cx="2588968" cy="10448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098155" y="476719"/>
            <a:ext cx="2601718" cy="233633"/>
          </a:xfrm>
        </p:spPr>
        <p:txBody>
          <a:bodyPr anchor="b"/>
          <a:lstStyle>
            <a:lvl1pPr marL="0" indent="0">
              <a:buNone/>
              <a:defRPr sz="681" b="1"/>
            </a:lvl1pPr>
            <a:lvl2pPr marL="129662" indent="0">
              <a:buNone/>
              <a:defRPr sz="567" b="1"/>
            </a:lvl2pPr>
            <a:lvl3pPr marL="259324" indent="0">
              <a:buNone/>
              <a:defRPr sz="510" b="1"/>
            </a:lvl3pPr>
            <a:lvl4pPr marL="388986" indent="0">
              <a:buNone/>
              <a:defRPr sz="454" b="1"/>
            </a:lvl4pPr>
            <a:lvl5pPr marL="518648" indent="0">
              <a:buNone/>
              <a:defRPr sz="454" b="1"/>
            </a:lvl5pPr>
            <a:lvl6pPr marL="648310" indent="0">
              <a:buNone/>
              <a:defRPr sz="454" b="1"/>
            </a:lvl6pPr>
            <a:lvl7pPr marL="777972" indent="0">
              <a:buNone/>
              <a:defRPr sz="454" b="1"/>
            </a:lvl7pPr>
            <a:lvl8pPr marL="907633" indent="0">
              <a:buNone/>
              <a:defRPr sz="454" b="1"/>
            </a:lvl8pPr>
            <a:lvl9pPr marL="1037295" indent="0">
              <a:buNone/>
              <a:defRPr sz="454" b="1"/>
            </a:lvl9pPr>
          </a:lstStyle>
          <a:p>
            <a:pPr lvl="0"/>
            <a:r>
              <a:rPr lang="ja-JP" altLang="en-US" smtClean="0"/>
              <a:t>マスター テキストの書式設定</a:t>
            </a:r>
          </a:p>
        </p:txBody>
      </p:sp>
      <p:sp>
        <p:nvSpPr>
          <p:cNvPr id="6" name="Content Placeholder 5"/>
          <p:cNvSpPr>
            <a:spLocks noGrp="1"/>
          </p:cNvSpPr>
          <p:nvPr>
            <p:ph sz="quarter" idx="4"/>
          </p:nvPr>
        </p:nvSpPr>
        <p:spPr>
          <a:xfrm>
            <a:off x="3098155" y="710351"/>
            <a:ext cx="2601718" cy="104482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3606533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2278068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329915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21534" y="129646"/>
            <a:ext cx="1973799" cy="453761"/>
          </a:xfrm>
        </p:spPr>
        <p:txBody>
          <a:bodyPr anchor="b"/>
          <a:lstStyle>
            <a:lvl1pPr>
              <a:defRPr sz="908"/>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601718" y="279999"/>
            <a:ext cx="3098155" cy="1381989"/>
          </a:xfrm>
        </p:spPr>
        <p:txBody>
          <a:bodyPr/>
          <a:lstStyle>
            <a:lvl1pPr>
              <a:defRPr sz="908"/>
            </a:lvl1pPr>
            <a:lvl2pPr>
              <a:defRPr sz="794"/>
            </a:lvl2pPr>
            <a:lvl3pPr>
              <a:defRPr sz="681"/>
            </a:lvl3pPr>
            <a:lvl4pPr>
              <a:defRPr sz="567"/>
            </a:lvl4pPr>
            <a:lvl5pPr>
              <a:defRPr sz="567"/>
            </a:lvl5pPr>
            <a:lvl6pPr>
              <a:defRPr sz="567"/>
            </a:lvl6pPr>
            <a:lvl7pPr>
              <a:defRPr sz="567"/>
            </a:lvl7pPr>
            <a:lvl8pPr>
              <a:defRPr sz="567"/>
            </a:lvl8pPr>
            <a:lvl9pPr>
              <a:defRPr sz="567"/>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21534" y="583406"/>
            <a:ext cx="1973799" cy="1080833"/>
          </a:xfrm>
        </p:spPr>
        <p:txBody>
          <a:bodyPr/>
          <a:lstStyle>
            <a:lvl1pPr marL="0" indent="0">
              <a:buNone/>
              <a:defRPr sz="454"/>
            </a:lvl1pPr>
            <a:lvl2pPr marL="129662" indent="0">
              <a:buNone/>
              <a:defRPr sz="397"/>
            </a:lvl2pPr>
            <a:lvl3pPr marL="259324" indent="0">
              <a:buNone/>
              <a:defRPr sz="340"/>
            </a:lvl3pPr>
            <a:lvl4pPr marL="388986" indent="0">
              <a:buNone/>
              <a:defRPr sz="284"/>
            </a:lvl4pPr>
            <a:lvl5pPr marL="518648" indent="0">
              <a:buNone/>
              <a:defRPr sz="284"/>
            </a:lvl5pPr>
            <a:lvl6pPr marL="648310" indent="0">
              <a:buNone/>
              <a:defRPr sz="284"/>
            </a:lvl6pPr>
            <a:lvl7pPr marL="777972" indent="0">
              <a:buNone/>
              <a:defRPr sz="284"/>
            </a:lvl7pPr>
            <a:lvl8pPr marL="907633" indent="0">
              <a:buNone/>
              <a:defRPr sz="284"/>
            </a:lvl8pPr>
            <a:lvl9pPr marL="1037295" indent="0">
              <a:buNone/>
              <a:defRPr sz="284"/>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2245075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21534" y="129646"/>
            <a:ext cx="1973799" cy="453761"/>
          </a:xfrm>
        </p:spPr>
        <p:txBody>
          <a:bodyPr anchor="b"/>
          <a:lstStyle>
            <a:lvl1pPr>
              <a:defRPr sz="908"/>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601718" y="279999"/>
            <a:ext cx="3098155" cy="1381989"/>
          </a:xfrm>
        </p:spPr>
        <p:txBody>
          <a:bodyPr anchor="t"/>
          <a:lstStyle>
            <a:lvl1pPr marL="0" indent="0">
              <a:buNone/>
              <a:defRPr sz="908"/>
            </a:lvl1pPr>
            <a:lvl2pPr marL="129662" indent="0">
              <a:buNone/>
              <a:defRPr sz="794"/>
            </a:lvl2pPr>
            <a:lvl3pPr marL="259324" indent="0">
              <a:buNone/>
              <a:defRPr sz="681"/>
            </a:lvl3pPr>
            <a:lvl4pPr marL="388986" indent="0">
              <a:buNone/>
              <a:defRPr sz="567"/>
            </a:lvl4pPr>
            <a:lvl5pPr marL="518648" indent="0">
              <a:buNone/>
              <a:defRPr sz="567"/>
            </a:lvl5pPr>
            <a:lvl6pPr marL="648310" indent="0">
              <a:buNone/>
              <a:defRPr sz="567"/>
            </a:lvl6pPr>
            <a:lvl7pPr marL="777972" indent="0">
              <a:buNone/>
              <a:defRPr sz="567"/>
            </a:lvl7pPr>
            <a:lvl8pPr marL="907633" indent="0">
              <a:buNone/>
              <a:defRPr sz="567"/>
            </a:lvl8pPr>
            <a:lvl9pPr marL="1037295" indent="0">
              <a:buNone/>
              <a:defRPr sz="567"/>
            </a:lvl9pPr>
          </a:lstStyle>
          <a:p>
            <a:r>
              <a:rPr lang="ja-JP" altLang="en-US" dirty="0" smtClean="0"/>
              <a:t>図を追加</a:t>
            </a:r>
            <a:endParaRPr lang="en-US" dirty="0"/>
          </a:p>
        </p:txBody>
      </p:sp>
      <p:sp>
        <p:nvSpPr>
          <p:cNvPr id="4" name="Text Placeholder 3"/>
          <p:cNvSpPr>
            <a:spLocks noGrp="1"/>
          </p:cNvSpPr>
          <p:nvPr>
            <p:ph type="body" sz="half" idx="2"/>
          </p:nvPr>
        </p:nvSpPr>
        <p:spPr>
          <a:xfrm>
            <a:off x="421534" y="583406"/>
            <a:ext cx="1973799" cy="1080833"/>
          </a:xfrm>
        </p:spPr>
        <p:txBody>
          <a:bodyPr/>
          <a:lstStyle>
            <a:lvl1pPr marL="0" indent="0">
              <a:buNone/>
              <a:defRPr sz="454"/>
            </a:lvl1pPr>
            <a:lvl2pPr marL="129662" indent="0">
              <a:buNone/>
              <a:defRPr sz="397"/>
            </a:lvl2pPr>
            <a:lvl3pPr marL="259324" indent="0">
              <a:buNone/>
              <a:defRPr sz="340"/>
            </a:lvl3pPr>
            <a:lvl4pPr marL="388986" indent="0">
              <a:buNone/>
              <a:defRPr sz="284"/>
            </a:lvl4pPr>
            <a:lvl5pPr marL="518648" indent="0">
              <a:buNone/>
              <a:defRPr sz="284"/>
            </a:lvl5pPr>
            <a:lvl6pPr marL="648310" indent="0">
              <a:buNone/>
              <a:defRPr sz="284"/>
            </a:lvl6pPr>
            <a:lvl7pPr marL="777972" indent="0">
              <a:buNone/>
              <a:defRPr sz="284"/>
            </a:lvl7pPr>
            <a:lvl8pPr marL="907633" indent="0">
              <a:buNone/>
              <a:defRPr sz="284"/>
            </a:lvl8pPr>
            <a:lvl9pPr marL="1037295" indent="0">
              <a:buNone/>
              <a:defRPr sz="284"/>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A55C94-4A59-42FA-8CCC-F51DB0177B0A}" type="datetimeFigureOut">
              <a:rPr kumimoji="1" lang="ja-JP" altLang="en-US" smtClean="0"/>
              <a:t>2016/11/2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171552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0737" y="103537"/>
            <a:ext cx="5278339" cy="37588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20737" y="517683"/>
            <a:ext cx="5278339" cy="123388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20737" y="1802438"/>
            <a:ext cx="1376958" cy="103537"/>
          </a:xfrm>
          <a:prstGeom prst="rect">
            <a:avLst/>
          </a:prstGeom>
        </p:spPr>
        <p:txBody>
          <a:bodyPr vert="horz" lIns="91440" tIns="45720" rIns="91440" bIns="45720" rtlCol="0" anchor="ctr"/>
          <a:lstStyle>
            <a:lvl1pPr algn="l">
              <a:defRPr sz="340">
                <a:solidFill>
                  <a:schemeClr val="tx1">
                    <a:tint val="75000"/>
                  </a:schemeClr>
                </a:solidFill>
              </a:defRPr>
            </a:lvl1pPr>
          </a:lstStyle>
          <a:p>
            <a:fld id="{D4A55C94-4A59-42FA-8CCC-F51DB0177B0A}" type="datetimeFigureOut">
              <a:rPr kumimoji="1" lang="ja-JP" altLang="en-US" smtClean="0"/>
              <a:t>2016/11/2</a:t>
            </a:fld>
            <a:endParaRPr kumimoji="1" lang="ja-JP" altLang="en-US" dirty="0"/>
          </a:p>
        </p:txBody>
      </p:sp>
      <p:sp>
        <p:nvSpPr>
          <p:cNvPr id="5" name="Footer Placeholder 4"/>
          <p:cNvSpPr>
            <a:spLocks noGrp="1"/>
          </p:cNvSpPr>
          <p:nvPr>
            <p:ph type="ftr" sz="quarter" idx="3"/>
          </p:nvPr>
        </p:nvSpPr>
        <p:spPr>
          <a:xfrm>
            <a:off x="2027188" y="1802438"/>
            <a:ext cx="2065437" cy="103537"/>
          </a:xfrm>
          <a:prstGeom prst="rect">
            <a:avLst/>
          </a:prstGeom>
        </p:spPr>
        <p:txBody>
          <a:bodyPr vert="horz" lIns="91440" tIns="45720" rIns="91440" bIns="45720" rtlCol="0" anchor="ctr"/>
          <a:lstStyle>
            <a:lvl1pPr algn="ctr">
              <a:defRPr sz="34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4322118" y="1802438"/>
            <a:ext cx="1376958" cy="103537"/>
          </a:xfrm>
          <a:prstGeom prst="rect">
            <a:avLst/>
          </a:prstGeom>
        </p:spPr>
        <p:txBody>
          <a:bodyPr vert="horz" lIns="91440" tIns="45720" rIns="91440" bIns="45720" rtlCol="0" anchor="ctr"/>
          <a:lstStyle>
            <a:lvl1pPr algn="r">
              <a:defRPr sz="340">
                <a:solidFill>
                  <a:schemeClr val="tx1">
                    <a:tint val="75000"/>
                  </a:schemeClr>
                </a:solidFill>
              </a:defRPr>
            </a:lvl1pPr>
          </a:lstStyle>
          <a:p>
            <a:fld id="{BB499284-BF97-496C-B8E1-06CEEC1E9D81}" type="slidenum">
              <a:rPr kumimoji="1" lang="ja-JP" altLang="en-US" smtClean="0"/>
              <a:t>‹#›</a:t>
            </a:fld>
            <a:endParaRPr kumimoji="1" lang="ja-JP" altLang="en-US" dirty="0"/>
          </a:p>
        </p:txBody>
      </p:sp>
    </p:spTree>
    <p:extLst>
      <p:ext uri="{BB962C8B-B14F-4D97-AF65-F5344CB8AC3E}">
        <p14:creationId xmlns:p14="http://schemas.microsoft.com/office/powerpoint/2010/main" val="8092717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259324" rtl="0" eaLnBrk="1" latinLnBrk="0" hangingPunct="1">
        <a:lnSpc>
          <a:spcPct val="90000"/>
        </a:lnSpc>
        <a:spcBef>
          <a:spcPct val="0"/>
        </a:spcBef>
        <a:buNone/>
        <a:defRPr kumimoji="1" sz="1248" kern="1200">
          <a:solidFill>
            <a:schemeClr val="tx1"/>
          </a:solidFill>
          <a:latin typeface="+mj-lt"/>
          <a:ea typeface="+mj-ea"/>
          <a:cs typeface="+mj-cs"/>
        </a:defRPr>
      </a:lvl1pPr>
    </p:titleStyle>
    <p:bodyStyle>
      <a:lvl1pPr marL="64831" indent="-64831" algn="l" defTabSz="259324" rtl="0" eaLnBrk="1" latinLnBrk="0" hangingPunct="1">
        <a:lnSpc>
          <a:spcPct val="90000"/>
        </a:lnSpc>
        <a:spcBef>
          <a:spcPts val="284"/>
        </a:spcBef>
        <a:buFont typeface="Arial" panose="020B0604020202020204" pitchFamily="34" charset="0"/>
        <a:buChar char="•"/>
        <a:defRPr kumimoji="1" sz="794" kern="1200">
          <a:solidFill>
            <a:schemeClr val="tx1"/>
          </a:solidFill>
          <a:latin typeface="+mn-lt"/>
          <a:ea typeface="+mn-ea"/>
          <a:cs typeface="+mn-cs"/>
        </a:defRPr>
      </a:lvl1pPr>
      <a:lvl2pPr marL="194493" indent="-64831" algn="l" defTabSz="259324" rtl="0" eaLnBrk="1" latinLnBrk="0" hangingPunct="1">
        <a:lnSpc>
          <a:spcPct val="90000"/>
        </a:lnSpc>
        <a:spcBef>
          <a:spcPts val="142"/>
        </a:spcBef>
        <a:buFont typeface="Arial" panose="020B0604020202020204" pitchFamily="34" charset="0"/>
        <a:buChar char="•"/>
        <a:defRPr kumimoji="1" sz="681" kern="1200">
          <a:solidFill>
            <a:schemeClr val="tx1"/>
          </a:solidFill>
          <a:latin typeface="+mn-lt"/>
          <a:ea typeface="+mn-ea"/>
          <a:cs typeface="+mn-cs"/>
        </a:defRPr>
      </a:lvl2pPr>
      <a:lvl3pPr marL="324155" indent="-64831" algn="l" defTabSz="259324" rtl="0" eaLnBrk="1" latinLnBrk="0" hangingPunct="1">
        <a:lnSpc>
          <a:spcPct val="90000"/>
        </a:lnSpc>
        <a:spcBef>
          <a:spcPts val="142"/>
        </a:spcBef>
        <a:buFont typeface="Arial" panose="020B0604020202020204" pitchFamily="34" charset="0"/>
        <a:buChar char="•"/>
        <a:defRPr kumimoji="1" sz="567" kern="1200">
          <a:solidFill>
            <a:schemeClr val="tx1"/>
          </a:solidFill>
          <a:latin typeface="+mn-lt"/>
          <a:ea typeface="+mn-ea"/>
          <a:cs typeface="+mn-cs"/>
        </a:defRPr>
      </a:lvl3pPr>
      <a:lvl4pPr marL="453817" indent="-64831" algn="l" defTabSz="259324" rtl="0" eaLnBrk="1" latinLnBrk="0" hangingPunct="1">
        <a:lnSpc>
          <a:spcPct val="90000"/>
        </a:lnSpc>
        <a:spcBef>
          <a:spcPts val="142"/>
        </a:spcBef>
        <a:buFont typeface="Arial" panose="020B0604020202020204" pitchFamily="34" charset="0"/>
        <a:buChar char="•"/>
        <a:defRPr kumimoji="1" sz="510" kern="1200">
          <a:solidFill>
            <a:schemeClr val="tx1"/>
          </a:solidFill>
          <a:latin typeface="+mn-lt"/>
          <a:ea typeface="+mn-ea"/>
          <a:cs typeface="+mn-cs"/>
        </a:defRPr>
      </a:lvl4pPr>
      <a:lvl5pPr marL="583479" indent="-64831" algn="l" defTabSz="259324" rtl="0" eaLnBrk="1" latinLnBrk="0" hangingPunct="1">
        <a:lnSpc>
          <a:spcPct val="90000"/>
        </a:lnSpc>
        <a:spcBef>
          <a:spcPts val="142"/>
        </a:spcBef>
        <a:buFont typeface="Arial" panose="020B0604020202020204" pitchFamily="34" charset="0"/>
        <a:buChar char="•"/>
        <a:defRPr kumimoji="1" sz="510" kern="1200">
          <a:solidFill>
            <a:schemeClr val="tx1"/>
          </a:solidFill>
          <a:latin typeface="+mn-lt"/>
          <a:ea typeface="+mn-ea"/>
          <a:cs typeface="+mn-cs"/>
        </a:defRPr>
      </a:lvl5pPr>
      <a:lvl6pPr marL="713141" indent="-64831" algn="l" defTabSz="259324" rtl="0" eaLnBrk="1" latinLnBrk="0" hangingPunct="1">
        <a:lnSpc>
          <a:spcPct val="90000"/>
        </a:lnSpc>
        <a:spcBef>
          <a:spcPts val="142"/>
        </a:spcBef>
        <a:buFont typeface="Arial" panose="020B0604020202020204" pitchFamily="34" charset="0"/>
        <a:buChar char="•"/>
        <a:defRPr kumimoji="1" sz="510" kern="1200">
          <a:solidFill>
            <a:schemeClr val="tx1"/>
          </a:solidFill>
          <a:latin typeface="+mn-lt"/>
          <a:ea typeface="+mn-ea"/>
          <a:cs typeface="+mn-cs"/>
        </a:defRPr>
      </a:lvl6pPr>
      <a:lvl7pPr marL="842802" indent="-64831" algn="l" defTabSz="259324" rtl="0" eaLnBrk="1" latinLnBrk="0" hangingPunct="1">
        <a:lnSpc>
          <a:spcPct val="90000"/>
        </a:lnSpc>
        <a:spcBef>
          <a:spcPts val="142"/>
        </a:spcBef>
        <a:buFont typeface="Arial" panose="020B0604020202020204" pitchFamily="34" charset="0"/>
        <a:buChar char="•"/>
        <a:defRPr kumimoji="1" sz="510" kern="1200">
          <a:solidFill>
            <a:schemeClr val="tx1"/>
          </a:solidFill>
          <a:latin typeface="+mn-lt"/>
          <a:ea typeface="+mn-ea"/>
          <a:cs typeface="+mn-cs"/>
        </a:defRPr>
      </a:lvl7pPr>
      <a:lvl8pPr marL="972464" indent="-64831" algn="l" defTabSz="259324" rtl="0" eaLnBrk="1" latinLnBrk="0" hangingPunct="1">
        <a:lnSpc>
          <a:spcPct val="90000"/>
        </a:lnSpc>
        <a:spcBef>
          <a:spcPts val="142"/>
        </a:spcBef>
        <a:buFont typeface="Arial" panose="020B0604020202020204" pitchFamily="34" charset="0"/>
        <a:buChar char="•"/>
        <a:defRPr kumimoji="1" sz="510" kern="1200">
          <a:solidFill>
            <a:schemeClr val="tx1"/>
          </a:solidFill>
          <a:latin typeface="+mn-lt"/>
          <a:ea typeface="+mn-ea"/>
          <a:cs typeface="+mn-cs"/>
        </a:defRPr>
      </a:lvl8pPr>
      <a:lvl9pPr marL="1102126" indent="-64831" algn="l" defTabSz="259324" rtl="0" eaLnBrk="1" latinLnBrk="0" hangingPunct="1">
        <a:lnSpc>
          <a:spcPct val="90000"/>
        </a:lnSpc>
        <a:spcBef>
          <a:spcPts val="142"/>
        </a:spcBef>
        <a:buFont typeface="Arial" panose="020B0604020202020204" pitchFamily="34" charset="0"/>
        <a:buChar char="•"/>
        <a:defRPr kumimoji="1" sz="510" kern="1200">
          <a:solidFill>
            <a:schemeClr val="tx1"/>
          </a:solidFill>
          <a:latin typeface="+mn-lt"/>
          <a:ea typeface="+mn-ea"/>
          <a:cs typeface="+mn-cs"/>
        </a:defRPr>
      </a:lvl9pPr>
    </p:bodyStyle>
    <p:otherStyle>
      <a:defPPr>
        <a:defRPr lang="en-US"/>
      </a:defPPr>
      <a:lvl1pPr marL="0" algn="l" defTabSz="259324" rtl="0" eaLnBrk="1" latinLnBrk="0" hangingPunct="1">
        <a:defRPr kumimoji="1" sz="510" kern="1200">
          <a:solidFill>
            <a:schemeClr val="tx1"/>
          </a:solidFill>
          <a:latin typeface="+mn-lt"/>
          <a:ea typeface="+mn-ea"/>
          <a:cs typeface="+mn-cs"/>
        </a:defRPr>
      </a:lvl1pPr>
      <a:lvl2pPr marL="129662" algn="l" defTabSz="259324" rtl="0" eaLnBrk="1" latinLnBrk="0" hangingPunct="1">
        <a:defRPr kumimoji="1" sz="510" kern="1200">
          <a:solidFill>
            <a:schemeClr val="tx1"/>
          </a:solidFill>
          <a:latin typeface="+mn-lt"/>
          <a:ea typeface="+mn-ea"/>
          <a:cs typeface="+mn-cs"/>
        </a:defRPr>
      </a:lvl2pPr>
      <a:lvl3pPr marL="259324" algn="l" defTabSz="259324" rtl="0" eaLnBrk="1" latinLnBrk="0" hangingPunct="1">
        <a:defRPr kumimoji="1" sz="510" kern="1200">
          <a:solidFill>
            <a:schemeClr val="tx1"/>
          </a:solidFill>
          <a:latin typeface="+mn-lt"/>
          <a:ea typeface="+mn-ea"/>
          <a:cs typeface="+mn-cs"/>
        </a:defRPr>
      </a:lvl3pPr>
      <a:lvl4pPr marL="388986" algn="l" defTabSz="259324" rtl="0" eaLnBrk="1" latinLnBrk="0" hangingPunct="1">
        <a:defRPr kumimoji="1" sz="510" kern="1200">
          <a:solidFill>
            <a:schemeClr val="tx1"/>
          </a:solidFill>
          <a:latin typeface="+mn-lt"/>
          <a:ea typeface="+mn-ea"/>
          <a:cs typeface="+mn-cs"/>
        </a:defRPr>
      </a:lvl4pPr>
      <a:lvl5pPr marL="518648" algn="l" defTabSz="259324" rtl="0" eaLnBrk="1" latinLnBrk="0" hangingPunct="1">
        <a:defRPr kumimoji="1" sz="510" kern="1200">
          <a:solidFill>
            <a:schemeClr val="tx1"/>
          </a:solidFill>
          <a:latin typeface="+mn-lt"/>
          <a:ea typeface="+mn-ea"/>
          <a:cs typeface="+mn-cs"/>
        </a:defRPr>
      </a:lvl5pPr>
      <a:lvl6pPr marL="648310" algn="l" defTabSz="259324" rtl="0" eaLnBrk="1" latinLnBrk="0" hangingPunct="1">
        <a:defRPr kumimoji="1" sz="510" kern="1200">
          <a:solidFill>
            <a:schemeClr val="tx1"/>
          </a:solidFill>
          <a:latin typeface="+mn-lt"/>
          <a:ea typeface="+mn-ea"/>
          <a:cs typeface="+mn-cs"/>
        </a:defRPr>
      </a:lvl6pPr>
      <a:lvl7pPr marL="777972" algn="l" defTabSz="259324" rtl="0" eaLnBrk="1" latinLnBrk="0" hangingPunct="1">
        <a:defRPr kumimoji="1" sz="510" kern="1200">
          <a:solidFill>
            <a:schemeClr val="tx1"/>
          </a:solidFill>
          <a:latin typeface="+mn-lt"/>
          <a:ea typeface="+mn-ea"/>
          <a:cs typeface="+mn-cs"/>
        </a:defRPr>
      </a:lvl7pPr>
      <a:lvl8pPr marL="907633" algn="l" defTabSz="259324" rtl="0" eaLnBrk="1" latinLnBrk="0" hangingPunct="1">
        <a:defRPr kumimoji="1" sz="510" kern="1200">
          <a:solidFill>
            <a:schemeClr val="tx1"/>
          </a:solidFill>
          <a:latin typeface="+mn-lt"/>
          <a:ea typeface="+mn-ea"/>
          <a:cs typeface="+mn-cs"/>
        </a:defRPr>
      </a:lvl8pPr>
      <a:lvl9pPr marL="1037295" algn="l" defTabSz="259324" rtl="0" eaLnBrk="1" latinLnBrk="0" hangingPunct="1">
        <a:defRPr kumimoji="1" sz="51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線コネクタ 6"/>
          <p:cNvCxnSpPr/>
          <p:nvPr/>
        </p:nvCxnSpPr>
        <p:spPr>
          <a:xfrm>
            <a:off x="4656222" y="-192505"/>
            <a:ext cx="0" cy="19250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正方形/長方形 7"/>
          <p:cNvSpPr/>
          <p:nvPr/>
        </p:nvSpPr>
        <p:spPr>
          <a:xfrm>
            <a:off x="0" y="0"/>
            <a:ext cx="4660232" cy="1944688"/>
          </a:xfrm>
          <a:prstGeom prst="rect">
            <a:avLst/>
          </a:prstGeom>
          <a:gradFill flip="none" rotWithShape="1">
            <a:gsLst>
              <a:gs pos="0">
                <a:srgbClr val="FF3399">
                  <a:tint val="66000"/>
                  <a:satMod val="160000"/>
                </a:srgbClr>
              </a:gs>
              <a:gs pos="50000">
                <a:srgbClr val="FF3399">
                  <a:tint val="44500"/>
                  <a:satMod val="160000"/>
                </a:srgbClr>
              </a:gs>
              <a:gs pos="100000">
                <a:srgbClr val="FF3399">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4656222" y="310624"/>
            <a:ext cx="1463591" cy="1431161"/>
          </a:xfrm>
          <a:prstGeom prst="rect">
            <a:avLst/>
          </a:prstGeom>
          <a:noFill/>
        </p:spPr>
        <p:txBody>
          <a:bodyPr wrap="square" rtlCol="0">
            <a:spAutoFit/>
          </a:bodyPr>
          <a:lstStyle/>
          <a:p>
            <a:pPr algn="ctr"/>
            <a:r>
              <a:rPr kumimoji="1" lang="ja-JP" altLang="en-US" sz="900" dirty="0" smtClean="0">
                <a:latin typeface="HGP創英角ﾎﾟｯﾌﾟ体" panose="040B0A00000000000000" pitchFamily="50" charset="-128"/>
                <a:ea typeface="HGP創英角ﾎﾟｯﾌﾟ体" panose="040B0A00000000000000" pitchFamily="50" charset="-128"/>
              </a:rPr>
              <a:t>さくらんぼ街コン </a:t>
            </a:r>
            <a:r>
              <a:rPr kumimoji="1" lang="en-US" altLang="ja-JP" sz="900" dirty="0" smtClean="0">
                <a:latin typeface="HGP創英角ﾎﾟｯﾌﾟ体" panose="040B0A00000000000000" pitchFamily="50" charset="-128"/>
                <a:ea typeface="HGP創英角ﾎﾟｯﾌﾟ体" panose="040B0A00000000000000" pitchFamily="50" charset="-128"/>
              </a:rPr>
              <a:t>2017</a:t>
            </a:r>
            <a:r>
              <a:rPr kumimoji="1" lang="ja-JP" altLang="en-US" sz="900" dirty="0" smtClean="0">
                <a:latin typeface="HGP創英角ﾎﾟｯﾌﾟ体" panose="040B0A00000000000000" pitchFamily="50" charset="-128"/>
                <a:ea typeface="HGP創英角ﾎﾟｯﾌﾟ体" panose="040B0A00000000000000" pitchFamily="50" charset="-128"/>
              </a:rPr>
              <a:t>夏</a:t>
            </a:r>
            <a:endParaRPr lang="en-US" altLang="ja-JP" sz="900" dirty="0">
              <a:latin typeface="HGP創英角ﾎﾟｯﾌﾟ体" panose="040B0A00000000000000" pitchFamily="50" charset="-128"/>
              <a:ea typeface="HGP創英角ﾎﾟｯﾌﾟ体" panose="040B0A00000000000000" pitchFamily="50" charset="-128"/>
            </a:endParaRPr>
          </a:p>
          <a:p>
            <a:pPr algn="ctr"/>
            <a:r>
              <a:rPr kumimoji="1" lang="ja-JP" altLang="en-US" sz="900" dirty="0" smtClean="0">
                <a:latin typeface="+mn-ea"/>
              </a:rPr>
              <a:t>平成</a:t>
            </a:r>
            <a:r>
              <a:rPr kumimoji="1" lang="en-US" altLang="ja-JP" sz="900" dirty="0" smtClean="0">
                <a:latin typeface="+mn-ea"/>
              </a:rPr>
              <a:t>29</a:t>
            </a:r>
            <a:r>
              <a:rPr kumimoji="1" lang="ja-JP" altLang="en-US" sz="900" dirty="0" smtClean="0">
                <a:latin typeface="+mn-ea"/>
              </a:rPr>
              <a:t>年</a:t>
            </a:r>
            <a:r>
              <a:rPr kumimoji="1" lang="en-US" altLang="ja-JP" sz="900" dirty="0" smtClean="0">
                <a:latin typeface="+mn-ea"/>
              </a:rPr>
              <a:t>8</a:t>
            </a:r>
            <a:r>
              <a:rPr kumimoji="1" lang="ja-JP" altLang="en-US" sz="900" dirty="0" smtClean="0">
                <a:latin typeface="+mn-ea"/>
              </a:rPr>
              <a:t>月</a:t>
            </a:r>
            <a:r>
              <a:rPr kumimoji="1" lang="en-US" altLang="ja-JP" sz="900" dirty="0" smtClean="0">
                <a:latin typeface="+mn-ea"/>
              </a:rPr>
              <a:t>5</a:t>
            </a:r>
            <a:r>
              <a:rPr kumimoji="1" lang="ja-JP" altLang="en-US" sz="900" dirty="0" smtClean="0">
                <a:latin typeface="+mn-ea"/>
              </a:rPr>
              <a:t>日（土）</a:t>
            </a:r>
            <a:endParaRPr kumimoji="1" lang="en-US" altLang="ja-JP" sz="900" dirty="0" smtClean="0">
              <a:latin typeface="+mn-ea"/>
            </a:endParaRPr>
          </a:p>
          <a:p>
            <a:pPr algn="ctr"/>
            <a:endParaRPr lang="en-US" altLang="ja-JP" sz="900" dirty="0">
              <a:latin typeface="+mn-ea"/>
            </a:endParaRPr>
          </a:p>
          <a:p>
            <a:pPr algn="ctr"/>
            <a:r>
              <a:rPr kumimoji="1" lang="ja-JP" altLang="en-US" sz="1600" dirty="0" smtClean="0">
                <a:latin typeface="+mn-ea"/>
              </a:rPr>
              <a:t>女性</a:t>
            </a:r>
            <a:endParaRPr kumimoji="1" lang="en-US" altLang="ja-JP" sz="1600" dirty="0" smtClean="0">
              <a:latin typeface="+mn-ea"/>
            </a:endParaRPr>
          </a:p>
          <a:p>
            <a:pPr algn="ctr"/>
            <a:endParaRPr lang="en-US" altLang="ja-JP" sz="900" dirty="0">
              <a:latin typeface="+mn-ea"/>
            </a:endParaRPr>
          </a:p>
          <a:p>
            <a:pPr algn="ctr"/>
            <a:r>
              <a:rPr kumimoji="1" lang="ja-JP" altLang="en-US" sz="900" dirty="0" smtClean="0">
                <a:latin typeface="+mn-ea"/>
              </a:rPr>
              <a:t>前売り　</a:t>
            </a:r>
            <a:r>
              <a:rPr kumimoji="1" lang="en-US" altLang="ja-JP" sz="900" dirty="0" smtClean="0">
                <a:latin typeface="+mn-ea"/>
              </a:rPr>
              <a:t>2,000</a:t>
            </a:r>
            <a:r>
              <a:rPr kumimoji="1" lang="ja-JP" altLang="en-US" sz="900" dirty="0" smtClean="0">
                <a:latin typeface="+mn-ea"/>
              </a:rPr>
              <a:t>円</a:t>
            </a:r>
            <a:endParaRPr lang="en-US" altLang="ja-JP" sz="900" dirty="0">
              <a:latin typeface="+mn-ea"/>
            </a:endParaRPr>
          </a:p>
          <a:p>
            <a:pPr algn="ctr"/>
            <a:endParaRPr kumimoji="1" lang="en-US" altLang="ja-JP" sz="900" dirty="0" smtClean="0">
              <a:latin typeface="+mn-ea"/>
            </a:endParaRPr>
          </a:p>
          <a:p>
            <a:pPr algn="ctr"/>
            <a:r>
              <a:rPr lang="ja-JP" altLang="en-US" sz="800" dirty="0" smtClean="0">
                <a:latin typeface="+mn-ea"/>
              </a:rPr>
              <a:t>山形さくらんぼ通り商栄会</a:t>
            </a:r>
            <a:endParaRPr kumimoji="1" lang="en-US" altLang="ja-JP" sz="800" dirty="0" smtClean="0">
              <a:latin typeface="+mn-ea"/>
            </a:endParaRPr>
          </a:p>
          <a:p>
            <a:pPr algn="ctr"/>
            <a:endParaRPr kumimoji="1" lang="ja-JP" altLang="en-US" sz="900" dirty="0">
              <a:latin typeface="+mn-ea"/>
            </a:endParaRPr>
          </a:p>
        </p:txBody>
      </p:sp>
      <p:sp>
        <p:nvSpPr>
          <p:cNvPr id="10" name="テキスト ボックス 9"/>
          <p:cNvSpPr txBox="1"/>
          <p:nvPr/>
        </p:nvSpPr>
        <p:spPr>
          <a:xfrm>
            <a:off x="109757" y="69098"/>
            <a:ext cx="3168317" cy="369332"/>
          </a:xfrm>
          <a:prstGeom prst="rect">
            <a:avLst/>
          </a:prstGeom>
          <a:noFill/>
        </p:spPr>
        <p:txBody>
          <a:bodyPr wrap="square" rtlCol="0">
            <a:spAutoFit/>
          </a:bodyPr>
          <a:lstStyle/>
          <a:p>
            <a:r>
              <a:rPr kumimoji="1" lang="ja-JP" altLang="en-US" dirty="0" smtClean="0">
                <a:effectLst>
                  <a:outerShdw blurRad="60007" dist="200025" dir="15000000" sy="30000" kx="-1800000" algn="bl" rotWithShape="0">
                    <a:prstClr val="black">
                      <a:alpha val="32000"/>
                    </a:prstClr>
                  </a:outerShdw>
                </a:effectLst>
                <a:latin typeface="HG創英角ﾎﾟｯﾌﾟ体" panose="040B0A09000000000000" pitchFamily="49" charset="-128"/>
                <a:ea typeface="HG創英角ﾎﾟｯﾌﾟ体" panose="040B0A09000000000000" pitchFamily="49" charset="-128"/>
              </a:rPr>
              <a:t>さくらんぼ街コン </a:t>
            </a:r>
            <a:r>
              <a:rPr kumimoji="1" lang="en-US" altLang="ja-JP" dirty="0" smtClean="0">
                <a:effectLst>
                  <a:outerShdw blurRad="60007" dist="200025" dir="15000000" sy="30000" kx="-1800000" algn="bl" rotWithShape="0">
                    <a:prstClr val="black">
                      <a:alpha val="32000"/>
                    </a:prstClr>
                  </a:outerShdw>
                </a:effectLst>
                <a:latin typeface="HG創英角ﾎﾟｯﾌﾟ体" panose="040B0A09000000000000" pitchFamily="49" charset="-128"/>
                <a:ea typeface="HG創英角ﾎﾟｯﾌﾟ体" panose="040B0A09000000000000" pitchFamily="49" charset="-128"/>
              </a:rPr>
              <a:t>2017</a:t>
            </a:r>
            <a:r>
              <a:rPr lang="ja-JP" altLang="en-US" dirty="0" smtClean="0">
                <a:effectLst>
                  <a:outerShdw blurRad="60007" dist="200025" dir="15000000" sy="30000" kx="-1800000" algn="bl" rotWithShape="0">
                    <a:prstClr val="black">
                      <a:alpha val="32000"/>
                    </a:prstClr>
                  </a:outerShdw>
                </a:effectLst>
                <a:latin typeface="HG創英角ﾎﾟｯﾌﾟ体" panose="040B0A09000000000000" pitchFamily="49" charset="-128"/>
                <a:ea typeface="HG創英角ﾎﾟｯﾌﾟ体" panose="040B0A09000000000000" pitchFamily="49" charset="-128"/>
              </a:rPr>
              <a:t>夏</a:t>
            </a:r>
            <a:endParaRPr kumimoji="1" lang="ja-JP" altLang="en-US" dirty="0">
              <a:effectLst>
                <a:outerShdw blurRad="60007" dist="200025" dir="15000000" sy="30000" kx="-1800000" algn="bl" rotWithShape="0">
                  <a:prstClr val="black">
                    <a:alpha val="32000"/>
                  </a:prstClr>
                </a:outerShdw>
              </a:effectLst>
              <a:latin typeface="HG創英角ﾎﾟｯﾌﾟ体" panose="040B0A09000000000000" pitchFamily="49" charset="-128"/>
              <a:ea typeface="HG創英角ﾎﾟｯﾌﾟ体" panose="040B0A09000000000000" pitchFamily="49" charset="-128"/>
            </a:endParaRPr>
          </a:p>
        </p:txBody>
      </p:sp>
      <p:sp>
        <p:nvSpPr>
          <p:cNvPr id="11" name="テキスト ボックス 10"/>
          <p:cNvSpPr txBox="1"/>
          <p:nvPr/>
        </p:nvSpPr>
        <p:spPr>
          <a:xfrm>
            <a:off x="227889" y="630174"/>
            <a:ext cx="3023585" cy="646331"/>
          </a:xfrm>
          <a:prstGeom prst="rect">
            <a:avLst/>
          </a:prstGeom>
          <a:noFill/>
        </p:spPr>
        <p:txBody>
          <a:bodyPr wrap="none" rtlCol="0">
            <a:spAutoFit/>
          </a:bodyPr>
          <a:lstStyle/>
          <a:p>
            <a:r>
              <a:rPr kumimoji="1" lang="ja-JP" altLang="en-US" sz="1000" dirty="0" smtClean="0">
                <a:latin typeface="+mn-ea"/>
              </a:rPr>
              <a:t>８</a:t>
            </a:r>
            <a:r>
              <a:rPr lang="ja-JP" altLang="en-US" sz="1000" dirty="0" smtClean="0">
                <a:latin typeface="+mn-ea"/>
              </a:rPr>
              <a:t>月５</a:t>
            </a:r>
            <a:r>
              <a:rPr kumimoji="1" lang="ja-JP" altLang="en-US" sz="1000" dirty="0" smtClean="0">
                <a:latin typeface="+mn-ea"/>
              </a:rPr>
              <a:t>日</a:t>
            </a:r>
            <a:r>
              <a:rPr kumimoji="1" lang="ja-JP" altLang="en-US" sz="800" dirty="0" smtClean="0">
                <a:latin typeface="+mn-ea"/>
              </a:rPr>
              <a:t>（土） </a:t>
            </a:r>
            <a:r>
              <a:rPr kumimoji="1" lang="ja-JP" altLang="en-US" sz="1000" dirty="0" smtClean="0">
                <a:latin typeface="+mn-ea"/>
              </a:rPr>
              <a:t>１８時～</a:t>
            </a:r>
            <a:r>
              <a:rPr lang="ja-JP" altLang="en-US" sz="1000" dirty="0" smtClean="0">
                <a:latin typeface="+mn-ea"/>
              </a:rPr>
              <a:t>２</a:t>
            </a:r>
            <a:r>
              <a:rPr lang="ja-JP" altLang="en-US" sz="1000" dirty="0">
                <a:latin typeface="+mn-ea"/>
              </a:rPr>
              <a:t>２</a:t>
            </a:r>
            <a:r>
              <a:rPr kumimoji="1" lang="ja-JP" altLang="en-US" sz="1000" dirty="0" smtClean="0">
                <a:latin typeface="+mn-ea"/>
              </a:rPr>
              <a:t>時</a:t>
            </a:r>
            <a:r>
              <a:rPr kumimoji="1" lang="ja-JP" altLang="en-US" sz="800" dirty="0" smtClean="0">
                <a:latin typeface="+mn-ea"/>
              </a:rPr>
              <a:t>（受付は１７時開始）</a:t>
            </a:r>
            <a:endParaRPr kumimoji="1" lang="en-US" altLang="ja-JP" sz="800" dirty="0" smtClean="0">
              <a:latin typeface="+mn-ea"/>
            </a:endParaRPr>
          </a:p>
          <a:p>
            <a:pPr indent="180975"/>
            <a:r>
              <a:rPr kumimoji="1" lang="ja-JP" altLang="en-US" sz="800" dirty="0" smtClean="0">
                <a:latin typeface="+mn-ea"/>
              </a:rPr>
              <a:t>参加費（お一人さま）</a:t>
            </a:r>
            <a:r>
              <a:rPr kumimoji="1" lang="ja-JP" altLang="en-US" sz="1000" dirty="0" smtClean="0">
                <a:latin typeface="+mn-ea"/>
              </a:rPr>
              <a:t>　男性：５</a:t>
            </a:r>
            <a:r>
              <a:rPr kumimoji="1" lang="en-US" altLang="ja-JP" sz="1000" dirty="0" smtClean="0">
                <a:latin typeface="+mn-ea"/>
              </a:rPr>
              <a:t>,</a:t>
            </a:r>
            <a:r>
              <a:rPr kumimoji="1" lang="ja-JP" altLang="en-US" sz="1000" dirty="0" smtClean="0">
                <a:latin typeface="+mn-ea"/>
              </a:rPr>
              <a:t>０００</a:t>
            </a:r>
            <a:r>
              <a:rPr kumimoji="1" lang="ja-JP" altLang="en-US" sz="800" dirty="0" smtClean="0">
                <a:latin typeface="+mn-ea"/>
              </a:rPr>
              <a:t>円</a:t>
            </a:r>
            <a:r>
              <a:rPr kumimoji="1" lang="ja-JP" altLang="en-US" sz="1000" dirty="0" smtClean="0">
                <a:latin typeface="+mn-ea"/>
              </a:rPr>
              <a:t>　女性：２</a:t>
            </a:r>
            <a:r>
              <a:rPr lang="en-US" altLang="ja-JP" sz="1000" dirty="0" smtClean="0">
                <a:latin typeface="+mn-ea"/>
              </a:rPr>
              <a:t>,</a:t>
            </a:r>
            <a:r>
              <a:rPr kumimoji="1" lang="ja-JP" altLang="en-US" sz="1000" dirty="0" smtClean="0">
                <a:latin typeface="+mn-ea"/>
              </a:rPr>
              <a:t>０００</a:t>
            </a:r>
            <a:r>
              <a:rPr kumimoji="1" lang="ja-JP" altLang="en-US" sz="800" dirty="0" smtClean="0">
                <a:latin typeface="+mn-ea"/>
              </a:rPr>
              <a:t>円</a:t>
            </a:r>
            <a:endParaRPr kumimoji="1" lang="en-US" altLang="ja-JP" sz="800" dirty="0" smtClean="0">
              <a:latin typeface="+mn-ea"/>
            </a:endParaRPr>
          </a:p>
          <a:p>
            <a:endParaRPr kumimoji="1" lang="en-US" altLang="ja-JP" sz="800" dirty="0" smtClean="0">
              <a:latin typeface="+mn-ea"/>
            </a:endParaRPr>
          </a:p>
          <a:p>
            <a:pPr indent="180975"/>
            <a:r>
              <a:rPr lang="ja-JP" altLang="en-US" sz="800" dirty="0" smtClean="0">
                <a:latin typeface="+mn-ea"/>
              </a:rPr>
              <a:t>さくらんぼ通り商店街の飲食店２３店舗に出入り自由</a:t>
            </a:r>
            <a:endParaRPr lang="en-US" altLang="ja-JP" sz="800" dirty="0" smtClean="0">
              <a:latin typeface="+mn-ea"/>
            </a:endParaRPr>
          </a:p>
        </p:txBody>
      </p:sp>
      <p:sp>
        <p:nvSpPr>
          <p:cNvPr id="12" name="テキスト ボックス 11"/>
          <p:cNvSpPr txBox="1"/>
          <p:nvPr/>
        </p:nvSpPr>
        <p:spPr>
          <a:xfrm>
            <a:off x="227889" y="383488"/>
            <a:ext cx="4428332" cy="261610"/>
          </a:xfrm>
          <a:prstGeom prst="rect">
            <a:avLst/>
          </a:prstGeom>
          <a:noFill/>
        </p:spPr>
        <p:txBody>
          <a:bodyPr wrap="square" rtlCol="0">
            <a:spAutoFit/>
          </a:bodyPr>
          <a:lstStyle/>
          <a:p>
            <a:r>
              <a:rPr lang="ja-JP" altLang="en-US" sz="1100" dirty="0" smtClean="0">
                <a:solidFill>
                  <a:srgbClr val="CC3300"/>
                </a:solidFill>
                <a:effectLst>
                  <a:glow rad="139700">
                    <a:schemeClr val="accent4">
                      <a:satMod val="175000"/>
                      <a:alpha val="40000"/>
                    </a:schemeClr>
                  </a:glow>
                </a:effectLst>
                <a:latin typeface="AR P丸ゴシック体M" panose="020B0600010101010101" pitchFamily="50" charset="-128"/>
                <a:ea typeface="AR P丸ゴシック体M" panose="020B0600010101010101" pitchFamily="50" charset="-128"/>
              </a:rPr>
              <a:t>ホットなさくらんぼ通りに男性２００人・女性２００人が大集結！</a:t>
            </a:r>
            <a:endParaRPr kumimoji="1" lang="ja-JP" altLang="en-US" sz="1100" dirty="0">
              <a:solidFill>
                <a:srgbClr val="CC3300"/>
              </a:solidFill>
              <a:effectLst>
                <a:glow rad="139700">
                  <a:schemeClr val="accent4">
                    <a:satMod val="175000"/>
                    <a:alpha val="40000"/>
                  </a:schemeClr>
                </a:glow>
              </a:effectLst>
              <a:latin typeface="AR P丸ゴシック体M" panose="020B0600010101010101" pitchFamily="50" charset="-128"/>
              <a:ea typeface="AR P丸ゴシック体M" panose="020B0600010101010101" pitchFamily="50" charset="-128"/>
            </a:endParaRPr>
          </a:p>
        </p:txBody>
      </p:sp>
      <p:sp>
        <p:nvSpPr>
          <p:cNvPr id="13" name="テキスト ボックス 12"/>
          <p:cNvSpPr txBox="1"/>
          <p:nvPr/>
        </p:nvSpPr>
        <p:spPr>
          <a:xfrm>
            <a:off x="603948" y="1355670"/>
            <a:ext cx="4052274" cy="584775"/>
          </a:xfrm>
          <a:prstGeom prst="rect">
            <a:avLst/>
          </a:prstGeom>
          <a:noFill/>
        </p:spPr>
        <p:txBody>
          <a:bodyPr wrap="square" rtlCol="0">
            <a:spAutoFit/>
          </a:bodyPr>
          <a:lstStyle/>
          <a:p>
            <a:r>
              <a:rPr kumimoji="1" lang="ja-JP" altLang="en-US" sz="600" dirty="0" smtClean="0">
                <a:solidFill>
                  <a:srgbClr val="FFFFFF"/>
                </a:solidFill>
              </a:rPr>
              <a:t>●</a:t>
            </a:r>
            <a:r>
              <a:rPr kumimoji="1" lang="ja-JP" altLang="en-US" sz="600" dirty="0" smtClean="0"/>
              <a:t>開始前にデミオプラザ前の特設テントにて参加証明のリストバンドと引き換えしてください。</a:t>
            </a:r>
            <a:endParaRPr kumimoji="1" lang="en-US" altLang="ja-JP" sz="600" dirty="0" smtClean="0"/>
          </a:p>
          <a:p>
            <a:r>
              <a:rPr lang="ja-JP" altLang="en-US" sz="600" dirty="0">
                <a:solidFill>
                  <a:schemeClr val="bg1"/>
                </a:solidFill>
              </a:rPr>
              <a:t>●</a:t>
            </a:r>
            <a:r>
              <a:rPr kumimoji="1" lang="ja-JP" altLang="en-US" sz="600" dirty="0" smtClean="0"/>
              <a:t>ペアのお一人ずつにチケットが必要です。</a:t>
            </a:r>
            <a:endParaRPr kumimoji="1" lang="en-US" altLang="ja-JP" sz="600" dirty="0" smtClean="0"/>
          </a:p>
          <a:p>
            <a:r>
              <a:rPr lang="ja-JP" altLang="en-US" sz="600" dirty="0" smtClean="0">
                <a:solidFill>
                  <a:schemeClr val="bg1"/>
                </a:solidFill>
              </a:rPr>
              <a:t>●</a:t>
            </a:r>
            <a:r>
              <a:rPr lang="ja-JP" altLang="en-US" sz="600" dirty="0" smtClean="0"/>
              <a:t>前売りチケットをなくされた場合の返金はいたしかねます。</a:t>
            </a:r>
            <a:endParaRPr lang="en-US" altLang="ja-JP" sz="600" dirty="0" smtClean="0"/>
          </a:p>
          <a:p>
            <a:endParaRPr kumimoji="1" lang="en-US" altLang="ja-JP" sz="700" dirty="0"/>
          </a:p>
          <a:p>
            <a:r>
              <a:rPr lang="ja-JP" altLang="en-US" sz="700" dirty="0" smtClean="0"/>
              <a:t>主催：山形さくらんぼ通り商栄会青年部　当日📞（</a:t>
            </a:r>
            <a:r>
              <a:rPr lang="en-US" altLang="ja-JP" sz="700" dirty="0" smtClean="0"/>
              <a:t>023</a:t>
            </a:r>
            <a:r>
              <a:rPr lang="ja-JP" altLang="en-US" sz="700" dirty="0" smtClean="0"/>
              <a:t>）</a:t>
            </a:r>
            <a:r>
              <a:rPr lang="en-US" altLang="ja-JP" sz="700" dirty="0" smtClean="0"/>
              <a:t>654-3210</a:t>
            </a:r>
            <a:r>
              <a:rPr lang="ja-JP" altLang="en-US" sz="700" dirty="0" smtClean="0"/>
              <a:t>　　後援：山形県、山形市、テレビ新山形</a:t>
            </a:r>
            <a:endParaRPr kumimoji="1" lang="en-US" altLang="ja-JP" sz="700" dirty="0" smtClean="0"/>
          </a:p>
        </p:txBody>
      </p:sp>
      <p:pic>
        <p:nvPicPr>
          <p:cNvPr id="14" name="図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3939" y="756653"/>
            <a:ext cx="913598" cy="763335"/>
          </a:xfrm>
          <a:prstGeom prst="rect">
            <a:avLst/>
          </a:prstGeom>
        </p:spPr>
      </p:pic>
      <p:cxnSp>
        <p:nvCxnSpPr>
          <p:cNvPr id="3" name="直線コネクタ 2"/>
          <p:cNvCxnSpPr/>
          <p:nvPr/>
        </p:nvCxnSpPr>
        <p:spPr>
          <a:xfrm>
            <a:off x="4656222" y="0"/>
            <a:ext cx="0" cy="194468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039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ペーパー">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TotalTime>
  <Words>101</Words>
  <Application>Microsoft Office PowerPoint</Application>
  <PresentationFormat>ユーザー設定</PresentationFormat>
  <Paragraphs>19</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vt:i4>
      </vt:variant>
    </vt:vector>
  </HeadingPairs>
  <TitlesOfParts>
    <vt:vector size="9" baseType="lpstr">
      <vt:lpstr>AR P丸ゴシック体M</vt:lpstr>
      <vt:lpstr>HGP創英角ﾎﾟｯﾌﾟ体</vt:lpstr>
      <vt:lpstr>HG創英角ﾎﾟｯﾌﾟ体</vt:lpstr>
      <vt:lpstr>ＭＳ Ｐゴシック</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天野暢子</dc:creator>
  <cp:lastModifiedBy>N A</cp:lastModifiedBy>
  <cp:revision>12</cp:revision>
  <cp:lastPrinted>2016-05-01T01:42:40Z</cp:lastPrinted>
  <dcterms:created xsi:type="dcterms:W3CDTF">2016-05-01T00:26:41Z</dcterms:created>
  <dcterms:modified xsi:type="dcterms:W3CDTF">2016-11-02T05:52:31Z</dcterms:modified>
</cp:coreProperties>
</file>