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</p:sldIdLst>
  <p:sldSz cx="3600450" cy="5327650"/>
  <p:notesSz cx="6858000" cy="9945688"/>
  <p:defaultTextStyle>
    <a:defPPr>
      <a:defRPr lang="ja-JP"/>
    </a:defPPr>
    <a:lvl1pPr marL="0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1pPr>
    <a:lvl2pPr marL="181051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2pPr>
    <a:lvl3pPr marL="362102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3pPr>
    <a:lvl4pPr marL="543154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4pPr>
    <a:lvl5pPr marL="724205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5pPr>
    <a:lvl6pPr marL="905256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6pPr>
    <a:lvl7pPr marL="1086307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7pPr>
    <a:lvl8pPr marL="1267358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8pPr>
    <a:lvl9pPr marL="1448410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4" orient="horz" pos="3061" userDrawn="1">
          <p15:clr>
            <a:srgbClr val="A4A3A4"/>
          </p15:clr>
        </p15:guide>
        <p15:guide id="5" pos="1134" userDrawn="1">
          <p15:clr>
            <a:srgbClr val="A4A3A4"/>
          </p15:clr>
        </p15:guide>
        <p15:guide id="6" orient="horz" pos="2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5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2808" y="86"/>
      </p:cViewPr>
      <p:guideLst>
        <p:guide orient="horz" pos="1678"/>
        <p:guide orient="horz" pos="3061"/>
        <p:guide pos="1134"/>
        <p:guide orient="horz" pos="2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044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551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419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844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830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6157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3848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402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6321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3568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6664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BEF2-28E1-467F-B9F1-94BE04DE37FB}" type="datetimeFigureOut">
              <a:rPr kumimoji="1" lang="ja-JP" altLang="en-US" smtClean="0"/>
              <a:t>2016/4/29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371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15"/>
          <p:cNvCxnSpPr>
            <a:cxnSpLocks noChangeShapeType="1"/>
            <a:endCxn id="21" idx="1"/>
          </p:cNvCxnSpPr>
          <p:nvPr/>
        </p:nvCxnSpPr>
        <p:spPr bwMode="auto">
          <a:xfrm>
            <a:off x="2074724" y="628650"/>
            <a:ext cx="97041" cy="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正方形/長方形 17"/>
          <p:cNvSpPr>
            <a:spLocks noChangeArrowheads="1"/>
          </p:cNvSpPr>
          <p:nvPr/>
        </p:nvSpPr>
        <p:spPr bwMode="auto">
          <a:xfrm>
            <a:off x="1505752" y="447040"/>
            <a:ext cx="270827" cy="363220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19" name="正方形/長方形 17"/>
          <p:cNvSpPr>
            <a:spLocks noChangeArrowheads="1"/>
          </p:cNvSpPr>
          <p:nvPr/>
        </p:nvSpPr>
        <p:spPr bwMode="auto">
          <a:xfrm>
            <a:off x="1803897" y="447040"/>
            <a:ext cx="270827" cy="363220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20" name="正方形/長方形 17"/>
          <p:cNvSpPr>
            <a:spLocks noChangeArrowheads="1"/>
          </p:cNvSpPr>
          <p:nvPr/>
        </p:nvSpPr>
        <p:spPr bwMode="auto">
          <a:xfrm>
            <a:off x="1207607" y="447040"/>
            <a:ext cx="270827" cy="363220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21" name="正方形/長方形 17"/>
          <p:cNvSpPr>
            <a:spLocks noChangeArrowheads="1"/>
          </p:cNvSpPr>
          <p:nvPr/>
        </p:nvSpPr>
        <p:spPr bwMode="auto">
          <a:xfrm>
            <a:off x="2171765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22" name="正方形/長方形 17"/>
          <p:cNvSpPr>
            <a:spLocks noChangeArrowheads="1"/>
          </p:cNvSpPr>
          <p:nvPr/>
        </p:nvSpPr>
        <p:spPr bwMode="auto">
          <a:xfrm>
            <a:off x="2458455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23" name="正方形/長方形 17"/>
          <p:cNvSpPr>
            <a:spLocks noChangeArrowheads="1"/>
          </p:cNvSpPr>
          <p:nvPr/>
        </p:nvSpPr>
        <p:spPr bwMode="auto">
          <a:xfrm>
            <a:off x="2745145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24" name="正方形/長方形 17"/>
          <p:cNvSpPr>
            <a:spLocks noChangeArrowheads="1"/>
          </p:cNvSpPr>
          <p:nvPr/>
        </p:nvSpPr>
        <p:spPr bwMode="auto">
          <a:xfrm>
            <a:off x="3031836" y="447040"/>
            <a:ext cx="270827" cy="363220"/>
          </a:xfrm>
          <a:prstGeom prst="rect">
            <a:avLst/>
          </a:prstGeom>
          <a:noFill/>
          <a:ln w="63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27" name="正方形/長方形 17"/>
          <p:cNvSpPr>
            <a:spLocks noChangeArrowheads="1"/>
          </p:cNvSpPr>
          <p:nvPr/>
        </p:nvSpPr>
        <p:spPr bwMode="auto">
          <a:xfrm>
            <a:off x="195814" y="4632445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28" name="正方形/長方形 17"/>
          <p:cNvSpPr>
            <a:spLocks noChangeArrowheads="1"/>
          </p:cNvSpPr>
          <p:nvPr/>
        </p:nvSpPr>
        <p:spPr bwMode="auto">
          <a:xfrm>
            <a:off x="364446" y="4632445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29" name="正方形/長方形 17"/>
          <p:cNvSpPr>
            <a:spLocks noChangeArrowheads="1"/>
          </p:cNvSpPr>
          <p:nvPr/>
        </p:nvSpPr>
        <p:spPr bwMode="auto">
          <a:xfrm>
            <a:off x="533078" y="4632445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30" name="正方形/長方形 17"/>
          <p:cNvSpPr>
            <a:spLocks noChangeArrowheads="1"/>
          </p:cNvSpPr>
          <p:nvPr/>
        </p:nvSpPr>
        <p:spPr bwMode="auto">
          <a:xfrm>
            <a:off x="701710" y="4632444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31" name="正方形/長方形 17"/>
          <p:cNvSpPr>
            <a:spLocks noChangeArrowheads="1"/>
          </p:cNvSpPr>
          <p:nvPr/>
        </p:nvSpPr>
        <p:spPr bwMode="auto">
          <a:xfrm>
            <a:off x="870342" y="4632443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32" name="正方形/長方形 17"/>
          <p:cNvSpPr>
            <a:spLocks noChangeArrowheads="1"/>
          </p:cNvSpPr>
          <p:nvPr/>
        </p:nvSpPr>
        <p:spPr bwMode="auto">
          <a:xfrm>
            <a:off x="1038974" y="4632445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33" name="正方形/長方形 32"/>
          <p:cNvSpPr>
            <a:spLocks noChangeArrowheads="1"/>
          </p:cNvSpPr>
          <p:nvPr/>
        </p:nvSpPr>
        <p:spPr bwMode="auto">
          <a:xfrm>
            <a:off x="1207607" y="4632442"/>
            <a:ext cx="139859" cy="22689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224454" y="274320"/>
            <a:ext cx="815926" cy="8581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224454" y="548640"/>
            <a:ext cx="81592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270780" y="632796"/>
            <a:ext cx="7232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+mn-ea"/>
              </a:rPr>
              <a:t>料金別納</a:t>
            </a:r>
            <a:endParaRPr kumimoji="1" lang="en-US" altLang="ja-JP" sz="1050" dirty="0" smtClean="0">
              <a:latin typeface="+mn-ea"/>
            </a:endParaRPr>
          </a:p>
          <a:p>
            <a:pPr algn="ctr"/>
            <a:r>
              <a:rPr kumimoji="1" lang="ja-JP" altLang="en-US" sz="1050" dirty="0" smtClean="0">
                <a:latin typeface="+mn-ea"/>
              </a:rPr>
              <a:t>郵便</a:t>
            </a:r>
            <a:endParaRPr kumimoji="1" lang="en-US" altLang="ja-JP" sz="1050" dirty="0" smtClean="0">
              <a:latin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24454" y="1591737"/>
            <a:ext cx="369332" cy="7575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200" dirty="0" smtClean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 </a:t>
            </a:r>
            <a:r>
              <a:rPr kumimoji="1" lang="ja-JP" altLang="en-US" sz="1200" dirty="0" smtClean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年</a:t>
            </a:r>
            <a:r>
              <a:rPr lang="ja-JP" altLang="en-US" sz="1200" dirty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　</a:t>
            </a:r>
            <a:r>
              <a:rPr kumimoji="1" lang="ja-JP" altLang="en-US" sz="1200" dirty="0" smtClean="0">
                <a:solidFill>
                  <a:srgbClr val="FF0000"/>
                </a:solidFill>
                <a:latin typeface="HGP教科書体" panose="02020600000000000000" pitchFamily="18" charset="-128"/>
                <a:ea typeface="HGP教科書体" panose="02020600000000000000" pitchFamily="18" charset="-128"/>
              </a:rPr>
              <a:t>賀</a:t>
            </a:r>
            <a:endParaRPr kumimoji="1" lang="ja-JP" altLang="en-US" sz="1200" dirty="0">
              <a:solidFill>
                <a:srgbClr val="FF0000"/>
              </a:solidFill>
              <a:latin typeface="HGP教科書体" panose="02020600000000000000" pitchFamily="18" charset="-128"/>
              <a:ea typeface="HGP教科書体" panose="02020600000000000000" pitchFamily="18" charset="-128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245" y="3927272"/>
            <a:ext cx="1238934" cy="929200"/>
          </a:xfrm>
          <a:prstGeom prst="rect">
            <a:avLst/>
          </a:prstGeom>
        </p:spPr>
      </p:pic>
      <p:sp>
        <p:nvSpPr>
          <p:cNvPr id="34" name="テキスト ボックス 33"/>
          <p:cNvSpPr txBox="1"/>
          <p:nvPr/>
        </p:nvSpPr>
        <p:spPr>
          <a:xfrm>
            <a:off x="1877355" y="3745663"/>
            <a:ext cx="1619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00" dirty="0" smtClean="0">
                <a:latin typeface="+mn-ea"/>
              </a:rPr>
              <a:t>日曜のイタリアン教室も好評開催中！</a:t>
            </a:r>
            <a:endParaRPr lang="en-US" altLang="ja-JP" sz="700" dirty="0" smtClean="0">
              <a:latin typeface="+mn-ea"/>
            </a:endParaRPr>
          </a:p>
          <a:p>
            <a:endParaRPr kumimoji="1" lang="ja-JP" altLang="en-US" sz="7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5795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84" y="141346"/>
            <a:ext cx="2600081" cy="260008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66876" y="2828893"/>
            <a:ext cx="2666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あけましておめでとうございます。</a:t>
            </a:r>
            <a:endParaRPr kumimoji="1" lang="ja-JP" altLang="en-US" sz="16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1" t="-1028" r="6004" b="7457"/>
          <a:stretch/>
        </p:blipFill>
        <p:spPr>
          <a:xfrm>
            <a:off x="128092" y="3784246"/>
            <a:ext cx="1470074" cy="62601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11736" y="3170304"/>
            <a:ext cx="29769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新年は</a:t>
            </a:r>
            <a:r>
              <a:rPr lang="ja-JP" altLang="en-US" sz="800" b="1" dirty="0" smtClean="0">
                <a:solidFill>
                  <a:srgbClr val="FF000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３日１７時から営業</a:t>
            </a:r>
            <a:r>
              <a:rPr lang="ja-JP" altLang="en-US" sz="8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いたします。（ランチは</a:t>
            </a:r>
            <a:r>
              <a:rPr lang="ja-JP" altLang="en-US" sz="8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５</a:t>
            </a:r>
            <a:r>
              <a:rPr lang="ja-JP" altLang="en-US" sz="8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日～営業）</a:t>
            </a:r>
            <a:endParaRPr lang="en-US" altLang="ja-JP" sz="800" dirty="0" smtClean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r>
              <a:rPr lang="ja-JP" altLang="en-US" sz="8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ささやかではございますが、７日までのディナータイムにご来店のお客さまにはお店から</a:t>
            </a:r>
            <a:r>
              <a:rPr lang="ja-JP" altLang="en-US" sz="800" b="1" dirty="0" smtClean="0">
                <a:solidFill>
                  <a:srgbClr val="FF000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グラスワイン（赤・白）をサービス</a:t>
            </a:r>
            <a:r>
              <a:rPr lang="ja-JP" altLang="en-US" sz="8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いたします。</a:t>
            </a:r>
            <a:endParaRPr lang="en-US" altLang="ja-JP" sz="800" dirty="0" smtClean="0"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r>
              <a:rPr lang="ja-JP" altLang="en-US" sz="8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本年もお引き立てのほど、どうぞよろしくお願いします。</a:t>
            </a:r>
            <a:endParaRPr lang="ja-JP" altLang="en-US" sz="8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7373" y="4439426"/>
            <a:ext cx="268259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latin typeface="+mn-ea"/>
              </a:rPr>
              <a:t>トラットリア　カズヒロ・</a:t>
            </a:r>
            <a:r>
              <a:rPr lang="ja-JP" altLang="en-US" sz="900" dirty="0" smtClean="0">
                <a:latin typeface="+mn-ea"/>
              </a:rPr>
              <a:t>キムラ</a:t>
            </a:r>
            <a:endParaRPr kumimoji="1" lang="en-US" altLang="ja-JP" sz="900" dirty="0" smtClean="0">
              <a:latin typeface="+mn-ea"/>
            </a:endParaRPr>
          </a:p>
          <a:p>
            <a:r>
              <a:rPr kumimoji="1" lang="ja-JP" altLang="en-US" sz="900" dirty="0" smtClean="0">
                <a:latin typeface="+mn-ea"/>
              </a:rPr>
              <a:t>東京都渋谷区猿楽町</a:t>
            </a:r>
            <a:r>
              <a:rPr kumimoji="1" lang="en-US" altLang="ja-JP" sz="900" dirty="0" smtClean="0">
                <a:latin typeface="+mn-ea"/>
              </a:rPr>
              <a:t>10-9-8</a:t>
            </a:r>
            <a:r>
              <a:rPr kumimoji="1" lang="ja-JP" altLang="en-US" sz="900" dirty="0" smtClean="0">
                <a:latin typeface="+mn-ea"/>
              </a:rPr>
              <a:t>　</a:t>
            </a:r>
            <a:r>
              <a:rPr kumimoji="1" lang="en-US" altLang="ja-JP" sz="900" dirty="0" smtClean="0">
                <a:latin typeface="+mn-ea"/>
              </a:rPr>
              <a:t>TORICO-X</a:t>
            </a:r>
            <a:r>
              <a:rPr kumimoji="1" lang="ja-JP" altLang="en-US" sz="900" dirty="0" smtClean="0">
                <a:latin typeface="+mn-ea"/>
              </a:rPr>
              <a:t>　</a:t>
            </a:r>
            <a:r>
              <a:rPr lang="ja-JP" altLang="en-US" sz="900" dirty="0" smtClean="0">
                <a:latin typeface="+mn-ea"/>
              </a:rPr>
              <a:t>地下</a:t>
            </a:r>
            <a:r>
              <a:rPr lang="en-US" altLang="ja-JP" sz="900" dirty="0" smtClean="0">
                <a:latin typeface="+mn-ea"/>
              </a:rPr>
              <a:t>1</a:t>
            </a:r>
            <a:r>
              <a:rPr lang="ja-JP" altLang="en-US" sz="900" dirty="0" smtClean="0">
                <a:latin typeface="+mn-ea"/>
              </a:rPr>
              <a:t>階</a:t>
            </a:r>
            <a:endParaRPr lang="en-US" altLang="ja-JP" sz="900" dirty="0" smtClean="0">
              <a:latin typeface="+mn-ea"/>
            </a:endParaRPr>
          </a:p>
          <a:p>
            <a:r>
              <a:rPr lang="ja-JP" altLang="en-US" sz="1200" dirty="0" smtClean="0">
                <a:latin typeface="+mn-ea"/>
              </a:rPr>
              <a:t>📞（０３）</a:t>
            </a:r>
            <a:r>
              <a:rPr lang="en-US" altLang="ja-JP" sz="1200" dirty="0" smtClean="0">
                <a:latin typeface="+mn-ea"/>
              </a:rPr>
              <a:t>-</a:t>
            </a:r>
            <a:r>
              <a:rPr lang="ja-JP" altLang="en-US" sz="1200" dirty="0" smtClean="0">
                <a:latin typeface="+mn-ea"/>
              </a:rPr>
              <a:t>１２３４</a:t>
            </a:r>
            <a:r>
              <a:rPr lang="en-US" altLang="ja-JP" sz="1200" dirty="0" smtClean="0">
                <a:latin typeface="+mn-ea"/>
              </a:rPr>
              <a:t>-</a:t>
            </a:r>
            <a:r>
              <a:rPr lang="ja-JP" altLang="en-US" sz="1200" dirty="0" smtClean="0">
                <a:latin typeface="+mn-ea"/>
              </a:rPr>
              <a:t>５６７８</a:t>
            </a:r>
            <a:endParaRPr lang="en-US" altLang="ja-JP" sz="1200" dirty="0" smtClean="0">
              <a:latin typeface="+mn-ea"/>
            </a:endParaRPr>
          </a:p>
          <a:p>
            <a:r>
              <a:rPr lang="ja-JP" altLang="en-US" sz="8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新年会、ケータリングなどもお気軽にご相談ください</a:t>
            </a:r>
            <a:r>
              <a:rPr lang="ja-JP" altLang="en-US" sz="800" dirty="0" smtClean="0">
                <a:latin typeface="MS UI Gothic" panose="020B0600070205080204" pitchFamily="50" charset="-128"/>
                <a:ea typeface="MS UI Gothic" panose="020B0600070205080204" pitchFamily="50" charset="-128"/>
              </a:rPr>
              <a:t>。</a:t>
            </a:r>
            <a:endParaRPr lang="ja-JP" altLang="en-US" sz="800" dirty="0"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 flipH="1">
            <a:off x="2374326" y="3985285"/>
            <a:ext cx="1229166" cy="134236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650754" y="4613968"/>
            <a:ext cx="1016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 smtClean="0">
                <a:solidFill>
                  <a:srgbClr val="00B05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ピザの</a:t>
            </a:r>
            <a:endParaRPr lang="en-US" altLang="ja-JP" sz="800" dirty="0" smtClean="0">
              <a:solidFill>
                <a:srgbClr val="00B050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algn="ctr"/>
            <a:r>
              <a:rPr lang="ja-JP" altLang="en-US" sz="800" dirty="0" smtClean="0">
                <a:solidFill>
                  <a:srgbClr val="00B05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トッピング</a:t>
            </a:r>
            <a:endParaRPr lang="en-US" altLang="ja-JP" sz="800" dirty="0" smtClean="0">
              <a:solidFill>
                <a:srgbClr val="00B050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algn="ctr"/>
            <a:r>
              <a:rPr lang="en-US" altLang="ja-JP" sz="800" dirty="0" smtClean="0">
                <a:solidFill>
                  <a:srgbClr val="00B05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1</a:t>
            </a:r>
            <a:r>
              <a:rPr lang="ja-JP" altLang="en-US" sz="800" dirty="0" smtClean="0">
                <a:solidFill>
                  <a:srgbClr val="00B05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品サービス</a:t>
            </a:r>
            <a:endParaRPr lang="en-US" altLang="ja-JP" sz="800" dirty="0" smtClean="0">
              <a:solidFill>
                <a:srgbClr val="00B050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pPr algn="ctr"/>
            <a:r>
              <a:rPr lang="en-US" altLang="ja-JP" sz="800" dirty="0" smtClean="0">
                <a:solidFill>
                  <a:srgbClr val="00B05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‘17</a:t>
            </a:r>
            <a:r>
              <a:rPr lang="ja-JP" altLang="en-US" sz="800" dirty="0" smtClean="0">
                <a:solidFill>
                  <a:srgbClr val="00B05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年</a:t>
            </a:r>
            <a:r>
              <a:rPr lang="en-US" altLang="ja-JP" sz="800" dirty="0" smtClean="0">
                <a:solidFill>
                  <a:srgbClr val="00B05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1</a:t>
            </a:r>
            <a:r>
              <a:rPr lang="ja-JP" altLang="en-US" sz="800" dirty="0" smtClean="0">
                <a:solidFill>
                  <a:srgbClr val="00B05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月</a:t>
            </a:r>
            <a:r>
              <a:rPr lang="en-US" altLang="ja-JP" sz="800" dirty="0" smtClean="0">
                <a:solidFill>
                  <a:srgbClr val="00B05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31</a:t>
            </a:r>
            <a:r>
              <a:rPr lang="ja-JP" altLang="en-US" sz="800" dirty="0" smtClean="0">
                <a:solidFill>
                  <a:srgbClr val="00B050"/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日まで</a:t>
            </a:r>
            <a:endParaRPr lang="en-US" altLang="ja-JP" sz="800" dirty="0" smtClean="0">
              <a:solidFill>
                <a:srgbClr val="00B050"/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55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87</Words>
  <Application>Microsoft Office PowerPoint</Application>
  <PresentationFormat>ユーザー設定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HGP教科書体</vt:lpstr>
      <vt:lpstr>ＭＳ Ｐゴシック</vt:lpstr>
      <vt:lpstr>MS UI Gothic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天野暢子</dc:creator>
  <cp:lastModifiedBy>天野暢子</cp:lastModifiedBy>
  <cp:revision>31</cp:revision>
  <cp:lastPrinted>2016-04-29T04:46:37Z</cp:lastPrinted>
  <dcterms:created xsi:type="dcterms:W3CDTF">2016-03-11T06:58:36Z</dcterms:created>
  <dcterms:modified xsi:type="dcterms:W3CDTF">2016-04-29T04:48:58Z</dcterms:modified>
</cp:coreProperties>
</file>