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</p:sldIdLst>
  <p:sldSz cx="6551613" cy="1979613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3" userDrawn="1">
          <p15:clr>
            <a:srgbClr val="A4A3A4"/>
          </p15:clr>
        </p15:guide>
        <p15:guide id="2" pos="2064" userDrawn="1">
          <p15:clr>
            <a:srgbClr val="A4A3A4"/>
          </p15:clr>
        </p15:guide>
        <p15:guide id="5" pos="1020" userDrawn="1">
          <p15:clr>
            <a:srgbClr val="A4A3A4"/>
          </p15:clr>
        </p15:guide>
        <p15:guide id="6" pos="31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03" autoAdjust="0"/>
    <p:restoredTop sz="94660"/>
  </p:normalViewPr>
  <p:slideViewPr>
    <p:cSldViewPr snapToGrid="0">
      <p:cViewPr varScale="1">
        <p:scale>
          <a:sx n="185" d="100"/>
          <a:sy n="185" d="100"/>
        </p:scale>
        <p:origin x="115" y="749"/>
      </p:cViewPr>
      <p:guideLst>
        <p:guide orient="horz" pos="623"/>
        <p:guide pos="2064"/>
        <p:guide pos="1020"/>
        <p:guide pos="31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952" y="323978"/>
            <a:ext cx="4913710" cy="689199"/>
          </a:xfrm>
        </p:spPr>
        <p:txBody>
          <a:bodyPr anchor="b"/>
          <a:lstStyle>
            <a:lvl1pPr algn="ctr">
              <a:defRPr sz="173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8952" y="1039755"/>
            <a:ext cx="4913710" cy="477948"/>
          </a:xfrm>
        </p:spPr>
        <p:txBody>
          <a:bodyPr/>
          <a:lstStyle>
            <a:lvl1pPr marL="0" indent="0" algn="ctr">
              <a:buNone/>
              <a:defRPr sz="693"/>
            </a:lvl1pPr>
            <a:lvl2pPr marL="131994" indent="0" algn="ctr">
              <a:buNone/>
              <a:defRPr sz="577"/>
            </a:lvl2pPr>
            <a:lvl3pPr marL="263987" indent="0" algn="ctr">
              <a:buNone/>
              <a:defRPr sz="520"/>
            </a:lvl3pPr>
            <a:lvl4pPr marL="395981" indent="0" algn="ctr">
              <a:buNone/>
              <a:defRPr sz="462"/>
            </a:lvl4pPr>
            <a:lvl5pPr marL="527975" indent="0" algn="ctr">
              <a:buNone/>
              <a:defRPr sz="462"/>
            </a:lvl5pPr>
            <a:lvl6pPr marL="659968" indent="0" algn="ctr">
              <a:buNone/>
              <a:defRPr sz="462"/>
            </a:lvl6pPr>
            <a:lvl7pPr marL="791962" indent="0" algn="ctr">
              <a:buNone/>
              <a:defRPr sz="462"/>
            </a:lvl7pPr>
            <a:lvl8pPr marL="923955" indent="0" algn="ctr">
              <a:buNone/>
              <a:defRPr sz="462"/>
            </a:lvl8pPr>
            <a:lvl9pPr marL="1055949" indent="0" algn="ctr">
              <a:buNone/>
              <a:defRPr sz="462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9CB1-E929-4A0D-BA61-2F4D668ED30D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D66D-8BBF-43A6-BF39-19F6EF4B51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754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9CB1-E929-4A0D-BA61-2F4D668ED30D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D66D-8BBF-43A6-BF39-19F6EF4B51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0947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88498" y="105396"/>
            <a:ext cx="1412692" cy="167763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0424" y="105396"/>
            <a:ext cx="4156179" cy="167763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9CB1-E929-4A0D-BA61-2F4D668ED30D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D66D-8BBF-43A6-BF39-19F6EF4B51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9512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9CB1-E929-4A0D-BA61-2F4D668ED30D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D66D-8BBF-43A6-BF39-19F6EF4B51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2878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011" y="493529"/>
            <a:ext cx="5650766" cy="823464"/>
          </a:xfrm>
        </p:spPr>
        <p:txBody>
          <a:bodyPr anchor="b"/>
          <a:lstStyle>
            <a:lvl1pPr>
              <a:defRPr sz="173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011" y="1324783"/>
            <a:ext cx="5650766" cy="433040"/>
          </a:xfrm>
        </p:spPr>
        <p:txBody>
          <a:bodyPr/>
          <a:lstStyle>
            <a:lvl1pPr marL="0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1pPr>
            <a:lvl2pPr marL="131994" indent="0">
              <a:buNone/>
              <a:defRPr sz="577">
                <a:solidFill>
                  <a:schemeClr val="tx1">
                    <a:tint val="75000"/>
                  </a:schemeClr>
                </a:solidFill>
              </a:defRPr>
            </a:lvl2pPr>
            <a:lvl3pPr marL="263987" indent="0">
              <a:buNone/>
              <a:defRPr sz="520">
                <a:solidFill>
                  <a:schemeClr val="tx1">
                    <a:tint val="75000"/>
                  </a:schemeClr>
                </a:solidFill>
              </a:defRPr>
            </a:lvl3pPr>
            <a:lvl4pPr marL="395981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4pPr>
            <a:lvl5pPr marL="527975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5pPr>
            <a:lvl6pPr marL="659968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6pPr>
            <a:lvl7pPr marL="791962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7pPr>
            <a:lvl8pPr marL="923955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8pPr>
            <a:lvl9pPr marL="1055949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9CB1-E929-4A0D-BA61-2F4D668ED30D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D66D-8BBF-43A6-BF39-19F6EF4B51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8871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0423" y="526980"/>
            <a:ext cx="2784436" cy="125604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16754" y="526980"/>
            <a:ext cx="2784436" cy="125604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9CB1-E929-4A0D-BA61-2F4D668ED30D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D66D-8BBF-43A6-BF39-19F6EF4B51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35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105396"/>
            <a:ext cx="5650766" cy="38263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1277" y="485280"/>
            <a:ext cx="2771639" cy="237828"/>
          </a:xfrm>
        </p:spPr>
        <p:txBody>
          <a:bodyPr anchor="b"/>
          <a:lstStyle>
            <a:lvl1pPr marL="0" indent="0">
              <a:buNone/>
              <a:defRPr sz="693" b="1"/>
            </a:lvl1pPr>
            <a:lvl2pPr marL="131994" indent="0">
              <a:buNone/>
              <a:defRPr sz="577" b="1"/>
            </a:lvl2pPr>
            <a:lvl3pPr marL="263987" indent="0">
              <a:buNone/>
              <a:defRPr sz="520" b="1"/>
            </a:lvl3pPr>
            <a:lvl4pPr marL="395981" indent="0">
              <a:buNone/>
              <a:defRPr sz="462" b="1"/>
            </a:lvl4pPr>
            <a:lvl5pPr marL="527975" indent="0">
              <a:buNone/>
              <a:defRPr sz="462" b="1"/>
            </a:lvl5pPr>
            <a:lvl6pPr marL="659968" indent="0">
              <a:buNone/>
              <a:defRPr sz="462" b="1"/>
            </a:lvl6pPr>
            <a:lvl7pPr marL="791962" indent="0">
              <a:buNone/>
              <a:defRPr sz="462" b="1"/>
            </a:lvl7pPr>
            <a:lvl8pPr marL="923955" indent="0">
              <a:buNone/>
              <a:defRPr sz="462" b="1"/>
            </a:lvl8pPr>
            <a:lvl9pPr marL="1055949" indent="0">
              <a:buNone/>
              <a:defRPr sz="46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277" y="723109"/>
            <a:ext cx="2771639" cy="10635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16754" y="485280"/>
            <a:ext cx="2785289" cy="237828"/>
          </a:xfrm>
        </p:spPr>
        <p:txBody>
          <a:bodyPr anchor="b"/>
          <a:lstStyle>
            <a:lvl1pPr marL="0" indent="0">
              <a:buNone/>
              <a:defRPr sz="693" b="1"/>
            </a:lvl1pPr>
            <a:lvl2pPr marL="131994" indent="0">
              <a:buNone/>
              <a:defRPr sz="577" b="1"/>
            </a:lvl2pPr>
            <a:lvl3pPr marL="263987" indent="0">
              <a:buNone/>
              <a:defRPr sz="520" b="1"/>
            </a:lvl3pPr>
            <a:lvl4pPr marL="395981" indent="0">
              <a:buNone/>
              <a:defRPr sz="462" b="1"/>
            </a:lvl4pPr>
            <a:lvl5pPr marL="527975" indent="0">
              <a:buNone/>
              <a:defRPr sz="462" b="1"/>
            </a:lvl5pPr>
            <a:lvl6pPr marL="659968" indent="0">
              <a:buNone/>
              <a:defRPr sz="462" b="1"/>
            </a:lvl6pPr>
            <a:lvl7pPr marL="791962" indent="0">
              <a:buNone/>
              <a:defRPr sz="462" b="1"/>
            </a:lvl7pPr>
            <a:lvl8pPr marL="923955" indent="0">
              <a:buNone/>
              <a:defRPr sz="462" b="1"/>
            </a:lvl8pPr>
            <a:lvl9pPr marL="1055949" indent="0">
              <a:buNone/>
              <a:defRPr sz="46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16754" y="723109"/>
            <a:ext cx="2785289" cy="10635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9CB1-E929-4A0D-BA61-2F4D668ED30D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D66D-8BBF-43A6-BF39-19F6EF4B51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2157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9CB1-E929-4A0D-BA61-2F4D668ED30D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D66D-8BBF-43A6-BF39-19F6EF4B51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701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9CB1-E929-4A0D-BA61-2F4D668ED30D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D66D-8BBF-43A6-BF39-19F6EF4B51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8766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131974"/>
            <a:ext cx="2113066" cy="461910"/>
          </a:xfrm>
        </p:spPr>
        <p:txBody>
          <a:bodyPr anchor="b"/>
          <a:lstStyle>
            <a:lvl1pPr>
              <a:defRPr sz="92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5289" y="285028"/>
            <a:ext cx="3316754" cy="1406808"/>
          </a:xfrm>
        </p:spPr>
        <p:txBody>
          <a:bodyPr/>
          <a:lstStyle>
            <a:lvl1pPr>
              <a:defRPr sz="924"/>
            </a:lvl1pPr>
            <a:lvl2pPr>
              <a:defRPr sz="808"/>
            </a:lvl2pPr>
            <a:lvl3pPr>
              <a:defRPr sz="693"/>
            </a:lvl3pPr>
            <a:lvl4pPr>
              <a:defRPr sz="577"/>
            </a:lvl4pPr>
            <a:lvl5pPr>
              <a:defRPr sz="577"/>
            </a:lvl5pPr>
            <a:lvl6pPr>
              <a:defRPr sz="577"/>
            </a:lvl6pPr>
            <a:lvl7pPr>
              <a:defRPr sz="577"/>
            </a:lvl7pPr>
            <a:lvl8pPr>
              <a:defRPr sz="577"/>
            </a:lvl8pPr>
            <a:lvl9pPr>
              <a:defRPr sz="57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277" y="593884"/>
            <a:ext cx="2113066" cy="1100243"/>
          </a:xfrm>
        </p:spPr>
        <p:txBody>
          <a:bodyPr/>
          <a:lstStyle>
            <a:lvl1pPr marL="0" indent="0">
              <a:buNone/>
              <a:defRPr sz="462"/>
            </a:lvl1pPr>
            <a:lvl2pPr marL="131994" indent="0">
              <a:buNone/>
              <a:defRPr sz="404"/>
            </a:lvl2pPr>
            <a:lvl3pPr marL="263987" indent="0">
              <a:buNone/>
              <a:defRPr sz="346"/>
            </a:lvl3pPr>
            <a:lvl4pPr marL="395981" indent="0">
              <a:buNone/>
              <a:defRPr sz="289"/>
            </a:lvl4pPr>
            <a:lvl5pPr marL="527975" indent="0">
              <a:buNone/>
              <a:defRPr sz="289"/>
            </a:lvl5pPr>
            <a:lvl6pPr marL="659968" indent="0">
              <a:buNone/>
              <a:defRPr sz="289"/>
            </a:lvl6pPr>
            <a:lvl7pPr marL="791962" indent="0">
              <a:buNone/>
              <a:defRPr sz="289"/>
            </a:lvl7pPr>
            <a:lvl8pPr marL="923955" indent="0">
              <a:buNone/>
              <a:defRPr sz="289"/>
            </a:lvl8pPr>
            <a:lvl9pPr marL="1055949" indent="0">
              <a:buNone/>
              <a:defRPr sz="28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9CB1-E929-4A0D-BA61-2F4D668ED30D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D66D-8BBF-43A6-BF39-19F6EF4B51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377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131974"/>
            <a:ext cx="2113066" cy="461910"/>
          </a:xfrm>
        </p:spPr>
        <p:txBody>
          <a:bodyPr anchor="b"/>
          <a:lstStyle>
            <a:lvl1pPr>
              <a:defRPr sz="92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85289" y="285028"/>
            <a:ext cx="3316754" cy="1406808"/>
          </a:xfrm>
        </p:spPr>
        <p:txBody>
          <a:bodyPr anchor="t"/>
          <a:lstStyle>
            <a:lvl1pPr marL="0" indent="0">
              <a:buNone/>
              <a:defRPr sz="924"/>
            </a:lvl1pPr>
            <a:lvl2pPr marL="131994" indent="0">
              <a:buNone/>
              <a:defRPr sz="808"/>
            </a:lvl2pPr>
            <a:lvl3pPr marL="263987" indent="0">
              <a:buNone/>
              <a:defRPr sz="693"/>
            </a:lvl3pPr>
            <a:lvl4pPr marL="395981" indent="0">
              <a:buNone/>
              <a:defRPr sz="577"/>
            </a:lvl4pPr>
            <a:lvl5pPr marL="527975" indent="0">
              <a:buNone/>
              <a:defRPr sz="577"/>
            </a:lvl5pPr>
            <a:lvl6pPr marL="659968" indent="0">
              <a:buNone/>
              <a:defRPr sz="577"/>
            </a:lvl6pPr>
            <a:lvl7pPr marL="791962" indent="0">
              <a:buNone/>
              <a:defRPr sz="577"/>
            </a:lvl7pPr>
            <a:lvl8pPr marL="923955" indent="0">
              <a:buNone/>
              <a:defRPr sz="577"/>
            </a:lvl8pPr>
            <a:lvl9pPr marL="1055949" indent="0">
              <a:buNone/>
              <a:defRPr sz="577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277" y="593884"/>
            <a:ext cx="2113066" cy="1100243"/>
          </a:xfrm>
        </p:spPr>
        <p:txBody>
          <a:bodyPr/>
          <a:lstStyle>
            <a:lvl1pPr marL="0" indent="0">
              <a:buNone/>
              <a:defRPr sz="462"/>
            </a:lvl1pPr>
            <a:lvl2pPr marL="131994" indent="0">
              <a:buNone/>
              <a:defRPr sz="404"/>
            </a:lvl2pPr>
            <a:lvl3pPr marL="263987" indent="0">
              <a:buNone/>
              <a:defRPr sz="346"/>
            </a:lvl3pPr>
            <a:lvl4pPr marL="395981" indent="0">
              <a:buNone/>
              <a:defRPr sz="289"/>
            </a:lvl4pPr>
            <a:lvl5pPr marL="527975" indent="0">
              <a:buNone/>
              <a:defRPr sz="289"/>
            </a:lvl5pPr>
            <a:lvl6pPr marL="659968" indent="0">
              <a:buNone/>
              <a:defRPr sz="289"/>
            </a:lvl6pPr>
            <a:lvl7pPr marL="791962" indent="0">
              <a:buNone/>
              <a:defRPr sz="289"/>
            </a:lvl7pPr>
            <a:lvl8pPr marL="923955" indent="0">
              <a:buNone/>
              <a:defRPr sz="289"/>
            </a:lvl8pPr>
            <a:lvl9pPr marL="1055949" indent="0">
              <a:buNone/>
              <a:defRPr sz="28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9CB1-E929-4A0D-BA61-2F4D668ED30D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0D66D-8BBF-43A6-BF39-19F6EF4B51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9215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0424" y="105396"/>
            <a:ext cx="5650766" cy="38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424" y="526980"/>
            <a:ext cx="5650766" cy="1256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423" y="1834808"/>
            <a:ext cx="1474113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19CB1-E929-4A0D-BA61-2F4D668ED30D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222" y="1834808"/>
            <a:ext cx="2211169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27077" y="1834808"/>
            <a:ext cx="1474113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0D66D-8BBF-43A6-BF39-19F6EF4B51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482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263987" rtl="0" eaLnBrk="1" latinLnBrk="0" hangingPunct="1">
        <a:lnSpc>
          <a:spcPct val="90000"/>
        </a:lnSpc>
        <a:spcBef>
          <a:spcPct val="0"/>
        </a:spcBef>
        <a:buNone/>
        <a:defRPr kumimoji="1" sz="12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997" indent="-65997" algn="l" defTabSz="263987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kumimoji="1" sz="808" kern="1200">
          <a:solidFill>
            <a:schemeClr val="tx1"/>
          </a:solidFill>
          <a:latin typeface="+mn-lt"/>
          <a:ea typeface="+mn-ea"/>
          <a:cs typeface="+mn-cs"/>
        </a:defRPr>
      </a:lvl1pPr>
      <a:lvl2pPr marL="197990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693" kern="1200">
          <a:solidFill>
            <a:schemeClr val="tx1"/>
          </a:solidFill>
          <a:latin typeface="+mn-lt"/>
          <a:ea typeface="+mn-ea"/>
          <a:cs typeface="+mn-cs"/>
        </a:defRPr>
      </a:lvl2pPr>
      <a:lvl3pPr marL="329984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77" kern="1200">
          <a:solidFill>
            <a:schemeClr val="tx1"/>
          </a:solidFill>
          <a:latin typeface="+mn-lt"/>
          <a:ea typeface="+mn-ea"/>
          <a:cs typeface="+mn-cs"/>
        </a:defRPr>
      </a:lvl3pPr>
      <a:lvl4pPr marL="461978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4pPr>
      <a:lvl5pPr marL="593971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5pPr>
      <a:lvl6pPr marL="725965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6pPr>
      <a:lvl7pPr marL="857959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7pPr>
      <a:lvl8pPr marL="989952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8pPr>
      <a:lvl9pPr marL="1121946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3987" rtl="0" eaLnBrk="1" latinLnBrk="0" hangingPunct="1"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1pPr>
      <a:lvl2pPr marL="131994" algn="l" defTabSz="263987" rtl="0" eaLnBrk="1" latinLnBrk="0" hangingPunct="1"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2pPr>
      <a:lvl3pPr marL="263987" algn="l" defTabSz="263987" rtl="0" eaLnBrk="1" latinLnBrk="0" hangingPunct="1"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3pPr>
      <a:lvl4pPr marL="395981" algn="l" defTabSz="263987" rtl="0" eaLnBrk="1" latinLnBrk="0" hangingPunct="1"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4pPr>
      <a:lvl5pPr marL="527975" algn="l" defTabSz="263987" rtl="0" eaLnBrk="1" latinLnBrk="0" hangingPunct="1"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5pPr>
      <a:lvl6pPr marL="659968" algn="l" defTabSz="263987" rtl="0" eaLnBrk="1" latinLnBrk="0" hangingPunct="1"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6pPr>
      <a:lvl7pPr marL="791962" algn="l" defTabSz="263987" rtl="0" eaLnBrk="1" latinLnBrk="0" hangingPunct="1"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7pPr>
      <a:lvl8pPr marL="923955" algn="l" defTabSz="263987" rtl="0" eaLnBrk="1" latinLnBrk="0" hangingPunct="1"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8pPr>
      <a:lvl9pPr marL="1055949" algn="l" defTabSz="263987" rtl="0" eaLnBrk="1" latinLnBrk="0" hangingPunct="1"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685867" y="299651"/>
            <a:ext cx="2492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クリーニングショップ</a:t>
            </a:r>
            <a:endParaRPr kumimoji="1" lang="en-US" altLang="ja-JP" b="1" dirty="0" smtClean="0">
              <a:solidFill>
                <a:srgbClr val="00206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寺田屋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3637502" y="1146950"/>
            <a:ext cx="2589719" cy="38189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737163" y="1168621"/>
            <a:ext cx="2441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 smtClean="0">
                <a:solidFill>
                  <a:schemeClr val="accent6">
                    <a:lumMod val="5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わくわくポイントカード</a:t>
            </a:r>
            <a:endParaRPr kumimoji="1" lang="ja-JP" altLang="en-US" sz="1600" dirty="0">
              <a:solidFill>
                <a:schemeClr val="accent6">
                  <a:lumMod val="50000"/>
                </a:schemeClr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98102" y="126111"/>
            <a:ext cx="1842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>
                <a:solidFill>
                  <a:srgbClr val="00206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本店</a:t>
            </a:r>
            <a:r>
              <a:rPr kumimoji="1" lang="ja-JP" altLang="en-US" sz="800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：</a:t>
            </a:r>
            <a:r>
              <a:rPr kumimoji="1" lang="ja-JP" altLang="en-US" sz="800" dirty="0" smtClean="0">
                <a:latin typeface="+mn-ea"/>
              </a:rPr>
              <a:t>松園団地バスセンター前　</a:t>
            </a:r>
            <a:endParaRPr kumimoji="1" lang="en-US" altLang="ja-JP" sz="800" dirty="0" smtClean="0">
              <a:latin typeface="+mn-ea"/>
            </a:endParaRPr>
          </a:p>
          <a:p>
            <a:r>
              <a:rPr kumimoji="1" lang="ja-JP" altLang="en-US" sz="800" dirty="0" smtClean="0">
                <a:latin typeface="+mn-ea"/>
              </a:rPr>
              <a:t>盛岡市東松園</a:t>
            </a:r>
            <a:r>
              <a:rPr kumimoji="1" lang="en-US" altLang="ja-JP" sz="800" dirty="0" smtClean="0">
                <a:latin typeface="+mn-ea"/>
              </a:rPr>
              <a:t>2-3-4</a:t>
            </a:r>
            <a:r>
              <a:rPr kumimoji="1" lang="ja-JP" altLang="en-US" sz="800" dirty="0" smtClean="0">
                <a:latin typeface="+mn-ea"/>
              </a:rPr>
              <a:t>　</a:t>
            </a:r>
            <a:r>
              <a:rPr lang="ja-JP" altLang="en-US" sz="800" dirty="0" smtClean="0">
                <a:latin typeface="+mn-ea"/>
              </a:rPr>
              <a:t>（</a:t>
            </a:r>
            <a:r>
              <a:rPr lang="en-US" altLang="ja-JP" sz="800" dirty="0" smtClean="0">
                <a:latin typeface="+mn-ea"/>
              </a:rPr>
              <a:t>019</a:t>
            </a:r>
            <a:r>
              <a:rPr lang="ja-JP" altLang="en-US" sz="800" dirty="0" smtClean="0">
                <a:latin typeface="+mn-ea"/>
              </a:rPr>
              <a:t>）</a:t>
            </a:r>
            <a:r>
              <a:rPr lang="en-US" altLang="ja-JP" sz="800" dirty="0" smtClean="0">
                <a:latin typeface="+mn-ea"/>
              </a:rPr>
              <a:t>999-8888</a:t>
            </a:r>
            <a:endParaRPr lang="en-US" altLang="ja-JP" sz="800" dirty="0" smtClean="0">
              <a:latin typeface="+mn-ea"/>
            </a:endParaRPr>
          </a:p>
          <a:p>
            <a:r>
              <a:rPr kumimoji="1" lang="ja-JP" altLang="en-US" sz="800" dirty="0" smtClean="0">
                <a:latin typeface="+mn-ea"/>
              </a:rPr>
              <a:t>定休日　火曜日 </a:t>
            </a:r>
            <a:r>
              <a:rPr kumimoji="1" lang="en-US" altLang="ja-JP" sz="800" dirty="0" smtClean="0">
                <a:latin typeface="+mn-ea"/>
              </a:rPr>
              <a:t>9</a:t>
            </a:r>
            <a:r>
              <a:rPr kumimoji="1" lang="ja-JP" altLang="en-US" sz="800" dirty="0" smtClean="0">
                <a:latin typeface="+mn-ea"/>
              </a:rPr>
              <a:t>：</a:t>
            </a:r>
            <a:r>
              <a:rPr kumimoji="1" lang="en-US" altLang="ja-JP" sz="800" dirty="0" smtClean="0">
                <a:latin typeface="+mn-ea"/>
              </a:rPr>
              <a:t>00</a:t>
            </a:r>
            <a:r>
              <a:rPr kumimoji="1" lang="ja-JP" altLang="en-US" sz="800" dirty="0" smtClean="0">
                <a:latin typeface="+mn-ea"/>
              </a:rPr>
              <a:t>～</a:t>
            </a:r>
            <a:r>
              <a:rPr kumimoji="1" lang="en-US" altLang="ja-JP" sz="800" dirty="0" smtClean="0">
                <a:latin typeface="+mn-ea"/>
              </a:rPr>
              <a:t>19</a:t>
            </a:r>
            <a:r>
              <a:rPr kumimoji="1" lang="ja-JP" altLang="en-US" sz="800" dirty="0" smtClean="0">
                <a:latin typeface="+mn-ea"/>
              </a:rPr>
              <a:t>：</a:t>
            </a:r>
            <a:r>
              <a:rPr kumimoji="1" lang="en-US" altLang="ja-JP" sz="800" dirty="0" smtClean="0">
                <a:latin typeface="+mn-ea"/>
              </a:rPr>
              <a:t>00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98102" y="748141"/>
            <a:ext cx="1842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 smtClean="0">
                <a:solidFill>
                  <a:srgbClr val="00206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盛岡駅</a:t>
            </a:r>
            <a:r>
              <a:rPr kumimoji="1" lang="ja-JP" altLang="en-US" sz="800" dirty="0" smtClean="0">
                <a:solidFill>
                  <a:srgbClr val="00206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店</a:t>
            </a:r>
            <a:r>
              <a:rPr kumimoji="1" lang="ja-JP" altLang="en-US" sz="800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：</a:t>
            </a:r>
            <a:r>
              <a:rPr kumimoji="1" lang="ja-JP" altLang="en-US" sz="800" dirty="0" smtClean="0">
                <a:latin typeface="+mn-ea"/>
              </a:rPr>
              <a:t>シャレオ地下街</a:t>
            </a:r>
            <a:r>
              <a:rPr kumimoji="1" lang="en-US" altLang="ja-JP" sz="800" dirty="0" smtClean="0">
                <a:latin typeface="+mn-ea"/>
              </a:rPr>
              <a:t>3-A</a:t>
            </a:r>
          </a:p>
          <a:p>
            <a:r>
              <a:rPr kumimoji="1" lang="ja-JP" altLang="en-US" sz="800" dirty="0" smtClean="0">
                <a:latin typeface="+mn-ea"/>
              </a:rPr>
              <a:t>盛岡市駅前通</a:t>
            </a:r>
            <a:r>
              <a:rPr lang="en-US" altLang="ja-JP" sz="800" dirty="0">
                <a:latin typeface="+mn-ea"/>
              </a:rPr>
              <a:t>1</a:t>
            </a:r>
            <a:r>
              <a:rPr kumimoji="1" lang="en-US" altLang="ja-JP" sz="800" dirty="0" smtClean="0">
                <a:latin typeface="+mn-ea"/>
              </a:rPr>
              <a:t>-1</a:t>
            </a:r>
            <a:r>
              <a:rPr kumimoji="1" lang="ja-JP" altLang="en-US" sz="800" dirty="0" smtClean="0">
                <a:latin typeface="+mn-ea"/>
              </a:rPr>
              <a:t>　</a:t>
            </a:r>
            <a:r>
              <a:rPr lang="ja-JP" altLang="en-US" sz="800" dirty="0">
                <a:latin typeface="+mn-ea"/>
              </a:rPr>
              <a:t> （</a:t>
            </a:r>
            <a:r>
              <a:rPr lang="en-US" altLang="ja-JP" sz="800" dirty="0">
                <a:latin typeface="+mn-ea"/>
              </a:rPr>
              <a:t>019</a:t>
            </a:r>
            <a:r>
              <a:rPr lang="ja-JP" altLang="en-US" sz="800" dirty="0" smtClean="0">
                <a:latin typeface="+mn-ea"/>
              </a:rPr>
              <a:t>）</a:t>
            </a:r>
            <a:r>
              <a:rPr lang="en-US" altLang="ja-JP" sz="800" dirty="0" smtClean="0">
                <a:latin typeface="+mn-ea"/>
              </a:rPr>
              <a:t>888-7777</a:t>
            </a:r>
            <a:endParaRPr lang="en-US" altLang="ja-JP" sz="800" dirty="0" smtClean="0">
              <a:latin typeface="+mn-ea"/>
            </a:endParaRPr>
          </a:p>
          <a:p>
            <a:r>
              <a:rPr kumimoji="1" lang="ja-JP" altLang="en-US" sz="800" dirty="0" smtClean="0">
                <a:latin typeface="+mn-ea"/>
              </a:rPr>
              <a:t>定休日　木曜日 </a:t>
            </a:r>
            <a:r>
              <a:rPr kumimoji="1" lang="en-US" altLang="ja-JP" sz="800" dirty="0" smtClean="0">
                <a:latin typeface="+mn-ea"/>
              </a:rPr>
              <a:t>9</a:t>
            </a:r>
            <a:r>
              <a:rPr kumimoji="1" lang="ja-JP" altLang="en-US" sz="800" dirty="0" smtClean="0">
                <a:latin typeface="+mn-ea"/>
              </a:rPr>
              <a:t>：</a:t>
            </a:r>
            <a:r>
              <a:rPr kumimoji="1" lang="en-US" altLang="ja-JP" sz="800" dirty="0" smtClean="0">
                <a:latin typeface="+mn-ea"/>
              </a:rPr>
              <a:t>00</a:t>
            </a:r>
            <a:r>
              <a:rPr kumimoji="1" lang="ja-JP" altLang="en-US" sz="800" dirty="0" smtClean="0">
                <a:latin typeface="+mn-ea"/>
              </a:rPr>
              <a:t>～</a:t>
            </a:r>
            <a:r>
              <a:rPr kumimoji="1" lang="en-US" altLang="ja-JP" sz="800" dirty="0" smtClean="0">
                <a:latin typeface="+mn-ea"/>
              </a:rPr>
              <a:t>19</a:t>
            </a:r>
            <a:r>
              <a:rPr kumimoji="1" lang="ja-JP" altLang="en-US" sz="800" dirty="0" smtClean="0">
                <a:latin typeface="+mn-ea"/>
              </a:rPr>
              <a:t>：</a:t>
            </a:r>
            <a:r>
              <a:rPr kumimoji="1" lang="en-US" altLang="ja-JP" sz="800" dirty="0" smtClean="0">
                <a:latin typeface="+mn-ea"/>
              </a:rPr>
              <a:t>00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98102" y="1370172"/>
            <a:ext cx="1842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704975" algn="l"/>
              </a:tabLst>
            </a:pPr>
            <a:r>
              <a:rPr kumimoji="1" lang="ja-JP" altLang="en-US" sz="800" dirty="0" smtClean="0">
                <a:solidFill>
                  <a:srgbClr val="00206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県庁内営業所</a:t>
            </a:r>
            <a:r>
              <a:rPr kumimoji="1" lang="ja-JP" altLang="en-US" sz="800" dirty="0" smtClean="0">
                <a:latin typeface="+mn-ea"/>
              </a:rPr>
              <a:t>：岩手県庁 東庁舎内　</a:t>
            </a:r>
            <a:endParaRPr kumimoji="1" lang="en-US" altLang="ja-JP" sz="800" dirty="0" smtClean="0">
              <a:latin typeface="+mn-ea"/>
            </a:endParaRPr>
          </a:p>
          <a:p>
            <a:r>
              <a:rPr kumimoji="1" lang="ja-JP" altLang="en-US" sz="800" dirty="0" smtClean="0">
                <a:latin typeface="+mn-ea"/>
              </a:rPr>
              <a:t>盛岡市内丸</a:t>
            </a:r>
            <a:r>
              <a:rPr kumimoji="1" lang="en-US" altLang="ja-JP" sz="800" dirty="0" smtClean="0">
                <a:latin typeface="+mn-ea"/>
              </a:rPr>
              <a:t>6-7-8</a:t>
            </a:r>
            <a:r>
              <a:rPr kumimoji="1" lang="ja-JP" altLang="en-US" sz="800" dirty="0" smtClean="0">
                <a:latin typeface="+mn-ea"/>
              </a:rPr>
              <a:t>　</a:t>
            </a:r>
            <a:r>
              <a:rPr lang="ja-JP" altLang="en-US" sz="800" dirty="0">
                <a:latin typeface="+mn-ea"/>
              </a:rPr>
              <a:t> （</a:t>
            </a:r>
            <a:r>
              <a:rPr lang="en-US" altLang="ja-JP" sz="800" dirty="0">
                <a:latin typeface="+mn-ea"/>
              </a:rPr>
              <a:t>019</a:t>
            </a:r>
            <a:r>
              <a:rPr lang="ja-JP" altLang="en-US" sz="800" dirty="0" smtClean="0">
                <a:latin typeface="+mn-ea"/>
              </a:rPr>
              <a:t>）</a:t>
            </a:r>
            <a:r>
              <a:rPr lang="en-US" altLang="ja-JP" sz="800" dirty="0" smtClean="0">
                <a:latin typeface="+mn-ea"/>
              </a:rPr>
              <a:t>000-6666</a:t>
            </a:r>
            <a:endParaRPr lang="en-US" altLang="ja-JP" sz="800" dirty="0" smtClean="0">
              <a:latin typeface="+mn-ea"/>
            </a:endParaRPr>
          </a:p>
          <a:p>
            <a:r>
              <a:rPr kumimoji="1" lang="ja-JP" altLang="en-US" sz="800" dirty="0" smtClean="0">
                <a:latin typeface="+mn-ea"/>
              </a:rPr>
              <a:t>定休日　水曜日 </a:t>
            </a:r>
            <a:r>
              <a:rPr kumimoji="1" lang="en-US" altLang="ja-JP" sz="800" dirty="0" smtClean="0">
                <a:latin typeface="+mn-ea"/>
              </a:rPr>
              <a:t>9</a:t>
            </a:r>
            <a:r>
              <a:rPr kumimoji="1" lang="ja-JP" altLang="en-US" sz="800" dirty="0" smtClean="0">
                <a:latin typeface="+mn-ea"/>
              </a:rPr>
              <a:t>：</a:t>
            </a:r>
            <a:r>
              <a:rPr kumimoji="1" lang="en-US" altLang="ja-JP" sz="800" dirty="0" smtClean="0">
                <a:latin typeface="+mn-ea"/>
              </a:rPr>
              <a:t>00</a:t>
            </a:r>
            <a:r>
              <a:rPr kumimoji="1" lang="ja-JP" altLang="en-US" sz="800" dirty="0" smtClean="0">
                <a:latin typeface="+mn-ea"/>
              </a:rPr>
              <a:t>～</a:t>
            </a:r>
            <a:r>
              <a:rPr kumimoji="1" lang="en-US" altLang="ja-JP" sz="800" dirty="0" smtClean="0">
                <a:latin typeface="+mn-ea"/>
              </a:rPr>
              <a:t>17</a:t>
            </a:r>
            <a:r>
              <a:rPr kumimoji="1" lang="ja-JP" altLang="en-US" sz="800" dirty="0" smtClean="0">
                <a:latin typeface="+mn-ea"/>
              </a:rPr>
              <a:t>：</a:t>
            </a:r>
            <a:r>
              <a:rPr kumimoji="1" lang="en-US" altLang="ja-JP" sz="800" dirty="0" smtClean="0">
                <a:latin typeface="+mn-ea"/>
              </a:rPr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2572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501556"/>
              </p:ext>
            </p:extLst>
          </p:nvPr>
        </p:nvGraphicFramePr>
        <p:xfrm>
          <a:off x="3396465" y="296488"/>
          <a:ext cx="2520000" cy="16200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04000"/>
                <a:gridCol w="504000"/>
                <a:gridCol w="504000"/>
                <a:gridCol w="504000"/>
                <a:gridCol w="504000"/>
              </a:tblGrid>
              <a:tr h="27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1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2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3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4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5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6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7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8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9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10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11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12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13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14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15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16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17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18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19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20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21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22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23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24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25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</a:tr>
              <a:tr h="27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26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27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28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29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 smtClean="0"/>
                        <a:t>30</a:t>
                      </a:r>
                      <a:endParaRPr kumimoji="1" lang="ja-JP" altLang="en-US" sz="800" dirty="0">
                        <a:solidFill>
                          <a:schemeClr val="bg1">
                            <a:lumMod val="65000"/>
                          </a:schemeClr>
                        </a:solidFill>
                        <a:latin typeface="Adobe Gothic Std B" panose="020B0800000000000000" pitchFamily="34" charset="-128"/>
                        <a:ea typeface="Adobe Gothic Std B" panose="020B0800000000000000" pitchFamily="34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5861432" y="381896"/>
            <a:ext cx="65755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" dirty="0" smtClean="0">
                <a:solidFill>
                  <a:srgbClr val="002060"/>
                </a:solidFill>
                <a:latin typeface="+mn-ea"/>
              </a:rPr>
              <a:t>ワイシャツ </a:t>
            </a:r>
            <a:r>
              <a:rPr kumimoji="1" lang="en-US" altLang="ja-JP" sz="600" dirty="0" smtClean="0">
                <a:solidFill>
                  <a:srgbClr val="002060"/>
                </a:solidFill>
                <a:latin typeface="+mn-ea"/>
              </a:rPr>
              <a:t>1</a:t>
            </a:r>
            <a:r>
              <a:rPr kumimoji="1" lang="ja-JP" altLang="en-US" sz="600" dirty="0" smtClean="0">
                <a:solidFill>
                  <a:srgbClr val="002060"/>
                </a:solidFill>
                <a:latin typeface="+mn-ea"/>
              </a:rPr>
              <a:t>点</a:t>
            </a:r>
            <a:endParaRPr kumimoji="1" lang="ja-JP" altLang="en-US" sz="60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861432" y="1726284"/>
            <a:ext cx="76174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" dirty="0" smtClean="0">
                <a:solidFill>
                  <a:srgbClr val="002060"/>
                </a:solidFill>
                <a:latin typeface="+mn-ea"/>
              </a:rPr>
              <a:t>商品券 </a:t>
            </a:r>
            <a:r>
              <a:rPr kumimoji="1" lang="en-US" altLang="ja-JP" sz="600" dirty="0" smtClean="0">
                <a:solidFill>
                  <a:srgbClr val="002060"/>
                </a:solidFill>
                <a:latin typeface="+mn-ea"/>
              </a:rPr>
              <a:t>1000</a:t>
            </a:r>
            <a:r>
              <a:rPr kumimoji="1" lang="ja-JP" altLang="en-US" sz="600" dirty="0" smtClean="0">
                <a:solidFill>
                  <a:srgbClr val="002060"/>
                </a:solidFill>
                <a:latin typeface="+mn-ea"/>
              </a:rPr>
              <a:t>円分</a:t>
            </a:r>
            <a:endParaRPr kumimoji="1" lang="ja-JP" altLang="en-US" sz="60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861432" y="1188530"/>
            <a:ext cx="72327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" dirty="0" smtClean="0">
                <a:solidFill>
                  <a:srgbClr val="002060"/>
                </a:solidFill>
                <a:latin typeface="+mn-ea"/>
              </a:rPr>
              <a:t>商品券 </a:t>
            </a:r>
            <a:r>
              <a:rPr kumimoji="1" lang="en-US" altLang="ja-JP" sz="600" dirty="0" smtClean="0">
                <a:solidFill>
                  <a:srgbClr val="002060"/>
                </a:solidFill>
                <a:latin typeface="+mn-ea"/>
              </a:rPr>
              <a:t>500</a:t>
            </a:r>
            <a:r>
              <a:rPr kumimoji="1" lang="ja-JP" altLang="en-US" sz="600" dirty="0" smtClean="0">
                <a:solidFill>
                  <a:srgbClr val="002060"/>
                </a:solidFill>
                <a:latin typeface="+mn-ea"/>
              </a:rPr>
              <a:t>円分</a:t>
            </a:r>
            <a:endParaRPr kumimoji="1" lang="ja-JP" altLang="en-US" sz="60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861432" y="1457408"/>
            <a:ext cx="50206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" dirty="0" smtClean="0">
                <a:solidFill>
                  <a:srgbClr val="002060"/>
                </a:solidFill>
                <a:latin typeface="+mn-ea"/>
              </a:rPr>
              <a:t>毛布  </a:t>
            </a:r>
            <a:r>
              <a:rPr kumimoji="1" lang="en-US" altLang="ja-JP" sz="600" dirty="0" smtClean="0">
                <a:solidFill>
                  <a:srgbClr val="002060"/>
                </a:solidFill>
                <a:latin typeface="+mn-ea"/>
              </a:rPr>
              <a:t>1</a:t>
            </a:r>
            <a:r>
              <a:rPr lang="ja-JP" altLang="en-US" sz="600" dirty="0">
                <a:solidFill>
                  <a:srgbClr val="002060"/>
                </a:solidFill>
                <a:latin typeface="+mn-ea"/>
              </a:rPr>
              <a:t>点</a:t>
            </a:r>
            <a:endParaRPr kumimoji="1" lang="ja-JP" altLang="en-US" sz="60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861432" y="650774"/>
            <a:ext cx="60144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" dirty="0" smtClean="0">
                <a:solidFill>
                  <a:srgbClr val="002060"/>
                </a:solidFill>
                <a:latin typeface="+mn-ea"/>
              </a:rPr>
              <a:t>セーター </a:t>
            </a:r>
            <a:r>
              <a:rPr kumimoji="1" lang="en-US" altLang="ja-JP" sz="600" dirty="0" smtClean="0">
                <a:solidFill>
                  <a:srgbClr val="002060"/>
                </a:solidFill>
                <a:latin typeface="+mn-ea"/>
              </a:rPr>
              <a:t>1</a:t>
            </a:r>
            <a:r>
              <a:rPr lang="ja-JP" altLang="en-US" sz="600" dirty="0">
                <a:solidFill>
                  <a:srgbClr val="002060"/>
                </a:solidFill>
                <a:latin typeface="+mn-ea"/>
              </a:rPr>
              <a:t>点</a:t>
            </a:r>
            <a:endParaRPr kumimoji="1" lang="ja-JP" altLang="en-US" sz="60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861432" y="919652"/>
            <a:ext cx="65755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" dirty="0" smtClean="0">
                <a:solidFill>
                  <a:srgbClr val="002060"/>
                </a:solidFill>
                <a:latin typeface="+mn-ea"/>
              </a:rPr>
              <a:t>ワイシャツ </a:t>
            </a:r>
            <a:r>
              <a:rPr kumimoji="1" lang="en-US" altLang="ja-JP" sz="600" dirty="0" smtClean="0">
                <a:solidFill>
                  <a:srgbClr val="002060"/>
                </a:solidFill>
                <a:latin typeface="+mn-ea"/>
              </a:rPr>
              <a:t>2</a:t>
            </a:r>
            <a:r>
              <a:rPr kumimoji="1" lang="ja-JP" altLang="en-US" sz="600" dirty="0" smtClean="0">
                <a:solidFill>
                  <a:srgbClr val="002060"/>
                </a:solidFill>
                <a:latin typeface="+mn-ea"/>
              </a:rPr>
              <a:t>点</a:t>
            </a:r>
            <a:endParaRPr kumimoji="1" lang="ja-JP" altLang="en-US" sz="60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319256" y="44888"/>
            <a:ext cx="22365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途中も</a:t>
            </a:r>
            <a:r>
              <a:rPr lang="en-US" altLang="ja-JP" sz="10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”</a:t>
            </a:r>
            <a:r>
              <a:rPr lang="ja-JP" altLang="en-US" sz="10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おたのしみ</a:t>
            </a:r>
            <a:r>
              <a:rPr lang="en-US" altLang="ja-JP" sz="10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”</a:t>
            </a:r>
            <a:r>
              <a:rPr lang="ja-JP" altLang="en-US" sz="1000" dirty="0" smtClean="0">
                <a:solidFill>
                  <a:srgbClr val="00206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がいっぱい！</a:t>
            </a:r>
            <a:endParaRPr kumimoji="1" lang="ja-JP" altLang="en-US" sz="1000" dirty="0">
              <a:solidFill>
                <a:srgbClr val="00206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12728" y="12615"/>
            <a:ext cx="8130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+mn-ea"/>
              </a:rPr>
              <a:t>ご利用案内</a:t>
            </a:r>
            <a:endParaRPr kumimoji="1" lang="en-US" altLang="ja-JP" sz="1000" dirty="0" smtClean="0">
              <a:latin typeface="+mn-e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67111" y="908978"/>
            <a:ext cx="44916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0" dirty="0" smtClean="0">
                <a:latin typeface="+mn-ea"/>
              </a:rPr>
              <a:t>お名前</a:t>
            </a:r>
            <a:endParaRPr kumimoji="1" lang="en-US" altLang="ja-JP" sz="700" dirty="0" smtClean="0">
              <a:latin typeface="+mn-ea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67111" y="1153181"/>
            <a:ext cx="4443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0" dirty="0" smtClean="0">
                <a:latin typeface="+mn-ea"/>
              </a:rPr>
              <a:t>ご住所</a:t>
            </a:r>
            <a:endParaRPr kumimoji="1" lang="en-US" altLang="ja-JP" sz="700" dirty="0" smtClean="0">
              <a:latin typeface="+mn-ea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67111" y="1397384"/>
            <a:ext cx="54373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0" dirty="0" smtClean="0">
                <a:latin typeface="+mn-ea"/>
              </a:rPr>
              <a:t>電話番号</a:t>
            </a:r>
            <a:endParaRPr kumimoji="1" lang="en-US" altLang="ja-JP" sz="700" dirty="0" smtClean="0">
              <a:latin typeface="+mn-ea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67111" y="1641586"/>
            <a:ext cx="4283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>
                <a:latin typeface="+mn-ea"/>
              </a:rPr>
              <a:t>E</a:t>
            </a:r>
            <a:r>
              <a:rPr kumimoji="1" lang="en-US" altLang="ja-JP" sz="700" dirty="0" smtClean="0">
                <a:latin typeface="+mn-ea"/>
              </a:rPr>
              <a:t>-mail</a:t>
            </a:r>
          </a:p>
        </p:txBody>
      </p:sp>
      <p:cxnSp>
        <p:nvCxnSpPr>
          <p:cNvPr id="20" name="直線コネクタ 19"/>
          <p:cNvCxnSpPr/>
          <p:nvPr/>
        </p:nvCxnSpPr>
        <p:spPr>
          <a:xfrm>
            <a:off x="258184" y="1104318"/>
            <a:ext cx="27216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258407" y="1392547"/>
            <a:ext cx="27216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258408" y="1591492"/>
            <a:ext cx="27216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258408" y="1841641"/>
            <a:ext cx="272168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1625336" y="1641586"/>
            <a:ext cx="24397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00" dirty="0" smtClean="0">
                <a:latin typeface="+mn-ea"/>
              </a:rPr>
              <a:t>@</a:t>
            </a:r>
            <a:endParaRPr kumimoji="1" lang="en-US" altLang="ja-JP" sz="700" dirty="0" smtClean="0">
              <a:latin typeface="+mn-ea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022912" y="1249011"/>
            <a:ext cx="41549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" dirty="0" smtClean="0">
                <a:latin typeface="+mn-ea"/>
              </a:rPr>
              <a:t>建物名</a:t>
            </a:r>
            <a:endParaRPr kumimoji="1" lang="en-US" altLang="ja-JP" sz="600" dirty="0" smtClean="0">
              <a:latin typeface="+mn-ea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11774" y="1076887"/>
            <a:ext cx="2744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00" dirty="0" smtClean="0">
                <a:latin typeface="+mn-ea"/>
              </a:rPr>
              <a:t>〒</a:t>
            </a:r>
            <a:endParaRPr kumimoji="1" lang="en-US" altLang="ja-JP" sz="700" dirty="0" smtClean="0">
              <a:latin typeface="+mn-ea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11463" y="1392368"/>
            <a:ext cx="19623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00" dirty="0" smtClean="0">
                <a:latin typeface="+mn-ea"/>
              </a:rPr>
              <a:t>（　　　　　　　）　　　　　　　　</a:t>
            </a:r>
            <a:r>
              <a:rPr lang="en-US" altLang="ja-JP" sz="700" dirty="0" smtClean="0">
                <a:latin typeface="+mn-ea"/>
              </a:rPr>
              <a:t>-</a:t>
            </a:r>
            <a:endParaRPr kumimoji="1" lang="en-US" altLang="ja-JP" sz="700" dirty="0" smtClean="0">
              <a:latin typeface="+mn-ea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733688" y="1249011"/>
            <a:ext cx="33855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00" dirty="0" smtClean="0">
                <a:latin typeface="+mn-ea"/>
              </a:rPr>
              <a:t>号室</a:t>
            </a:r>
            <a:endParaRPr kumimoji="1" lang="en-US" altLang="ja-JP" sz="600" dirty="0" smtClean="0">
              <a:latin typeface="+mn-ea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48471" y="267520"/>
            <a:ext cx="1941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+mj-ea"/>
                <a:ea typeface="+mj-ea"/>
              </a:rPr>
              <a:t>・ご利用</a:t>
            </a:r>
            <a:r>
              <a:rPr kumimoji="1" lang="en-US" altLang="ja-JP" sz="800" dirty="0" smtClean="0">
                <a:latin typeface="+mj-ea"/>
                <a:ea typeface="+mj-ea"/>
              </a:rPr>
              <a:t>500</a:t>
            </a:r>
            <a:r>
              <a:rPr kumimoji="1" lang="ja-JP" altLang="en-US" sz="800" dirty="0" smtClean="0">
                <a:latin typeface="+mj-ea"/>
                <a:ea typeface="+mj-ea"/>
              </a:rPr>
              <a:t>円ごとに</a:t>
            </a:r>
            <a:r>
              <a:rPr kumimoji="1" lang="en-US" altLang="ja-JP" sz="800" dirty="0" smtClean="0">
                <a:latin typeface="+mj-ea"/>
                <a:ea typeface="+mj-ea"/>
              </a:rPr>
              <a:t>1</a:t>
            </a:r>
            <a:r>
              <a:rPr kumimoji="1" lang="ja-JP" altLang="en-US" sz="800" dirty="0" smtClean="0">
                <a:latin typeface="+mj-ea"/>
                <a:ea typeface="+mj-ea"/>
              </a:rPr>
              <a:t>スタンプを押します</a:t>
            </a:r>
            <a:endParaRPr kumimoji="1" lang="en-US" altLang="ja-JP" sz="800" dirty="0" smtClean="0">
              <a:latin typeface="+mj-ea"/>
              <a:ea typeface="+mj-ea"/>
            </a:endParaRPr>
          </a:p>
          <a:p>
            <a:r>
              <a:rPr lang="ja-JP" altLang="en-US" sz="800" dirty="0" smtClean="0">
                <a:latin typeface="+mj-ea"/>
                <a:ea typeface="+mj-ea"/>
              </a:rPr>
              <a:t>・全店舗共通でご利用いただけます</a:t>
            </a:r>
            <a:endParaRPr lang="en-US" altLang="ja-JP" sz="800" dirty="0" smtClean="0">
              <a:latin typeface="+mj-ea"/>
              <a:ea typeface="+mj-ea"/>
            </a:endParaRPr>
          </a:p>
          <a:p>
            <a:r>
              <a:rPr lang="ja-JP" altLang="en-US" sz="800" dirty="0" smtClean="0">
                <a:latin typeface="+mj-ea"/>
                <a:ea typeface="+mj-ea"/>
              </a:rPr>
              <a:t>・宅配サービスにはポイントはつきません</a:t>
            </a:r>
            <a:endParaRPr lang="en-US" altLang="ja-JP" sz="800" dirty="0" smtClean="0">
              <a:latin typeface="+mj-ea"/>
              <a:ea typeface="+mj-ea"/>
            </a:endParaRPr>
          </a:p>
          <a:p>
            <a:r>
              <a:rPr kumimoji="1" lang="ja-JP" altLang="en-US" sz="800" dirty="0" smtClean="0">
                <a:latin typeface="+mj-ea"/>
                <a:ea typeface="+mj-ea"/>
              </a:rPr>
              <a:t>・</a:t>
            </a:r>
            <a:r>
              <a:rPr lang="ja-JP" altLang="en-US" sz="800" dirty="0" smtClean="0">
                <a:latin typeface="+mj-ea"/>
                <a:ea typeface="+mj-ea"/>
              </a:rPr>
              <a:t>有効期限なし</a:t>
            </a:r>
            <a:endParaRPr lang="en-US" altLang="ja-JP" sz="800" dirty="0" smtClean="0">
              <a:latin typeface="+mj-ea"/>
              <a:ea typeface="+mj-ea"/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5916465" y="35631"/>
            <a:ext cx="591298" cy="2139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908986" y="19495"/>
            <a:ext cx="606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00" b="1" dirty="0" smtClean="0">
                <a:solidFill>
                  <a:srgbClr val="002060"/>
                </a:solidFill>
                <a:latin typeface="+mj-ea"/>
                <a:ea typeface="+mj-ea"/>
              </a:rPr>
              <a:t>月曜日は</a:t>
            </a:r>
            <a:endParaRPr kumimoji="1" lang="en-US" altLang="ja-JP" sz="500" b="1" dirty="0" smtClean="0">
              <a:solidFill>
                <a:srgbClr val="002060"/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sz="500" b="1" dirty="0" smtClean="0">
                <a:solidFill>
                  <a:srgbClr val="002060"/>
                </a:solidFill>
                <a:latin typeface="+mj-ea"/>
                <a:ea typeface="+mj-ea"/>
              </a:rPr>
              <a:t>ポイント</a:t>
            </a:r>
            <a:r>
              <a:rPr kumimoji="1" lang="en-US" altLang="ja-JP" sz="500" b="1" dirty="0" smtClean="0">
                <a:solidFill>
                  <a:srgbClr val="002060"/>
                </a:solidFill>
                <a:latin typeface="+mj-ea"/>
                <a:ea typeface="+mj-ea"/>
              </a:rPr>
              <a:t>2</a:t>
            </a:r>
            <a:r>
              <a:rPr kumimoji="1" lang="ja-JP" altLang="en-US" sz="500" b="1" dirty="0" smtClean="0">
                <a:solidFill>
                  <a:srgbClr val="002060"/>
                </a:solidFill>
                <a:latin typeface="+mj-ea"/>
                <a:ea typeface="+mj-ea"/>
              </a:rPr>
              <a:t>倍デイ</a:t>
            </a:r>
            <a:endParaRPr kumimoji="1" lang="ja-JP" altLang="en-US" sz="500" b="1" dirty="0">
              <a:solidFill>
                <a:srgbClr val="00206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49429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</TotalTime>
  <Words>125</Words>
  <Application>Microsoft Office PowerPoint</Application>
  <PresentationFormat>ユーザー設定</PresentationFormat>
  <Paragraphs>65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Adobe Gothic Std B</vt:lpstr>
      <vt:lpstr>HG丸ｺﾞｼｯｸM-PRO</vt:lpstr>
      <vt:lpstr>HG創英角ｺﾞｼｯｸUB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天野暢子</dc:creator>
  <cp:lastModifiedBy>N A</cp:lastModifiedBy>
  <cp:revision>9</cp:revision>
  <cp:lastPrinted>2016-03-11T06:42:01Z</cp:lastPrinted>
  <dcterms:created xsi:type="dcterms:W3CDTF">2016-03-11T05:41:11Z</dcterms:created>
  <dcterms:modified xsi:type="dcterms:W3CDTF">2016-11-11T06:23:31Z</dcterms:modified>
</cp:coreProperties>
</file>