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57" r:id="rId3"/>
    <p:sldId id="264" r:id="rId4"/>
    <p:sldId id="258" r:id="rId5"/>
    <p:sldId id="260" r:id="rId6"/>
    <p:sldId id="259" r:id="rId7"/>
    <p:sldId id="261" r:id="rId8"/>
    <p:sldId id="263" r:id="rId9"/>
  </p:sldIdLst>
  <p:sldSz cx="6858000" cy="9906000" type="A4"/>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56" userDrawn="1">
          <p15:clr>
            <a:srgbClr val="A4A3A4"/>
          </p15:clr>
        </p15:guide>
        <p15:guide id="2" pos="3385" userDrawn="1">
          <p15:clr>
            <a:srgbClr val="A4A3A4"/>
          </p15:clr>
        </p15:guide>
        <p15:guide id="3" pos="142" userDrawn="1">
          <p15:clr>
            <a:srgbClr val="A4A3A4"/>
          </p15:clr>
        </p15:guide>
        <p15:guide id="4" pos="4133" userDrawn="1">
          <p15:clr>
            <a:srgbClr val="A4A3A4"/>
          </p15:clr>
        </p15:guide>
        <p15:guide id="5" orient="horz" pos="58" userDrawn="1">
          <p15:clr>
            <a:srgbClr val="A4A3A4"/>
          </p15:clr>
        </p15:guide>
        <p15:guide id="6" pos="3475" userDrawn="1">
          <p15:clr>
            <a:srgbClr val="A4A3A4"/>
          </p15:clr>
        </p15:guide>
        <p15:guide id="7" pos="3317" userDrawn="1">
          <p15:clr>
            <a:srgbClr val="A4A3A4"/>
          </p15:clr>
        </p15:guide>
        <p15:guide id="8" pos="1389" userDrawn="1">
          <p15:clr>
            <a:srgbClr val="A4A3A4"/>
          </p15:clr>
        </p15:guide>
        <p15:guide id="9" pos="1298" userDrawn="1">
          <p15:clr>
            <a:srgbClr val="A4A3A4"/>
          </p15:clr>
        </p15:guide>
        <p15:guide id="10" pos="2047" userDrawn="1">
          <p15:clr>
            <a:srgbClr val="A4A3A4"/>
          </p15:clr>
        </p15:guide>
        <p15:guide id="11" pos="2228" userDrawn="1">
          <p15:clr>
            <a:srgbClr val="A4A3A4"/>
          </p15:clr>
        </p15:guide>
        <p15:guide id="12" pos="1956" userDrawn="1">
          <p15:clr>
            <a:srgbClr val="A4A3A4"/>
          </p15:clr>
        </p15:guide>
        <p15:guide id="13" orient="horz" pos="35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21" autoAdjust="0"/>
    <p:restoredTop sz="94660"/>
  </p:normalViewPr>
  <p:slideViewPr>
    <p:cSldViewPr snapToGrid="0" showGuides="1">
      <p:cViewPr varScale="1">
        <p:scale>
          <a:sx n="56" d="100"/>
          <a:sy n="56" d="100"/>
        </p:scale>
        <p:origin x="2707" y="53"/>
      </p:cViewPr>
      <p:guideLst>
        <p:guide orient="horz" pos="3256"/>
        <p:guide pos="3385"/>
        <p:guide pos="142"/>
        <p:guide pos="4133"/>
        <p:guide orient="horz" pos="58"/>
        <p:guide pos="3475"/>
        <p:guide pos="3317"/>
        <p:guide pos="1389"/>
        <p:guide pos="1298"/>
        <p:guide pos="2047"/>
        <p:guide pos="2228"/>
        <p:guide pos="1956"/>
        <p:guide orient="horz" pos="353"/>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60809E-1423-4FCC-A72C-7BB54D80F999}" type="doc">
      <dgm:prSet loTypeId="urn:microsoft.com/office/officeart/2011/layout/HexagonRadial" loCatId="cycle" qsTypeId="urn:microsoft.com/office/officeart/2005/8/quickstyle/simple4" qsCatId="simple" csTypeId="urn:microsoft.com/office/officeart/2005/8/colors/accent1_2" csCatId="accent1" phldr="1"/>
      <dgm:spPr/>
      <dgm:t>
        <a:bodyPr/>
        <a:lstStyle/>
        <a:p>
          <a:endParaRPr kumimoji="1" lang="ja-JP" altLang="en-US"/>
        </a:p>
      </dgm:t>
    </dgm:pt>
    <dgm:pt modelId="{FF5B9A56-A915-43D6-B0B8-37D698BE26F9}">
      <dgm:prSet phldrT="[テキスト]" custT="1"/>
      <dgm:spPr>
        <a:solidFill>
          <a:schemeClr val="accent1">
            <a:lumMod val="60000"/>
            <a:lumOff val="40000"/>
          </a:schemeClr>
        </a:solidFill>
      </dgm:spPr>
      <dgm:t>
        <a:bodyPr/>
        <a:lstStyle/>
        <a:p>
          <a:r>
            <a:rPr kumimoji="1" lang="ja-JP" altLang="en-US" sz="500" b="1" dirty="0" smtClean="0"/>
            <a:t>誠</a:t>
          </a:r>
          <a:endParaRPr kumimoji="1" lang="ja-JP" altLang="en-US" sz="500" b="1" dirty="0"/>
        </a:p>
      </dgm:t>
    </dgm:pt>
    <dgm:pt modelId="{9786FEA7-60CD-487E-8309-973264CA45FB}" type="parTrans" cxnId="{4E1C14AC-FBC8-4F92-A897-86943926626E}">
      <dgm:prSet/>
      <dgm:spPr/>
      <dgm:t>
        <a:bodyPr/>
        <a:lstStyle/>
        <a:p>
          <a:endParaRPr kumimoji="1" lang="ja-JP" altLang="en-US"/>
        </a:p>
      </dgm:t>
    </dgm:pt>
    <dgm:pt modelId="{89FE3A3B-F97A-40F9-8D18-531B22C42237}" type="sibTrans" cxnId="{4E1C14AC-FBC8-4F92-A897-86943926626E}">
      <dgm:prSet/>
      <dgm:spPr/>
      <dgm:t>
        <a:bodyPr/>
        <a:lstStyle/>
        <a:p>
          <a:endParaRPr kumimoji="1" lang="ja-JP" altLang="en-US"/>
        </a:p>
      </dgm:t>
    </dgm:pt>
    <dgm:pt modelId="{23E1973D-C26B-44A1-AD01-A59C729B7AAA}">
      <dgm:prSet phldrT="[テキスト]"/>
      <dgm:spPr/>
      <dgm:t>
        <a:bodyPr/>
        <a:lstStyle/>
        <a:p>
          <a:r>
            <a:rPr kumimoji="1" lang="ja-JP" altLang="en-US" b="1" dirty="0" smtClean="0">
              <a:solidFill>
                <a:schemeClr val="accent4">
                  <a:lumMod val="60000"/>
                  <a:lumOff val="40000"/>
                </a:schemeClr>
              </a:solidFill>
            </a:rPr>
            <a:t>概要</a:t>
          </a:r>
          <a:endParaRPr kumimoji="1" lang="ja-JP" altLang="en-US" b="1" dirty="0">
            <a:solidFill>
              <a:schemeClr val="accent4">
                <a:lumMod val="60000"/>
                <a:lumOff val="40000"/>
              </a:schemeClr>
            </a:solidFill>
          </a:endParaRPr>
        </a:p>
      </dgm:t>
    </dgm:pt>
    <dgm:pt modelId="{AC167670-FC17-4BB1-B16D-082E860C5099}" type="parTrans" cxnId="{E784A8BE-348E-407D-A76A-5BB0929A1BAF}">
      <dgm:prSet/>
      <dgm:spPr/>
      <dgm:t>
        <a:bodyPr/>
        <a:lstStyle/>
        <a:p>
          <a:endParaRPr kumimoji="1" lang="ja-JP" altLang="en-US"/>
        </a:p>
      </dgm:t>
    </dgm:pt>
    <dgm:pt modelId="{540CED28-B797-4E8A-9592-38587637AC65}" type="sibTrans" cxnId="{E784A8BE-348E-407D-A76A-5BB0929A1BAF}">
      <dgm:prSet/>
      <dgm:spPr/>
      <dgm:t>
        <a:bodyPr/>
        <a:lstStyle/>
        <a:p>
          <a:endParaRPr kumimoji="1" lang="ja-JP" altLang="en-US"/>
        </a:p>
      </dgm:t>
    </dgm:pt>
    <dgm:pt modelId="{B4D7C557-F967-475E-948E-18792BD01C7D}">
      <dgm:prSet phldrT="[テキスト]"/>
      <dgm:spPr>
        <a:solidFill>
          <a:schemeClr val="accent1">
            <a:lumMod val="60000"/>
            <a:lumOff val="40000"/>
          </a:schemeClr>
        </a:solidFill>
      </dgm:spPr>
      <dgm:t>
        <a:bodyPr/>
        <a:lstStyle/>
        <a:p>
          <a:r>
            <a:rPr kumimoji="1" lang="ja-JP" altLang="en-US" b="1" dirty="0" smtClean="0"/>
            <a:t>挨拶</a:t>
          </a:r>
          <a:endParaRPr kumimoji="1" lang="ja-JP" altLang="en-US" b="1" dirty="0"/>
        </a:p>
      </dgm:t>
    </dgm:pt>
    <dgm:pt modelId="{7DEBD45E-13C9-455F-9C21-3ABE43E64B34}" type="parTrans" cxnId="{D395BE84-8920-48ED-AD99-2E694B042A1F}">
      <dgm:prSet/>
      <dgm:spPr/>
      <dgm:t>
        <a:bodyPr/>
        <a:lstStyle/>
        <a:p>
          <a:endParaRPr kumimoji="1" lang="ja-JP" altLang="en-US"/>
        </a:p>
      </dgm:t>
    </dgm:pt>
    <dgm:pt modelId="{2E9D9898-70B4-4CD5-8D89-C34E8167D092}" type="sibTrans" cxnId="{D395BE84-8920-48ED-AD99-2E694B042A1F}">
      <dgm:prSet/>
      <dgm:spPr/>
      <dgm:t>
        <a:bodyPr/>
        <a:lstStyle/>
        <a:p>
          <a:endParaRPr kumimoji="1" lang="ja-JP" altLang="en-US"/>
        </a:p>
      </dgm:t>
    </dgm:pt>
    <dgm:pt modelId="{7519FB8A-336A-43C7-A5E2-534B7FC1CBF4}">
      <dgm:prSet phldrT="[テキスト]"/>
      <dgm:spPr>
        <a:solidFill>
          <a:schemeClr val="accent1">
            <a:lumMod val="60000"/>
            <a:lumOff val="40000"/>
          </a:schemeClr>
        </a:solidFill>
      </dgm:spPr>
      <dgm:t>
        <a:bodyPr/>
        <a:lstStyle/>
        <a:p>
          <a:r>
            <a:rPr kumimoji="1" lang="ja-JP" altLang="en-US" b="1" dirty="0" smtClean="0"/>
            <a:t>施工</a:t>
          </a:r>
          <a:endParaRPr kumimoji="1" lang="ja-JP" altLang="en-US" b="1" dirty="0"/>
        </a:p>
      </dgm:t>
    </dgm:pt>
    <dgm:pt modelId="{D8A60963-E6E3-4CB8-A20B-FBAACEB9CCC7}" type="parTrans" cxnId="{75603905-5244-4271-B1DB-5F8FAF5E333F}">
      <dgm:prSet/>
      <dgm:spPr/>
      <dgm:t>
        <a:bodyPr/>
        <a:lstStyle/>
        <a:p>
          <a:endParaRPr kumimoji="1" lang="ja-JP" altLang="en-US"/>
        </a:p>
      </dgm:t>
    </dgm:pt>
    <dgm:pt modelId="{2CE8DAFF-871F-4A91-8B07-AFF20E9B2AA8}" type="sibTrans" cxnId="{75603905-5244-4271-B1DB-5F8FAF5E333F}">
      <dgm:prSet/>
      <dgm:spPr/>
      <dgm:t>
        <a:bodyPr/>
        <a:lstStyle/>
        <a:p>
          <a:endParaRPr kumimoji="1" lang="ja-JP" altLang="en-US"/>
        </a:p>
      </dgm:t>
    </dgm:pt>
    <dgm:pt modelId="{661AF958-35EE-4863-A1F1-A397E2CDCB4E}">
      <dgm:prSet phldrT="[テキスト]"/>
      <dgm:spPr>
        <a:solidFill>
          <a:schemeClr val="accent1">
            <a:lumMod val="60000"/>
            <a:lumOff val="40000"/>
          </a:schemeClr>
        </a:solidFill>
      </dgm:spPr>
      <dgm:t>
        <a:bodyPr/>
        <a:lstStyle/>
        <a:p>
          <a:r>
            <a:rPr kumimoji="1" lang="ja-JP" altLang="en-US" b="1" dirty="0" smtClean="0"/>
            <a:t>塗装</a:t>
          </a:r>
          <a:endParaRPr kumimoji="1" lang="ja-JP" altLang="en-US" b="1" dirty="0"/>
        </a:p>
      </dgm:t>
    </dgm:pt>
    <dgm:pt modelId="{32B8B326-C301-4492-87D4-BC429AE9F5B0}" type="parTrans" cxnId="{912FC742-55BA-430A-B547-976231FC96D5}">
      <dgm:prSet/>
      <dgm:spPr/>
      <dgm:t>
        <a:bodyPr/>
        <a:lstStyle/>
        <a:p>
          <a:endParaRPr kumimoji="1" lang="ja-JP" altLang="en-US"/>
        </a:p>
      </dgm:t>
    </dgm:pt>
    <dgm:pt modelId="{AB26FFBE-538A-4684-852D-E47920F91E72}" type="sibTrans" cxnId="{912FC742-55BA-430A-B547-976231FC96D5}">
      <dgm:prSet/>
      <dgm:spPr/>
      <dgm:t>
        <a:bodyPr/>
        <a:lstStyle/>
        <a:p>
          <a:endParaRPr kumimoji="1" lang="ja-JP" altLang="en-US"/>
        </a:p>
      </dgm:t>
    </dgm:pt>
    <dgm:pt modelId="{1DE63397-0AA9-4DC6-8201-18760B11DF9E}">
      <dgm:prSet phldrT="[テキスト]"/>
      <dgm:spPr>
        <a:solidFill>
          <a:schemeClr val="accent1">
            <a:lumMod val="60000"/>
            <a:lumOff val="40000"/>
          </a:schemeClr>
        </a:solidFill>
      </dgm:spPr>
      <dgm:t>
        <a:bodyPr/>
        <a:lstStyle/>
        <a:p>
          <a:r>
            <a:rPr kumimoji="1" lang="ja-JP" altLang="en-US" b="1" dirty="0" smtClean="0"/>
            <a:t>事例</a:t>
          </a:r>
          <a:endParaRPr kumimoji="1" lang="ja-JP" altLang="en-US" b="1" dirty="0"/>
        </a:p>
      </dgm:t>
    </dgm:pt>
    <dgm:pt modelId="{0F622EA9-834C-4AC9-B18D-2D44C38DEE62}" type="parTrans" cxnId="{9BCB5798-A275-4942-84D4-47DD8A078449}">
      <dgm:prSet/>
      <dgm:spPr/>
      <dgm:t>
        <a:bodyPr/>
        <a:lstStyle/>
        <a:p>
          <a:endParaRPr kumimoji="1" lang="ja-JP" altLang="en-US"/>
        </a:p>
      </dgm:t>
    </dgm:pt>
    <dgm:pt modelId="{057FDFC9-B999-49AE-8D9C-8894C107F0B9}" type="sibTrans" cxnId="{9BCB5798-A275-4942-84D4-47DD8A078449}">
      <dgm:prSet/>
      <dgm:spPr/>
      <dgm:t>
        <a:bodyPr/>
        <a:lstStyle/>
        <a:p>
          <a:endParaRPr kumimoji="1" lang="ja-JP" altLang="en-US"/>
        </a:p>
      </dgm:t>
    </dgm:pt>
    <dgm:pt modelId="{96EFF264-C4EA-490A-8D7E-1116397BB665}">
      <dgm:prSet phldrT="[テキスト]"/>
      <dgm:spPr>
        <a:solidFill>
          <a:schemeClr val="accent1">
            <a:lumMod val="60000"/>
            <a:lumOff val="40000"/>
          </a:schemeClr>
        </a:solidFill>
      </dgm:spPr>
      <dgm:t>
        <a:bodyPr/>
        <a:lstStyle/>
        <a:p>
          <a:r>
            <a:rPr kumimoji="1" lang="ja-JP" altLang="en-US" b="1" dirty="0" smtClean="0"/>
            <a:t>活動</a:t>
          </a:r>
          <a:endParaRPr kumimoji="1" lang="ja-JP" altLang="en-US" b="1" dirty="0"/>
        </a:p>
      </dgm:t>
    </dgm:pt>
    <dgm:pt modelId="{A462109C-1751-472C-B2D5-AFE351B7314D}" type="parTrans" cxnId="{A26B595A-1E18-4DA6-B31A-A7EE2014FDB0}">
      <dgm:prSet/>
      <dgm:spPr/>
      <dgm:t>
        <a:bodyPr/>
        <a:lstStyle/>
        <a:p>
          <a:endParaRPr kumimoji="1" lang="ja-JP" altLang="en-US"/>
        </a:p>
      </dgm:t>
    </dgm:pt>
    <dgm:pt modelId="{D091BBE3-ED6B-451A-8DCB-1BCC0A0FB585}" type="sibTrans" cxnId="{A26B595A-1E18-4DA6-B31A-A7EE2014FDB0}">
      <dgm:prSet/>
      <dgm:spPr/>
      <dgm:t>
        <a:bodyPr/>
        <a:lstStyle/>
        <a:p>
          <a:endParaRPr kumimoji="1" lang="ja-JP" altLang="en-US"/>
        </a:p>
      </dgm:t>
    </dgm:pt>
    <dgm:pt modelId="{FF41961F-D49C-426E-A4EA-2AAE6E0466AE}" type="pres">
      <dgm:prSet presAssocID="{2760809E-1423-4FCC-A72C-7BB54D80F999}" presName="Name0" presStyleCnt="0">
        <dgm:presLayoutVars>
          <dgm:chMax val="1"/>
          <dgm:chPref val="1"/>
          <dgm:dir/>
          <dgm:animOne val="branch"/>
          <dgm:animLvl val="lvl"/>
        </dgm:presLayoutVars>
      </dgm:prSet>
      <dgm:spPr/>
      <dgm:t>
        <a:bodyPr/>
        <a:lstStyle/>
        <a:p>
          <a:endParaRPr kumimoji="1" lang="ja-JP" altLang="en-US"/>
        </a:p>
      </dgm:t>
    </dgm:pt>
    <dgm:pt modelId="{999B313B-9874-457D-96E4-6EF9CBBBE8A9}" type="pres">
      <dgm:prSet presAssocID="{FF5B9A56-A915-43D6-B0B8-37D698BE26F9}" presName="Parent" presStyleLbl="node0" presStyleIdx="0" presStyleCnt="1">
        <dgm:presLayoutVars>
          <dgm:chMax val="6"/>
          <dgm:chPref val="6"/>
        </dgm:presLayoutVars>
      </dgm:prSet>
      <dgm:spPr/>
      <dgm:t>
        <a:bodyPr/>
        <a:lstStyle/>
        <a:p>
          <a:endParaRPr kumimoji="1" lang="ja-JP" altLang="en-US"/>
        </a:p>
      </dgm:t>
    </dgm:pt>
    <dgm:pt modelId="{5C36F958-EB65-4722-A397-DA8584618C58}" type="pres">
      <dgm:prSet presAssocID="{23E1973D-C26B-44A1-AD01-A59C729B7AAA}" presName="Accent1" presStyleCnt="0"/>
      <dgm:spPr/>
    </dgm:pt>
    <dgm:pt modelId="{09FD1238-0CF8-4B9A-A11B-C861D875C6C7}" type="pres">
      <dgm:prSet presAssocID="{23E1973D-C26B-44A1-AD01-A59C729B7AAA}" presName="Accent" presStyleLbl="bgShp" presStyleIdx="0" presStyleCnt="6"/>
      <dgm:spPr/>
    </dgm:pt>
    <dgm:pt modelId="{ECB452C0-9620-469E-9B8E-C9B858E9375B}" type="pres">
      <dgm:prSet presAssocID="{23E1973D-C26B-44A1-AD01-A59C729B7AAA}" presName="Child1" presStyleLbl="node1" presStyleIdx="0" presStyleCnt="6">
        <dgm:presLayoutVars>
          <dgm:chMax val="0"/>
          <dgm:chPref val="0"/>
          <dgm:bulletEnabled val="1"/>
        </dgm:presLayoutVars>
      </dgm:prSet>
      <dgm:spPr/>
      <dgm:t>
        <a:bodyPr/>
        <a:lstStyle/>
        <a:p>
          <a:endParaRPr kumimoji="1" lang="ja-JP" altLang="en-US"/>
        </a:p>
      </dgm:t>
    </dgm:pt>
    <dgm:pt modelId="{D5CE9A3D-F0F4-48B4-B22E-5C8AC41651CE}" type="pres">
      <dgm:prSet presAssocID="{B4D7C557-F967-475E-948E-18792BD01C7D}" presName="Accent2" presStyleCnt="0"/>
      <dgm:spPr/>
    </dgm:pt>
    <dgm:pt modelId="{625ECAB7-9A06-447A-BEB8-3EA431BFCA91}" type="pres">
      <dgm:prSet presAssocID="{B4D7C557-F967-475E-948E-18792BD01C7D}" presName="Accent" presStyleLbl="bgShp" presStyleIdx="1" presStyleCnt="6"/>
      <dgm:spPr/>
    </dgm:pt>
    <dgm:pt modelId="{88BC6F78-9BAB-4D1B-BEAE-7669711D8B99}" type="pres">
      <dgm:prSet presAssocID="{B4D7C557-F967-475E-948E-18792BD01C7D}" presName="Child2" presStyleLbl="node1" presStyleIdx="1" presStyleCnt="6">
        <dgm:presLayoutVars>
          <dgm:chMax val="0"/>
          <dgm:chPref val="0"/>
          <dgm:bulletEnabled val="1"/>
        </dgm:presLayoutVars>
      </dgm:prSet>
      <dgm:spPr/>
      <dgm:t>
        <a:bodyPr/>
        <a:lstStyle/>
        <a:p>
          <a:endParaRPr kumimoji="1" lang="ja-JP" altLang="en-US"/>
        </a:p>
      </dgm:t>
    </dgm:pt>
    <dgm:pt modelId="{F8B91FD3-D0DE-4D3A-BF55-DA047F5DF8E6}" type="pres">
      <dgm:prSet presAssocID="{7519FB8A-336A-43C7-A5E2-534B7FC1CBF4}" presName="Accent3" presStyleCnt="0"/>
      <dgm:spPr/>
    </dgm:pt>
    <dgm:pt modelId="{42EB8B97-0BCA-4588-B4A6-8419E13E07BB}" type="pres">
      <dgm:prSet presAssocID="{7519FB8A-336A-43C7-A5E2-534B7FC1CBF4}" presName="Accent" presStyleLbl="bgShp" presStyleIdx="2" presStyleCnt="6"/>
      <dgm:spPr/>
    </dgm:pt>
    <dgm:pt modelId="{8F87FF04-03EF-4795-B8AC-660FDB58B944}" type="pres">
      <dgm:prSet presAssocID="{7519FB8A-336A-43C7-A5E2-534B7FC1CBF4}" presName="Child3" presStyleLbl="node1" presStyleIdx="2" presStyleCnt="6">
        <dgm:presLayoutVars>
          <dgm:chMax val="0"/>
          <dgm:chPref val="0"/>
          <dgm:bulletEnabled val="1"/>
        </dgm:presLayoutVars>
      </dgm:prSet>
      <dgm:spPr/>
      <dgm:t>
        <a:bodyPr/>
        <a:lstStyle/>
        <a:p>
          <a:endParaRPr kumimoji="1" lang="ja-JP" altLang="en-US"/>
        </a:p>
      </dgm:t>
    </dgm:pt>
    <dgm:pt modelId="{D7039B8C-D1A4-4F31-9B92-F48B8EA2D8BA}" type="pres">
      <dgm:prSet presAssocID="{661AF958-35EE-4863-A1F1-A397E2CDCB4E}" presName="Accent4" presStyleCnt="0"/>
      <dgm:spPr/>
    </dgm:pt>
    <dgm:pt modelId="{42E382DB-C184-4E93-8722-6745CB178A3B}" type="pres">
      <dgm:prSet presAssocID="{661AF958-35EE-4863-A1F1-A397E2CDCB4E}" presName="Accent" presStyleLbl="bgShp" presStyleIdx="3" presStyleCnt="6"/>
      <dgm:spPr/>
    </dgm:pt>
    <dgm:pt modelId="{DCD78188-7D89-4337-ABB8-D0B9D0C20545}" type="pres">
      <dgm:prSet presAssocID="{661AF958-35EE-4863-A1F1-A397E2CDCB4E}" presName="Child4" presStyleLbl="node1" presStyleIdx="3" presStyleCnt="6">
        <dgm:presLayoutVars>
          <dgm:chMax val="0"/>
          <dgm:chPref val="0"/>
          <dgm:bulletEnabled val="1"/>
        </dgm:presLayoutVars>
      </dgm:prSet>
      <dgm:spPr/>
      <dgm:t>
        <a:bodyPr/>
        <a:lstStyle/>
        <a:p>
          <a:endParaRPr kumimoji="1" lang="ja-JP" altLang="en-US"/>
        </a:p>
      </dgm:t>
    </dgm:pt>
    <dgm:pt modelId="{FBDDBBD8-8178-45ED-BB76-16C632FCD2E7}" type="pres">
      <dgm:prSet presAssocID="{1DE63397-0AA9-4DC6-8201-18760B11DF9E}" presName="Accent5" presStyleCnt="0"/>
      <dgm:spPr/>
    </dgm:pt>
    <dgm:pt modelId="{D16DB8C0-D0A3-4E8F-B760-EF7D6B1CDCD5}" type="pres">
      <dgm:prSet presAssocID="{1DE63397-0AA9-4DC6-8201-18760B11DF9E}" presName="Accent" presStyleLbl="bgShp" presStyleIdx="4" presStyleCnt="6"/>
      <dgm:spPr/>
    </dgm:pt>
    <dgm:pt modelId="{A9831845-21BF-47BF-950B-626FF108A981}" type="pres">
      <dgm:prSet presAssocID="{1DE63397-0AA9-4DC6-8201-18760B11DF9E}" presName="Child5" presStyleLbl="node1" presStyleIdx="4" presStyleCnt="6">
        <dgm:presLayoutVars>
          <dgm:chMax val="0"/>
          <dgm:chPref val="0"/>
          <dgm:bulletEnabled val="1"/>
        </dgm:presLayoutVars>
      </dgm:prSet>
      <dgm:spPr/>
      <dgm:t>
        <a:bodyPr/>
        <a:lstStyle/>
        <a:p>
          <a:endParaRPr kumimoji="1" lang="ja-JP" altLang="en-US"/>
        </a:p>
      </dgm:t>
    </dgm:pt>
    <dgm:pt modelId="{B5FE0175-F9E6-400E-97BD-6D83417EA9BE}" type="pres">
      <dgm:prSet presAssocID="{96EFF264-C4EA-490A-8D7E-1116397BB665}" presName="Accent6" presStyleCnt="0"/>
      <dgm:spPr/>
    </dgm:pt>
    <dgm:pt modelId="{A1321837-89C6-4F15-9DF5-C47FDD725712}" type="pres">
      <dgm:prSet presAssocID="{96EFF264-C4EA-490A-8D7E-1116397BB665}" presName="Accent" presStyleLbl="bgShp" presStyleIdx="5" presStyleCnt="6"/>
      <dgm:spPr/>
    </dgm:pt>
    <dgm:pt modelId="{782E33DE-1296-414E-BC3D-A0E0ABC8CFF3}" type="pres">
      <dgm:prSet presAssocID="{96EFF264-C4EA-490A-8D7E-1116397BB665}" presName="Child6" presStyleLbl="node1" presStyleIdx="5" presStyleCnt="6">
        <dgm:presLayoutVars>
          <dgm:chMax val="0"/>
          <dgm:chPref val="0"/>
          <dgm:bulletEnabled val="1"/>
        </dgm:presLayoutVars>
      </dgm:prSet>
      <dgm:spPr/>
      <dgm:t>
        <a:bodyPr/>
        <a:lstStyle/>
        <a:p>
          <a:endParaRPr kumimoji="1" lang="ja-JP" altLang="en-US"/>
        </a:p>
      </dgm:t>
    </dgm:pt>
  </dgm:ptLst>
  <dgm:cxnLst>
    <dgm:cxn modelId="{4E1C14AC-FBC8-4F92-A897-86943926626E}" srcId="{2760809E-1423-4FCC-A72C-7BB54D80F999}" destId="{FF5B9A56-A915-43D6-B0B8-37D698BE26F9}" srcOrd="0" destOrd="0" parTransId="{9786FEA7-60CD-487E-8309-973264CA45FB}" sibTransId="{89FE3A3B-F97A-40F9-8D18-531B22C42237}"/>
    <dgm:cxn modelId="{BCDF0953-1DCA-4B8C-A0F0-B4A7D64ABC0F}" type="presOf" srcId="{2760809E-1423-4FCC-A72C-7BB54D80F999}" destId="{FF41961F-D49C-426E-A4EA-2AAE6E0466AE}" srcOrd="0" destOrd="0" presId="urn:microsoft.com/office/officeart/2011/layout/HexagonRadial"/>
    <dgm:cxn modelId="{56DE76B8-5712-4C7C-8123-F60728CCB523}" type="presOf" srcId="{1DE63397-0AA9-4DC6-8201-18760B11DF9E}" destId="{A9831845-21BF-47BF-950B-626FF108A981}" srcOrd="0" destOrd="0" presId="urn:microsoft.com/office/officeart/2011/layout/HexagonRadial"/>
    <dgm:cxn modelId="{D28438A6-5232-476F-B8F7-2400C7305AC5}" type="presOf" srcId="{FF5B9A56-A915-43D6-B0B8-37D698BE26F9}" destId="{999B313B-9874-457D-96E4-6EF9CBBBE8A9}" srcOrd="0" destOrd="0" presId="urn:microsoft.com/office/officeart/2011/layout/HexagonRadial"/>
    <dgm:cxn modelId="{9BCB5798-A275-4942-84D4-47DD8A078449}" srcId="{FF5B9A56-A915-43D6-B0B8-37D698BE26F9}" destId="{1DE63397-0AA9-4DC6-8201-18760B11DF9E}" srcOrd="4" destOrd="0" parTransId="{0F622EA9-834C-4AC9-B18D-2D44C38DEE62}" sibTransId="{057FDFC9-B999-49AE-8D9C-8894C107F0B9}"/>
    <dgm:cxn modelId="{B417F7C0-6B30-498F-8A7F-1BEC0BEBCBF7}" type="presOf" srcId="{B4D7C557-F967-475E-948E-18792BD01C7D}" destId="{88BC6F78-9BAB-4D1B-BEAE-7669711D8B99}" srcOrd="0" destOrd="0" presId="urn:microsoft.com/office/officeart/2011/layout/HexagonRadial"/>
    <dgm:cxn modelId="{75603905-5244-4271-B1DB-5F8FAF5E333F}" srcId="{FF5B9A56-A915-43D6-B0B8-37D698BE26F9}" destId="{7519FB8A-336A-43C7-A5E2-534B7FC1CBF4}" srcOrd="2" destOrd="0" parTransId="{D8A60963-E6E3-4CB8-A20B-FBAACEB9CCC7}" sibTransId="{2CE8DAFF-871F-4A91-8B07-AFF20E9B2AA8}"/>
    <dgm:cxn modelId="{912FC742-55BA-430A-B547-976231FC96D5}" srcId="{FF5B9A56-A915-43D6-B0B8-37D698BE26F9}" destId="{661AF958-35EE-4863-A1F1-A397E2CDCB4E}" srcOrd="3" destOrd="0" parTransId="{32B8B326-C301-4492-87D4-BC429AE9F5B0}" sibTransId="{AB26FFBE-538A-4684-852D-E47920F91E72}"/>
    <dgm:cxn modelId="{9C0B8174-4CF3-4884-BAFD-E5FD5F2FACC7}" type="presOf" srcId="{661AF958-35EE-4863-A1F1-A397E2CDCB4E}" destId="{DCD78188-7D89-4337-ABB8-D0B9D0C20545}" srcOrd="0" destOrd="0" presId="urn:microsoft.com/office/officeart/2011/layout/HexagonRadial"/>
    <dgm:cxn modelId="{000F9D9E-3321-410A-BC67-D47BA4F2928A}" type="presOf" srcId="{7519FB8A-336A-43C7-A5E2-534B7FC1CBF4}" destId="{8F87FF04-03EF-4795-B8AC-660FDB58B944}" srcOrd="0" destOrd="0" presId="urn:microsoft.com/office/officeart/2011/layout/HexagonRadial"/>
    <dgm:cxn modelId="{A26B595A-1E18-4DA6-B31A-A7EE2014FDB0}" srcId="{FF5B9A56-A915-43D6-B0B8-37D698BE26F9}" destId="{96EFF264-C4EA-490A-8D7E-1116397BB665}" srcOrd="5" destOrd="0" parTransId="{A462109C-1751-472C-B2D5-AFE351B7314D}" sibTransId="{D091BBE3-ED6B-451A-8DCB-1BCC0A0FB585}"/>
    <dgm:cxn modelId="{29EECE27-30D4-4D9D-8C56-F5F13FEC6858}" type="presOf" srcId="{96EFF264-C4EA-490A-8D7E-1116397BB665}" destId="{782E33DE-1296-414E-BC3D-A0E0ABC8CFF3}" srcOrd="0" destOrd="0" presId="urn:microsoft.com/office/officeart/2011/layout/HexagonRadial"/>
    <dgm:cxn modelId="{D395BE84-8920-48ED-AD99-2E694B042A1F}" srcId="{FF5B9A56-A915-43D6-B0B8-37D698BE26F9}" destId="{B4D7C557-F967-475E-948E-18792BD01C7D}" srcOrd="1" destOrd="0" parTransId="{7DEBD45E-13C9-455F-9C21-3ABE43E64B34}" sibTransId="{2E9D9898-70B4-4CD5-8D89-C34E8167D092}"/>
    <dgm:cxn modelId="{2147290C-D515-4FF2-B142-2DD1C062302C}" type="presOf" srcId="{23E1973D-C26B-44A1-AD01-A59C729B7AAA}" destId="{ECB452C0-9620-469E-9B8E-C9B858E9375B}" srcOrd="0" destOrd="0" presId="urn:microsoft.com/office/officeart/2011/layout/HexagonRadial"/>
    <dgm:cxn modelId="{E784A8BE-348E-407D-A76A-5BB0929A1BAF}" srcId="{FF5B9A56-A915-43D6-B0B8-37D698BE26F9}" destId="{23E1973D-C26B-44A1-AD01-A59C729B7AAA}" srcOrd="0" destOrd="0" parTransId="{AC167670-FC17-4BB1-B16D-082E860C5099}" sibTransId="{540CED28-B797-4E8A-9592-38587637AC65}"/>
    <dgm:cxn modelId="{AD86B9BA-F99B-4155-AED9-FA2638F09844}" type="presParOf" srcId="{FF41961F-D49C-426E-A4EA-2AAE6E0466AE}" destId="{999B313B-9874-457D-96E4-6EF9CBBBE8A9}" srcOrd="0" destOrd="0" presId="urn:microsoft.com/office/officeart/2011/layout/HexagonRadial"/>
    <dgm:cxn modelId="{69D6B602-C4DE-4B42-9AF1-9ED7B06FACA7}" type="presParOf" srcId="{FF41961F-D49C-426E-A4EA-2AAE6E0466AE}" destId="{5C36F958-EB65-4722-A397-DA8584618C58}" srcOrd="1" destOrd="0" presId="urn:microsoft.com/office/officeart/2011/layout/HexagonRadial"/>
    <dgm:cxn modelId="{720224E3-EB54-458F-84A5-CBBCBC8BACF0}" type="presParOf" srcId="{5C36F958-EB65-4722-A397-DA8584618C58}" destId="{09FD1238-0CF8-4B9A-A11B-C861D875C6C7}" srcOrd="0" destOrd="0" presId="urn:microsoft.com/office/officeart/2011/layout/HexagonRadial"/>
    <dgm:cxn modelId="{F185F0AA-6DDA-42FB-AD7F-5AD260944D9B}" type="presParOf" srcId="{FF41961F-D49C-426E-A4EA-2AAE6E0466AE}" destId="{ECB452C0-9620-469E-9B8E-C9B858E9375B}" srcOrd="2" destOrd="0" presId="urn:microsoft.com/office/officeart/2011/layout/HexagonRadial"/>
    <dgm:cxn modelId="{999E9F04-D2A0-4D29-97A3-C72E4A5FB220}" type="presParOf" srcId="{FF41961F-D49C-426E-A4EA-2AAE6E0466AE}" destId="{D5CE9A3D-F0F4-48B4-B22E-5C8AC41651CE}" srcOrd="3" destOrd="0" presId="urn:microsoft.com/office/officeart/2011/layout/HexagonRadial"/>
    <dgm:cxn modelId="{224511D3-4BAC-49BD-B41F-4A26A0DFA9A5}" type="presParOf" srcId="{D5CE9A3D-F0F4-48B4-B22E-5C8AC41651CE}" destId="{625ECAB7-9A06-447A-BEB8-3EA431BFCA91}" srcOrd="0" destOrd="0" presId="urn:microsoft.com/office/officeart/2011/layout/HexagonRadial"/>
    <dgm:cxn modelId="{27AAA652-3156-4178-9D7B-6211B9DA668B}" type="presParOf" srcId="{FF41961F-D49C-426E-A4EA-2AAE6E0466AE}" destId="{88BC6F78-9BAB-4D1B-BEAE-7669711D8B99}" srcOrd="4" destOrd="0" presId="urn:microsoft.com/office/officeart/2011/layout/HexagonRadial"/>
    <dgm:cxn modelId="{77CA662F-9E4F-4E9C-90E7-70BE8E88F6D9}" type="presParOf" srcId="{FF41961F-D49C-426E-A4EA-2AAE6E0466AE}" destId="{F8B91FD3-D0DE-4D3A-BF55-DA047F5DF8E6}" srcOrd="5" destOrd="0" presId="urn:microsoft.com/office/officeart/2011/layout/HexagonRadial"/>
    <dgm:cxn modelId="{2B30F896-80A6-449E-8C06-77BBBFAF846F}" type="presParOf" srcId="{F8B91FD3-D0DE-4D3A-BF55-DA047F5DF8E6}" destId="{42EB8B97-0BCA-4588-B4A6-8419E13E07BB}" srcOrd="0" destOrd="0" presId="urn:microsoft.com/office/officeart/2011/layout/HexagonRadial"/>
    <dgm:cxn modelId="{B292CA04-75E8-4B58-8E4F-BB75B1465D79}" type="presParOf" srcId="{FF41961F-D49C-426E-A4EA-2AAE6E0466AE}" destId="{8F87FF04-03EF-4795-B8AC-660FDB58B944}" srcOrd="6" destOrd="0" presId="urn:microsoft.com/office/officeart/2011/layout/HexagonRadial"/>
    <dgm:cxn modelId="{0288C306-A95B-4F0F-9BBD-EA1B9240D826}" type="presParOf" srcId="{FF41961F-D49C-426E-A4EA-2AAE6E0466AE}" destId="{D7039B8C-D1A4-4F31-9B92-F48B8EA2D8BA}" srcOrd="7" destOrd="0" presId="urn:microsoft.com/office/officeart/2011/layout/HexagonRadial"/>
    <dgm:cxn modelId="{A7570E14-298D-4757-8AED-2ACD650B6CF1}" type="presParOf" srcId="{D7039B8C-D1A4-4F31-9B92-F48B8EA2D8BA}" destId="{42E382DB-C184-4E93-8722-6745CB178A3B}" srcOrd="0" destOrd="0" presId="urn:microsoft.com/office/officeart/2011/layout/HexagonRadial"/>
    <dgm:cxn modelId="{21FAF002-D3C0-44BE-A702-A23D9CEA410C}" type="presParOf" srcId="{FF41961F-D49C-426E-A4EA-2AAE6E0466AE}" destId="{DCD78188-7D89-4337-ABB8-D0B9D0C20545}" srcOrd="8" destOrd="0" presId="urn:microsoft.com/office/officeart/2011/layout/HexagonRadial"/>
    <dgm:cxn modelId="{67B1A00D-BB9B-461A-99F1-6BACEFE6263A}" type="presParOf" srcId="{FF41961F-D49C-426E-A4EA-2AAE6E0466AE}" destId="{FBDDBBD8-8178-45ED-BB76-16C632FCD2E7}" srcOrd="9" destOrd="0" presId="urn:microsoft.com/office/officeart/2011/layout/HexagonRadial"/>
    <dgm:cxn modelId="{86AB435C-0DF1-4411-B412-B84A5722CABB}" type="presParOf" srcId="{FBDDBBD8-8178-45ED-BB76-16C632FCD2E7}" destId="{D16DB8C0-D0A3-4E8F-B760-EF7D6B1CDCD5}" srcOrd="0" destOrd="0" presId="urn:microsoft.com/office/officeart/2011/layout/HexagonRadial"/>
    <dgm:cxn modelId="{0636C00B-38BB-4DFB-AFD6-56A9BC788557}" type="presParOf" srcId="{FF41961F-D49C-426E-A4EA-2AAE6E0466AE}" destId="{A9831845-21BF-47BF-950B-626FF108A981}" srcOrd="10" destOrd="0" presId="urn:microsoft.com/office/officeart/2011/layout/HexagonRadial"/>
    <dgm:cxn modelId="{1CF6DEC7-F4CF-4569-969E-31835C7C6460}" type="presParOf" srcId="{FF41961F-D49C-426E-A4EA-2AAE6E0466AE}" destId="{B5FE0175-F9E6-400E-97BD-6D83417EA9BE}" srcOrd="11" destOrd="0" presId="urn:microsoft.com/office/officeart/2011/layout/HexagonRadial"/>
    <dgm:cxn modelId="{988A93D5-7BD8-4797-8690-59996F5EFB86}" type="presParOf" srcId="{B5FE0175-F9E6-400E-97BD-6D83417EA9BE}" destId="{A1321837-89C6-4F15-9DF5-C47FDD725712}" srcOrd="0" destOrd="0" presId="urn:microsoft.com/office/officeart/2011/layout/HexagonRadial"/>
    <dgm:cxn modelId="{629D4DE4-6565-4C93-848E-61D83F8AEF3E}" type="presParOf" srcId="{FF41961F-D49C-426E-A4EA-2AAE6E0466AE}" destId="{782E33DE-1296-414E-BC3D-A0E0ABC8CFF3}" srcOrd="12" destOrd="0" presId="urn:microsoft.com/office/officeart/2011/layout/HexagonRadial"/>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60809E-1423-4FCC-A72C-7BB54D80F999}" type="doc">
      <dgm:prSet loTypeId="urn:microsoft.com/office/officeart/2011/layout/HexagonRadial" loCatId="cycle" qsTypeId="urn:microsoft.com/office/officeart/2005/8/quickstyle/simple4" qsCatId="simple" csTypeId="urn:microsoft.com/office/officeart/2005/8/colors/accent1_2" csCatId="accent1" phldr="1"/>
      <dgm:spPr/>
      <dgm:t>
        <a:bodyPr/>
        <a:lstStyle/>
        <a:p>
          <a:endParaRPr kumimoji="1" lang="ja-JP" altLang="en-US"/>
        </a:p>
      </dgm:t>
    </dgm:pt>
    <dgm:pt modelId="{FF5B9A56-A915-43D6-B0B8-37D698BE26F9}">
      <dgm:prSet phldrT="[テキスト]" custT="1"/>
      <dgm:spPr>
        <a:solidFill>
          <a:schemeClr val="accent1">
            <a:lumMod val="60000"/>
            <a:lumOff val="40000"/>
          </a:schemeClr>
        </a:solidFill>
      </dgm:spPr>
      <dgm:t>
        <a:bodyPr/>
        <a:lstStyle/>
        <a:p>
          <a:r>
            <a:rPr kumimoji="1" lang="ja-JP" altLang="en-US" sz="500" b="1" dirty="0" smtClean="0"/>
            <a:t>誠</a:t>
          </a:r>
          <a:endParaRPr kumimoji="1" lang="ja-JP" altLang="en-US" sz="500" b="1" dirty="0"/>
        </a:p>
      </dgm:t>
    </dgm:pt>
    <dgm:pt modelId="{9786FEA7-60CD-487E-8309-973264CA45FB}" type="parTrans" cxnId="{4E1C14AC-FBC8-4F92-A897-86943926626E}">
      <dgm:prSet/>
      <dgm:spPr/>
      <dgm:t>
        <a:bodyPr/>
        <a:lstStyle/>
        <a:p>
          <a:endParaRPr kumimoji="1" lang="ja-JP" altLang="en-US"/>
        </a:p>
      </dgm:t>
    </dgm:pt>
    <dgm:pt modelId="{89FE3A3B-F97A-40F9-8D18-531B22C42237}" type="sibTrans" cxnId="{4E1C14AC-FBC8-4F92-A897-86943926626E}">
      <dgm:prSet/>
      <dgm:spPr/>
      <dgm:t>
        <a:bodyPr/>
        <a:lstStyle/>
        <a:p>
          <a:endParaRPr kumimoji="1" lang="ja-JP" altLang="en-US"/>
        </a:p>
      </dgm:t>
    </dgm:pt>
    <dgm:pt modelId="{23E1973D-C26B-44A1-AD01-A59C729B7AAA}">
      <dgm:prSet phldrT="[テキスト]"/>
      <dgm:spPr>
        <a:solidFill>
          <a:schemeClr val="accent1">
            <a:lumMod val="60000"/>
            <a:lumOff val="40000"/>
          </a:schemeClr>
        </a:solidFill>
      </dgm:spPr>
      <dgm:t>
        <a:bodyPr/>
        <a:lstStyle/>
        <a:p>
          <a:r>
            <a:rPr kumimoji="1" lang="ja-JP" altLang="en-US" b="1" dirty="0" smtClean="0"/>
            <a:t>概要</a:t>
          </a:r>
          <a:endParaRPr kumimoji="1" lang="ja-JP" altLang="en-US" b="1" dirty="0"/>
        </a:p>
      </dgm:t>
    </dgm:pt>
    <dgm:pt modelId="{AC167670-FC17-4BB1-B16D-082E860C5099}" type="parTrans" cxnId="{E784A8BE-348E-407D-A76A-5BB0929A1BAF}">
      <dgm:prSet/>
      <dgm:spPr/>
      <dgm:t>
        <a:bodyPr/>
        <a:lstStyle/>
        <a:p>
          <a:endParaRPr kumimoji="1" lang="ja-JP" altLang="en-US"/>
        </a:p>
      </dgm:t>
    </dgm:pt>
    <dgm:pt modelId="{540CED28-B797-4E8A-9592-38587637AC65}" type="sibTrans" cxnId="{E784A8BE-348E-407D-A76A-5BB0929A1BAF}">
      <dgm:prSet/>
      <dgm:spPr/>
      <dgm:t>
        <a:bodyPr/>
        <a:lstStyle/>
        <a:p>
          <a:endParaRPr kumimoji="1" lang="ja-JP" altLang="en-US"/>
        </a:p>
      </dgm:t>
    </dgm:pt>
    <dgm:pt modelId="{B4D7C557-F967-475E-948E-18792BD01C7D}">
      <dgm:prSet phldrT="[テキスト]"/>
      <dgm:spPr/>
      <dgm:t>
        <a:bodyPr/>
        <a:lstStyle/>
        <a:p>
          <a:r>
            <a:rPr kumimoji="1" lang="ja-JP" altLang="en-US" b="1" dirty="0" smtClean="0">
              <a:solidFill>
                <a:srgbClr val="FFC000"/>
              </a:solidFill>
            </a:rPr>
            <a:t>挨拶</a:t>
          </a:r>
          <a:endParaRPr kumimoji="1" lang="ja-JP" altLang="en-US" b="1" dirty="0">
            <a:solidFill>
              <a:srgbClr val="FFC000"/>
            </a:solidFill>
          </a:endParaRPr>
        </a:p>
      </dgm:t>
    </dgm:pt>
    <dgm:pt modelId="{7DEBD45E-13C9-455F-9C21-3ABE43E64B34}" type="parTrans" cxnId="{D395BE84-8920-48ED-AD99-2E694B042A1F}">
      <dgm:prSet/>
      <dgm:spPr/>
      <dgm:t>
        <a:bodyPr/>
        <a:lstStyle/>
        <a:p>
          <a:endParaRPr kumimoji="1" lang="ja-JP" altLang="en-US"/>
        </a:p>
      </dgm:t>
    </dgm:pt>
    <dgm:pt modelId="{2E9D9898-70B4-4CD5-8D89-C34E8167D092}" type="sibTrans" cxnId="{D395BE84-8920-48ED-AD99-2E694B042A1F}">
      <dgm:prSet/>
      <dgm:spPr/>
      <dgm:t>
        <a:bodyPr/>
        <a:lstStyle/>
        <a:p>
          <a:endParaRPr kumimoji="1" lang="ja-JP" altLang="en-US"/>
        </a:p>
      </dgm:t>
    </dgm:pt>
    <dgm:pt modelId="{7519FB8A-336A-43C7-A5E2-534B7FC1CBF4}">
      <dgm:prSet phldrT="[テキスト]"/>
      <dgm:spPr>
        <a:solidFill>
          <a:schemeClr val="accent1">
            <a:lumMod val="60000"/>
            <a:lumOff val="40000"/>
          </a:schemeClr>
        </a:solidFill>
      </dgm:spPr>
      <dgm:t>
        <a:bodyPr/>
        <a:lstStyle/>
        <a:p>
          <a:r>
            <a:rPr kumimoji="1" lang="ja-JP" altLang="en-US" b="1" dirty="0" smtClean="0"/>
            <a:t>施工</a:t>
          </a:r>
          <a:endParaRPr kumimoji="1" lang="ja-JP" altLang="en-US" b="1" dirty="0"/>
        </a:p>
      </dgm:t>
    </dgm:pt>
    <dgm:pt modelId="{D8A60963-E6E3-4CB8-A20B-FBAACEB9CCC7}" type="parTrans" cxnId="{75603905-5244-4271-B1DB-5F8FAF5E333F}">
      <dgm:prSet/>
      <dgm:spPr/>
      <dgm:t>
        <a:bodyPr/>
        <a:lstStyle/>
        <a:p>
          <a:endParaRPr kumimoji="1" lang="ja-JP" altLang="en-US"/>
        </a:p>
      </dgm:t>
    </dgm:pt>
    <dgm:pt modelId="{2CE8DAFF-871F-4A91-8B07-AFF20E9B2AA8}" type="sibTrans" cxnId="{75603905-5244-4271-B1DB-5F8FAF5E333F}">
      <dgm:prSet/>
      <dgm:spPr/>
      <dgm:t>
        <a:bodyPr/>
        <a:lstStyle/>
        <a:p>
          <a:endParaRPr kumimoji="1" lang="ja-JP" altLang="en-US"/>
        </a:p>
      </dgm:t>
    </dgm:pt>
    <dgm:pt modelId="{661AF958-35EE-4863-A1F1-A397E2CDCB4E}">
      <dgm:prSet phldrT="[テキスト]"/>
      <dgm:spPr>
        <a:solidFill>
          <a:schemeClr val="accent1">
            <a:lumMod val="60000"/>
            <a:lumOff val="40000"/>
          </a:schemeClr>
        </a:solidFill>
      </dgm:spPr>
      <dgm:t>
        <a:bodyPr/>
        <a:lstStyle/>
        <a:p>
          <a:r>
            <a:rPr kumimoji="1" lang="ja-JP" altLang="en-US" b="1" dirty="0" smtClean="0"/>
            <a:t>塗装</a:t>
          </a:r>
          <a:endParaRPr kumimoji="1" lang="ja-JP" altLang="en-US" b="1" dirty="0"/>
        </a:p>
      </dgm:t>
    </dgm:pt>
    <dgm:pt modelId="{32B8B326-C301-4492-87D4-BC429AE9F5B0}" type="parTrans" cxnId="{912FC742-55BA-430A-B547-976231FC96D5}">
      <dgm:prSet/>
      <dgm:spPr/>
      <dgm:t>
        <a:bodyPr/>
        <a:lstStyle/>
        <a:p>
          <a:endParaRPr kumimoji="1" lang="ja-JP" altLang="en-US"/>
        </a:p>
      </dgm:t>
    </dgm:pt>
    <dgm:pt modelId="{AB26FFBE-538A-4684-852D-E47920F91E72}" type="sibTrans" cxnId="{912FC742-55BA-430A-B547-976231FC96D5}">
      <dgm:prSet/>
      <dgm:spPr/>
      <dgm:t>
        <a:bodyPr/>
        <a:lstStyle/>
        <a:p>
          <a:endParaRPr kumimoji="1" lang="ja-JP" altLang="en-US"/>
        </a:p>
      </dgm:t>
    </dgm:pt>
    <dgm:pt modelId="{1DE63397-0AA9-4DC6-8201-18760B11DF9E}">
      <dgm:prSet phldrT="[テキスト]"/>
      <dgm:spPr>
        <a:solidFill>
          <a:schemeClr val="accent1">
            <a:lumMod val="60000"/>
            <a:lumOff val="40000"/>
          </a:schemeClr>
        </a:solidFill>
      </dgm:spPr>
      <dgm:t>
        <a:bodyPr/>
        <a:lstStyle/>
        <a:p>
          <a:r>
            <a:rPr kumimoji="1" lang="ja-JP" altLang="en-US" b="1" dirty="0" smtClean="0"/>
            <a:t>事例</a:t>
          </a:r>
          <a:endParaRPr kumimoji="1" lang="ja-JP" altLang="en-US" b="1" dirty="0"/>
        </a:p>
      </dgm:t>
    </dgm:pt>
    <dgm:pt modelId="{0F622EA9-834C-4AC9-B18D-2D44C38DEE62}" type="parTrans" cxnId="{9BCB5798-A275-4942-84D4-47DD8A078449}">
      <dgm:prSet/>
      <dgm:spPr/>
      <dgm:t>
        <a:bodyPr/>
        <a:lstStyle/>
        <a:p>
          <a:endParaRPr kumimoji="1" lang="ja-JP" altLang="en-US"/>
        </a:p>
      </dgm:t>
    </dgm:pt>
    <dgm:pt modelId="{057FDFC9-B999-49AE-8D9C-8894C107F0B9}" type="sibTrans" cxnId="{9BCB5798-A275-4942-84D4-47DD8A078449}">
      <dgm:prSet/>
      <dgm:spPr/>
      <dgm:t>
        <a:bodyPr/>
        <a:lstStyle/>
        <a:p>
          <a:endParaRPr kumimoji="1" lang="ja-JP" altLang="en-US"/>
        </a:p>
      </dgm:t>
    </dgm:pt>
    <dgm:pt modelId="{96EFF264-C4EA-490A-8D7E-1116397BB665}">
      <dgm:prSet phldrT="[テキスト]"/>
      <dgm:spPr>
        <a:solidFill>
          <a:schemeClr val="accent1">
            <a:lumMod val="60000"/>
            <a:lumOff val="40000"/>
          </a:schemeClr>
        </a:solidFill>
      </dgm:spPr>
      <dgm:t>
        <a:bodyPr/>
        <a:lstStyle/>
        <a:p>
          <a:r>
            <a:rPr kumimoji="1" lang="ja-JP" altLang="en-US" b="1" dirty="0" smtClean="0"/>
            <a:t>活動</a:t>
          </a:r>
          <a:endParaRPr kumimoji="1" lang="ja-JP" altLang="en-US" b="1" dirty="0"/>
        </a:p>
      </dgm:t>
    </dgm:pt>
    <dgm:pt modelId="{A462109C-1751-472C-B2D5-AFE351B7314D}" type="parTrans" cxnId="{A26B595A-1E18-4DA6-B31A-A7EE2014FDB0}">
      <dgm:prSet/>
      <dgm:spPr/>
      <dgm:t>
        <a:bodyPr/>
        <a:lstStyle/>
        <a:p>
          <a:endParaRPr kumimoji="1" lang="ja-JP" altLang="en-US"/>
        </a:p>
      </dgm:t>
    </dgm:pt>
    <dgm:pt modelId="{D091BBE3-ED6B-451A-8DCB-1BCC0A0FB585}" type="sibTrans" cxnId="{A26B595A-1E18-4DA6-B31A-A7EE2014FDB0}">
      <dgm:prSet/>
      <dgm:spPr/>
      <dgm:t>
        <a:bodyPr/>
        <a:lstStyle/>
        <a:p>
          <a:endParaRPr kumimoji="1" lang="ja-JP" altLang="en-US"/>
        </a:p>
      </dgm:t>
    </dgm:pt>
    <dgm:pt modelId="{FF41961F-D49C-426E-A4EA-2AAE6E0466AE}" type="pres">
      <dgm:prSet presAssocID="{2760809E-1423-4FCC-A72C-7BB54D80F999}" presName="Name0" presStyleCnt="0">
        <dgm:presLayoutVars>
          <dgm:chMax val="1"/>
          <dgm:chPref val="1"/>
          <dgm:dir/>
          <dgm:animOne val="branch"/>
          <dgm:animLvl val="lvl"/>
        </dgm:presLayoutVars>
      </dgm:prSet>
      <dgm:spPr/>
      <dgm:t>
        <a:bodyPr/>
        <a:lstStyle/>
        <a:p>
          <a:endParaRPr kumimoji="1" lang="ja-JP" altLang="en-US"/>
        </a:p>
      </dgm:t>
    </dgm:pt>
    <dgm:pt modelId="{999B313B-9874-457D-96E4-6EF9CBBBE8A9}" type="pres">
      <dgm:prSet presAssocID="{FF5B9A56-A915-43D6-B0B8-37D698BE26F9}" presName="Parent" presStyleLbl="node0" presStyleIdx="0" presStyleCnt="1">
        <dgm:presLayoutVars>
          <dgm:chMax val="6"/>
          <dgm:chPref val="6"/>
        </dgm:presLayoutVars>
      </dgm:prSet>
      <dgm:spPr/>
      <dgm:t>
        <a:bodyPr/>
        <a:lstStyle/>
        <a:p>
          <a:endParaRPr kumimoji="1" lang="ja-JP" altLang="en-US"/>
        </a:p>
      </dgm:t>
    </dgm:pt>
    <dgm:pt modelId="{5C36F958-EB65-4722-A397-DA8584618C58}" type="pres">
      <dgm:prSet presAssocID="{23E1973D-C26B-44A1-AD01-A59C729B7AAA}" presName="Accent1" presStyleCnt="0"/>
      <dgm:spPr/>
    </dgm:pt>
    <dgm:pt modelId="{09FD1238-0CF8-4B9A-A11B-C861D875C6C7}" type="pres">
      <dgm:prSet presAssocID="{23E1973D-C26B-44A1-AD01-A59C729B7AAA}" presName="Accent" presStyleLbl="bgShp" presStyleIdx="0" presStyleCnt="6"/>
      <dgm:spPr/>
    </dgm:pt>
    <dgm:pt modelId="{ECB452C0-9620-469E-9B8E-C9B858E9375B}" type="pres">
      <dgm:prSet presAssocID="{23E1973D-C26B-44A1-AD01-A59C729B7AAA}" presName="Child1" presStyleLbl="node1" presStyleIdx="0" presStyleCnt="6">
        <dgm:presLayoutVars>
          <dgm:chMax val="0"/>
          <dgm:chPref val="0"/>
          <dgm:bulletEnabled val="1"/>
        </dgm:presLayoutVars>
      </dgm:prSet>
      <dgm:spPr/>
      <dgm:t>
        <a:bodyPr/>
        <a:lstStyle/>
        <a:p>
          <a:endParaRPr kumimoji="1" lang="ja-JP" altLang="en-US"/>
        </a:p>
      </dgm:t>
    </dgm:pt>
    <dgm:pt modelId="{D5CE9A3D-F0F4-48B4-B22E-5C8AC41651CE}" type="pres">
      <dgm:prSet presAssocID="{B4D7C557-F967-475E-948E-18792BD01C7D}" presName="Accent2" presStyleCnt="0"/>
      <dgm:spPr/>
    </dgm:pt>
    <dgm:pt modelId="{625ECAB7-9A06-447A-BEB8-3EA431BFCA91}" type="pres">
      <dgm:prSet presAssocID="{B4D7C557-F967-475E-948E-18792BD01C7D}" presName="Accent" presStyleLbl="bgShp" presStyleIdx="1" presStyleCnt="6"/>
      <dgm:spPr/>
    </dgm:pt>
    <dgm:pt modelId="{88BC6F78-9BAB-4D1B-BEAE-7669711D8B99}" type="pres">
      <dgm:prSet presAssocID="{B4D7C557-F967-475E-948E-18792BD01C7D}" presName="Child2" presStyleLbl="node1" presStyleIdx="1" presStyleCnt="6">
        <dgm:presLayoutVars>
          <dgm:chMax val="0"/>
          <dgm:chPref val="0"/>
          <dgm:bulletEnabled val="1"/>
        </dgm:presLayoutVars>
      </dgm:prSet>
      <dgm:spPr/>
      <dgm:t>
        <a:bodyPr/>
        <a:lstStyle/>
        <a:p>
          <a:endParaRPr kumimoji="1" lang="ja-JP" altLang="en-US"/>
        </a:p>
      </dgm:t>
    </dgm:pt>
    <dgm:pt modelId="{F8B91FD3-D0DE-4D3A-BF55-DA047F5DF8E6}" type="pres">
      <dgm:prSet presAssocID="{7519FB8A-336A-43C7-A5E2-534B7FC1CBF4}" presName="Accent3" presStyleCnt="0"/>
      <dgm:spPr/>
    </dgm:pt>
    <dgm:pt modelId="{42EB8B97-0BCA-4588-B4A6-8419E13E07BB}" type="pres">
      <dgm:prSet presAssocID="{7519FB8A-336A-43C7-A5E2-534B7FC1CBF4}" presName="Accent" presStyleLbl="bgShp" presStyleIdx="2" presStyleCnt="6"/>
      <dgm:spPr/>
    </dgm:pt>
    <dgm:pt modelId="{8F87FF04-03EF-4795-B8AC-660FDB58B944}" type="pres">
      <dgm:prSet presAssocID="{7519FB8A-336A-43C7-A5E2-534B7FC1CBF4}" presName="Child3" presStyleLbl="node1" presStyleIdx="2" presStyleCnt="6">
        <dgm:presLayoutVars>
          <dgm:chMax val="0"/>
          <dgm:chPref val="0"/>
          <dgm:bulletEnabled val="1"/>
        </dgm:presLayoutVars>
      </dgm:prSet>
      <dgm:spPr/>
      <dgm:t>
        <a:bodyPr/>
        <a:lstStyle/>
        <a:p>
          <a:endParaRPr kumimoji="1" lang="ja-JP" altLang="en-US"/>
        </a:p>
      </dgm:t>
    </dgm:pt>
    <dgm:pt modelId="{D7039B8C-D1A4-4F31-9B92-F48B8EA2D8BA}" type="pres">
      <dgm:prSet presAssocID="{661AF958-35EE-4863-A1F1-A397E2CDCB4E}" presName="Accent4" presStyleCnt="0"/>
      <dgm:spPr/>
    </dgm:pt>
    <dgm:pt modelId="{42E382DB-C184-4E93-8722-6745CB178A3B}" type="pres">
      <dgm:prSet presAssocID="{661AF958-35EE-4863-A1F1-A397E2CDCB4E}" presName="Accent" presStyleLbl="bgShp" presStyleIdx="3" presStyleCnt="6"/>
      <dgm:spPr/>
    </dgm:pt>
    <dgm:pt modelId="{DCD78188-7D89-4337-ABB8-D0B9D0C20545}" type="pres">
      <dgm:prSet presAssocID="{661AF958-35EE-4863-A1F1-A397E2CDCB4E}" presName="Child4" presStyleLbl="node1" presStyleIdx="3" presStyleCnt="6">
        <dgm:presLayoutVars>
          <dgm:chMax val="0"/>
          <dgm:chPref val="0"/>
          <dgm:bulletEnabled val="1"/>
        </dgm:presLayoutVars>
      </dgm:prSet>
      <dgm:spPr/>
      <dgm:t>
        <a:bodyPr/>
        <a:lstStyle/>
        <a:p>
          <a:endParaRPr kumimoji="1" lang="ja-JP" altLang="en-US"/>
        </a:p>
      </dgm:t>
    </dgm:pt>
    <dgm:pt modelId="{FBDDBBD8-8178-45ED-BB76-16C632FCD2E7}" type="pres">
      <dgm:prSet presAssocID="{1DE63397-0AA9-4DC6-8201-18760B11DF9E}" presName="Accent5" presStyleCnt="0"/>
      <dgm:spPr/>
    </dgm:pt>
    <dgm:pt modelId="{D16DB8C0-D0A3-4E8F-B760-EF7D6B1CDCD5}" type="pres">
      <dgm:prSet presAssocID="{1DE63397-0AA9-4DC6-8201-18760B11DF9E}" presName="Accent" presStyleLbl="bgShp" presStyleIdx="4" presStyleCnt="6"/>
      <dgm:spPr/>
    </dgm:pt>
    <dgm:pt modelId="{A9831845-21BF-47BF-950B-626FF108A981}" type="pres">
      <dgm:prSet presAssocID="{1DE63397-0AA9-4DC6-8201-18760B11DF9E}" presName="Child5" presStyleLbl="node1" presStyleIdx="4" presStyleCnt="6">
        <dgm:presLayoutVars>
          <dgm:chMax val="0"/>
          <dgm:chPref val="0"/>
          <dgm:bulletEnabled val="1"/>
        </dgm:presLayoutVars>
      </dgm:prSet>
      <dgm:spPr/>
      <dgm:t>
        <a:bodyPr/>
        <a:lstStyle/>
        <a:p>
          <a:endParaRPr kumimoji="1" lang="ja-JP" altLang="en-US"/>
        </a:p>
      </dgm:t>
    </dgm:pt>
    <dgm:pt modelId="{B5FE0175-F9E6-400E-97BD-6D83417EA9BE}" type="pres">
      <dgm:prSet presAssocID="{96EFF264-C4EA-490A-8D7E-1116397BB665}" presName="Accent6" presStyleCnt="0"/>
      <dgm:spPr/>
    </dgm:pt>
    <dgm:pt modelId="{A1321837-89C6-4F15-9DF5-C47FDD725712}" type="pres">
      <dgm:prSet presAssocID="{96EFF264-C4EA-490A-8D7E-1116397BB665}" presName="Accent" presStyleLbl="bgShp" presStyleIdx="5" presStyleCnt="6"/>
      <dgm:spPr/>
    </dgm:pt>
    <dgm:pt modelId="{782E33DE-1296-414E-BC3D-A0E0ABC8CFF3}" type="pres">
      <dgm:prSet presAssocID="{96EFF264-C4EA-490A-8D7E-1116397BB665}" presName="Child6" presStyleLbl="node1" presStyleIdx="5" presStyleCnt="6">
        <dgm:presLayoutVars>
          <dgm:chMax val="0"/>
          <dgm:chPref val="0"/>
          <dgm:bulletEnabled val="1"/>
        </dgm:presLayoutVars>
      </dgm:prSet>
      <dgm:spPr/>
      <dgm:t>
        <a:bodyPr/>
        <a:lstStyle/>
        <a:p>
          <a:endParaRPr kumimoji="1" lang="ja-JP" altLang="en-US"/>
        </a:p>
      </dgm:t>
    </dgm:pt>
  </dgm:ptLst>
  <dgm:cxnLst>
    <dgm:cxn modelId="{4E1C14AC-FBC8-4F92-A897-86943926626E}" srcId="{2760809E-1423-4FCC-A72C-7BB54D80F999}" destId="{FF5B9A56-A915-43D6-B0B8-37D698BE26F9}" srcOrd="0" destOrd="0" parTransId="{9786FEA7-60CD-487E-8309-973264CA45FB}" sibTransId="{89FE3A3B-F97A-40F9-8D18-531B22C42237}"/>
    <dgm:cxn modelId="{355F430E-B900-41AF-91A1-98772072967E}" type="presOf" srcId="{B4D7C557-F967-475E-948E-18792BD01C7D}" destId="{88BC6F78-9BAB-4D1B-BEAE-7669711D8B99}" srcOrd="0" destOrd="0" presId="urn:microsoft.com/office/officeart/2011/layout/HexagonRadial"/>
    <dgm:cxn modelId="{B0875D4A-EE34-440D-9461-76D28F40316F}" type="presOf" srcId="{1DE63397-0AA9-4DC6-8201-18760B11DF9E}" destId="{A9831845-21BF-47BF-950B-626FF108A981}" srcOrd="0" destOrd="0" presId="urn:microsoft.com/office/officeart/2011/layout/HexagonRadial"/>
    <dgm:cxn modelId="{39A0F742-06D1-4CDC-B209-BD5582546C28}" type="presOf" srcId="{23E1973D-C26B-44A1-AD01-A59C729B7AAA}" destId="{ECB452C0-9620-469E-9B8E-C9B858E9375B}" srcOrd="0" destOrd="0" presId="urn:microsoft.com/office/officeart/2011/layout/HexagonRadial"/>
    <dgm:cxn modelId="{9BCB5798-A275-4942-84D4-47DD8A078449}" srcId="{FF5B9A56-A915-43D6-B0B8-37D698BE26F9}" destId="{1DE63397-0AA9-4DC6-8201-18760B11DF9E}" srcOrd="4" destOrd="0" parTransId="{0F622EA9-834C-4AC9-B18D-2D44C38DEE62}" sibTransId="{057FDFC9-B999-49AE-8D9C-8894C107F0B9}"/>
    <dgm:cxn modelId="{6F6E4762-F3E0-4C08-B006-033418844006}" type="presOf" srcId="{661AF958-35EE-4863-A1F1-A397E2CDCB4E}" destId="{DCD78188-7D89-4337-ABB8-D0B9D0C20545}" srcOrd="0" destOrd="0" presId="urn:microsoft.com/office/officeart/2011/layout/HexagonRadial"/>
    <dgm:cxn modelId="{75603905-5244-4271-B1DB-5F8FAF5E333F}" srcId="{FF5B9A56-A915-43D6-B0B8-37D698BE26F9}" destId="{7519FB8A-336A-43C7-A5E2-534B7FC1CBF4}" srcOrd="2" destOrd="0" parTransId="{D8A60963-E6E3-4CB8-A20B-FBAACEB9CCC7}" sibTransId="{2CE8DAFF-871F-4A91-8B07-AFF20E9B2AA8}"/>
    <dgm:cxn modelId="{1837728F-1AA6-446D-B558-B1A4F3C01CF7}" type="presOf" srcId="{2760809E-1423-4FCC-A72C-7BB54D80F999}" destId="{FF41961F-D49C-426E-A4EA-2AAE6E0466AE}" srcOrd="0" destOrd="0" presId="urn:microsoft.com/office/officeart/2011/layout/HexagonRadial"/>
    <dgm:cxn modelId="{912FC742-55BA-430A-B547-976231FC96D5}" srcId="{FF5B9A56-A915-43D6-B0B8-37D698BE26F9}" destId="{661AF958-35EE-4863-A1F1-A397E2CDCB4E}" srcOrd="3" destOrd="0" parTransId="{32B8B326-C301-4492-87D4-BC429AE9F5B0}" sibTransId="{AB26FFBE-538A-4684-852D-E47920F91E72}"/>
    <dgm:cxn modelId="{A26B595A-1E18-4DA6-B31A-A7EE2014FDB0}" srcId="{FF5B9A56-A915-43D6-B0B8-37D698BE26F9}" destId="{96EFF264-C4EA-490A-8D7E-1116397BB665}" srcOrd="5" destOrd="0" parTransId="{A462109C-1751-472C-B2D5-AFE351B7314D}" sibTransId="{D091BBE3-ED6B-451A-8DCB-1BCC0A0FB585}"/>
    <dgm:cxn modelId="{E870441E-9121-46BD-A34B-8C6124A4E6A4}" type="presOf" srcId="{96EFF264-C4EA-490A-8D7E-1116397BB665}" destId="{782E33DE-1296-414E-BC3D-A0E0ABC8CFF3}" srcOrd="0" destOrd="0" presId="urn:microsoft.com/office/officeart/2011/layout/HexagonRadial"/>
    <dgm:cxn modelId="{D395BE84-8920-48ED-AD99-2E694B042A1F}" srcId="{FF5B9A56-A915-43D6-B0B8-37D698BE26F9}" destId="{B4D7C557-F967-475E-948E-18792BD01C7D}" srcOrd="1" destOrd="0" parTransId="{7DEBD45E-13C9-455F-9C21-3ABE43E64B34}" sibTransId="{2E9D9898-70B4-4CD5-8D89-C34E8167D092}"/>
    <dgm:cxn modelId="{DCE0D3CE-9899-4D53-802D-E1252266A743}" type="presOf" srcId="{7519FB8A-336A-43C7-A5E2-534B7FC1CBF4}" destId="{8F87FF04-03EF-4795-B8AC-660FDB58B944}" srcOrd="0" destOrd="0" presId="urn:microsoft.com/office/officeart/2011/layout/HexagonRadial"/>
    <dgm:cxn modelId="{E784A8BE-348E-407D-A76A-5BB0929A1BAF}" srcId="{FF5B9A56-A915-43D6-B0B8-37D698BE26F9}" destId="{23E1973D-C26B-44A1-AD01-A59C729B7AAA}" srcOrd="0" destOrd="0" parTransId="{AC167670-FC17-4BB1-B16D-082E860C5099}" sibTransId="{540CED28-B797-4E8A-9592-38587637AC65}"/>
    <dgm:cxn modelId="{7C7E9535-B9AF-4CE7-A381-D02D89A5D574}" type="presOf" srcId="{FF5B9A56-A915-43D6-B0B8-37D698BE26F9}" destId="{999B313B-9874-457D-96E4-6EF9CBBBE8A9}" srcOrd="0" destOrd="0" presId="urn:microsoft.com/office/officeart/2011/layout/HexagonRadial"/>
    <dgm:cxn modelId="{25C56EFD-1C57-404A-9947-5CA8CA6B8B16}" type="presParOf" srcId="{FF41961F-D49C-426E-A4EA-2AAE6E0466AE}" destId="{999B313B-9874-457D-96E4-6EF9CBBBE8A9}" srcOrd="0" destOrd="0" presId="urn:microsoft.com/office/officeart/2011/layout/HexagonRadial"/>
    <dgm:cxn modelId="{B8E3D1B0-63E3-4AAC-B80A-BD64A51B5AB4}" type="presParOf" srcId="{FF41961F-D49C-426E-A4EA-2AAE6E0466AE}" destId="{5C36F958-EB65-4722-A397-DA8584618C58}" srcOrd="1" destOrd="0" presId="urn:microsoft.com/office/officeart/2011/layout/HexagonRadial"/>
    <dgm:cxn modelId="{0614F54C-90D1-40EC-98A6-C733602DD1CA}" type="presParOf" srcId="{5C36F958-EB65-4722-A397-DA8584618C58}" destId="{09FD1238-0CF8-4B9A-A11B-C861D875C6C7}" srcOrd="0" destOrd="0" presId="urn:microsoft.com/office/officeart/2011/layout/HexagonRadial"/>
    <dgm:cxn modelId="{1135B1B3-FDE2-400B-9AB1-8D4DE44614B6}" type="presParOf" srcId="{FF41961F-D49C-426E-A4EA-2AAE6E0466AE}" destId="{ECB452C0-9620-469E-9B8E-C9B858E9375B}" srcOrd="2" destOrd="0" presId="urn:microsoft.com/office/officeart/2011/layout/HexagonRadial"/>
    <dgm:cxn modelId="{89F69B61-4C84-467E-A267-7BB28100007F}" type="presParOf" srcId="{FF41961F-D49C-426E-A4EA-2AAE6E0466AE}" destId="{D5CE9A3D-F0F4-48B4-B22E-5C8AC41651CE}" srcOrd="3" destOrd="0" presId="urn:microsoft.com/office/officeart/2011/layout/HexagonRadial"/>
    <dgm:cxn modelId="{DB87F0CB-88BC-4B9A-8D23-8EE6C38975AD}" type="presParOf" srcId="{D5CE9A3D-F0F4-48B4-B22E-5C8AC41651CE}" destId="{625ECAB7-9A06-447A-BEB8-3EA431BFCA91}" srcOrd="0" destOrd="0" presId="urn:microsoft.com/office/officeart/2011/layout/HexagonRadial"/>
    <dgm:cxn modelId="{3DE48DCD-C063-4E18-9BB5-00D7DFFF9A5A}" type="presParOf" srcId="{FF41961F-D49C-426E-A4EA-2AAE6E0466AE}" destId="{88BC6F78-9BAB-4D1B-BEAE-7669711D8B99}" srcOrd="4" destOrd="0" presId="urn:microsoft.com/office/officeart/2011/layout/HexagonRadial"/>
    <dgm:cxn modelId="{57137C91-F5DB-4A4E-9D50-460BB29C6574}" type="presParOf" srcId="{FF41961F-D49C-426E-A4EA-2AAE6E0466AE}" destId="{F8B91FD3-D0DE-4D3A-BF55-DA047F5DF8E6}" srcOrd="5" destOrd="0" presId="urn:microsoft.com/office/officeart/2011/layout/HexagonRadial"/>
    <dgm:cxn modelId="{21BF5519-E248-46EF-ACA9-6C6C9AEBD567}" type="presParOf" srcId="{F8B91FD3-D0DE-4D3A-BF55-DA047F5DF8E6}" destId="{42EB8B97-0BCA-4588-B4A6-8419E13E07BB}" srcOrd="0" destOrd="0" presId="urn:microsoft.com/office/officeart/2011/layout/HexagonRadial"/>
    <dgm:cxn modelId="{769E1FA0-A866-4315-B9F4-781FDBEFE206}" type="presParOf" srcId="{FF41961F-D49C-426E-A4EA-2AAE6E0466AE}" destId="{8F87FF04-03EF-4795-B8AC-660FDB58B944}" srcOrd="6" destOrd="0" presId="urn:microsoft.com/office/officeart/2011/layout/HexagonRadial"/>
    <dgm:cxn modelId="{A79ADC46-01D8-4370-B63B-08790EC660A4}" type="presParOf" srcId="{FF41961F-D49C-426E-A4EA-2AAE6E0466AE}" destId="{D7039B8C-D1A4-4F31-9B92-F48B8EA2D8BA}" srcOrd="7" destOrd="0" presId="urn:microsoft.com/office/officeart/2011/layout/HexagonRadial"/>
    <dgm:cxn modelId="{B3C73F03-36E0-4308-A930-82F18F6C6B0E}" type="presParOf" srcId="{D7039B8C-D1A4-4F31-9B92-F48B8EA2D8BA}" destId="{42E382DB-C184-4E93-8722-6745CB178A3B}" srcOrd="0" destOrd="0" presId="urn:microsoft.com/office/officeart/2011/layout/HexagonRadial"/>
    <dgm:cxn modelId="{B3C637FD-D503-4EE8-927A-4E83F5F4E519}" type="presParOf" srcId="{FF41961F-D49C-426E-A4EA-2AAE6E0466AE}" destId="{DCD78188-7D89-4337-ABB8-D0B9D0C20545}" srcOrd="8" destOrd="0" presId="urn:microsoft.com/office/officeart/2011/layout/HexagonRadial"/>
    <dgm:cxn modelId="{3A254C67-709E-4AB0-8755-24E1164F0EED}" type="presParOf" srcId="{FF41961F-D49C-426E-A4EA-2AAE6E0466AE}" destId="{FBDDBBD8-8178-45ED-BB76-16C632FCD2E7}" srcOrd="9" destOrd="0" presId="urn:microsoft.com/office/officeart/2011/layout/HexagonRadial"/>
    <dgm:cxn modelId="{274DBEF7-7933-4AA9-B5BC-7A9C14E6BDB9}" type="presParOf" srcId="{FBDDBBD8-8178-45ED-BB76-16C632FCD2E7}" destId="{D16DB8C0-D0A3-4E8F-B760-EF7D6B1CDCD5}" srcOrd="0" destOrd="0" presId="urn:microsoft.com/office/officeart/2011/layout/HexagonRadial"/>
    <dgm:cxn modelId="{9D4E1EDE-0F2F-4340-9031-E258CBBDB32E}" type="presParOf" srcId="{FF41961F-D49C-426E-A4EA-2AAE6E0466AE}" destId="{A9831845-21BF-47BF-950B-626FF108A981}" srcOrd="10" destOrd="0" presId="urn:microsoft.com/office/officeart/2011/layout/HexagonRadial"/>
    <dgm:cxn modelId="{4D9B453C-98BF-4012-AB23-C0370272A763}" type="presParOf" srcId="{FF41961F-D49C-426E-A4EA-2AAE6E0466AE}" destId="{B5FE0175-F9E6-400E-97BD-6D83417EA9BE}" srcOrd="11" destOrd="0" presId="urn:microsoft.com/office/officeart/2011/layout/HexagonRadial"/>
    <dgm:cxn modelId="{F04E71EA-8D44-475E-BB6A-ABC972EF0640}" type="presParOf" srcId="{B5FE0175-F9E6-400E-97BD-6D83417EA9BE}" destId="{A1321837-89C6-4F15-9DF5-C47FDD725712}" srcOrd="0" destOrd="0" presId="urn:microsoft.com/office/officeart/2011/layout/HexagonRadial"/>
    <dgm:cxn modelId="{6A63F404-C4DD-4ACB-ABDD-AB6CA2B0A4F8}" type="presParOf" srcId="{FF41961F-D49C-426E-A4EA-2AAE6E0466AE}" destId="{782E33DE-1296-414E-BC3D-A0E0ABC8CFF3}"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760809E-1423-4FCC-A72C-7BB54D80F999}" type="doc">
      <dgm:prSet loTypeId="urn:microsoft.com/office/officeart/2011/layout/HexagonRadial" loCatId="cycle" qsTypeId="urn:microsoft.com/office/officeart/2005/8/quickstyle/simple4" qsCatId="simple" csTypeId="urn:microsoft.com/office/officeart/2005/8/colors/accent1_2" csCatId="accent1" phldr="1"/>
      <dgm:spPr/>
      <dgm:t>
        <a:bodyPr/>
        <a:lstStyle/>
        <a:p>
          <a:endParaRPr kumimoji="1" lang="ja-JP" altLang="en-US"/>
        </a:p>
      </dgm:t>
    </dgm:pt>
    <dgm:pt modelId="{FF5B9A56-A915-43D6-B0B8-37D698BE26F9}">
      <dgm:prSet phldrT="[テキスト]" custT="1"/>
      <dgm:spPr>
        <a:solidFill>
          <a:schemeClr val="accent1">
            <a:lumMod val="60000"/>
            <a:lumOff val="40000"/>
          </a:schemeClr>
        </a:solidFill>
      </dgm:spPr>
      <dgm:t>
        <a:bodyPr/>
        <a:lstStyle/>
        <a:p>
          <a:r>
            <a:rPr kumimoji="1" lang="ja-JP" altLang="en-US" sz="500" b="1" dirty="0" smtClean="0"/>
            <a:t>誠</a:t>
          </a:r>
          <a:endParaRPr kumimoji="1" lang="ja-JP" altLang="en-US" sz="500" b="1" dirty="0"/>
        </a:p>
      </dgm:t>
    </dgm:pt>
    <dgm:pt modelId="{9786FEA7-60CD-487E-8309-973264CA45FB}" type="parTrans" cxnId="{4E1C14AC-FBC8-4F92-A897-86943926626E}">
      <dgm:prSet/>
      <dgm:spPr/>
      <dgm:t>
        <a:bodyPr/>
        <a:lstStyle/>
        <a:p>
          <a:endParaRPr kumimoji="1" lang="ja-JP" altLang="en-US"/>
        </a:p>
      </dgm:t>
    </dgm:pt>
    <dgm:pt modelId="{89FE3A3B-F97A-40F9-8D18-531B22C42237}" type="sibTrans" cxnId="{4E1C14AC-FBC8-4F92-A897-86943926626E}">
      <dgm:prSet/>
      <dgm:spPr/>
      <dgm:t>
        <a:bodyPr/>
        <a:lstStyle/>
        <a:p>
          <a:endParaRPr kumimoji="1" lang="ja-JP" altLang="en-US"/>
        </a:p>
      </dgm:t>
    </dgm:pt>
    <dgm:pt modelId="{23E1973D-C26B-44A1-AD01-A59C729B7AAA}">
      <dgm:prSet phldrT="[テキスト]"/>
      <dgm:spPr>
        <a:solidFill>
          <a:schemeClr val="accent1">
            <a:lumMod val="60000"/>
            <a:lumOff val="40000"/>
          </a:schemeClr>
        </a:solidFill>
      </dgm:spPr>
      <dgm:t>
        <a:bodyPr/>
        <a:lstStyle/>
        <a:p>
          <a:r>
            <a:rPr kumimoji="1" lang="ja-JP" altLang="en-US" b="1" dirty="0" smtClean="0"/>
            <a:t>概要</a:t>
          </a:r>
          <a:endParaRPr kumimoji="1" lang="ja-JP" altLang="en-US" b="1" dirty="0"/>
        </a:p>
      </dgm:t>
    </dgm:pt>
    <dgm:pt modelId="{AC167670-FC17-4BB1-B16D-082E860C5099}" type="parTrans" cxnId="{E784A8BE-348E-407D-A76A-5BB0929A1BAF}">
      <dgm:prSet/>
      <dgm:spPr/>
      <dgm:t>
        <a:bodyPr/>
        <a:lstStyle/>
        <a:p>
          <a:endParaRPr kumimoji="1" lang="ja-JP" altLang="en-US"/>
        </a:p>
      </dgm:t>
    </dgm:pt>
    <dgm:pt modelId="{540CED28-B797-4E8A-9592-38587637AC65}" type="sibTrans" cxnId="{E784A8BE-348E-407D-A76A-5BB0929A1BAF}">
      <dgm:prSet/>
      <dgm:spPr/>
      <dgm:t>
        <a:bodyPr/>
        <a:lstStyle/>
        <a:p>
          <a:endParaRPr kumimoji="1" lang="ja-JP" altLang="en-US"/>
        </a:p>
      </dgm:t>
    </dgm:pt>
    <dgm:pt modelId="{B4D7C557-F967-475E-948E-18792BD01C7D}">
      <dgm:prSet phldrT="[テキスト]"/>
      <dgm:spPr>
        <a:solidFill>
          <a:schemeClr val="accent1">
            <a:lumMod val="60000"/>
            <a:lumOff val="40000"/>
          </a:schemeClr>
        </a:solidFill>
      </dgm:spPr>
      <dgm:t>
        <a:bodyPr/>
        <a:lstStyle/>
        <a:p>
          <a:r>
            <a:rPr kumimoji="1" lang="ja-JP" altLang="en-US" b="1" dirty="0" smtClean="0"/>
            <a:t>挨拶</a:t>
          </a:r>
          <a:endParaRPr kumimoji="1" lang="ja-JP" altLang="en-US" b="1" dirty="0"/>
        </a:p>
      </dgm:t>
    </dgm:pt>
    <dgm:pt modelId="{7DEBD45E-13C9-455F-9C21-3ABE43E64B34}" type="parTrans" cxnId="{D395BE84-8920-48ED-AD99-2E694B042A1F}">
      <dgm:prSet/>
      <dgm:spPr/>
      <dgm:t>
        <a:bodyPr/>
        <a:lstStyle/>
        <a:p>
          <a:endParaRPr kumimoji="1" lang="ja-JP" altLang="en-US"/>
        </a:p>
      </dgm:t>
    </dgm:pt>
    <dgm:pt modelId="{2E9D9898-70B4-4CD5-8D89-C34E8167D092}" type="sibTrans" cxnId="{D395BE84-8920-48ED-AD99-2E694B042A1F}">
      <dgm:prSet/>
      <dgm:spPr/>
      <dgm:t>
        <a:bodyPr/>
        <a:lstStyle/>
        <a:p>
          <a:endParaRPr kumimoji="1" lang="ja-JP" altLang="en-US"/>
        </a:p>
      </dgm:t>
    </dgm:pt>
    <dgm:pt modelId="{7519FB8A-336A-43C7-A5E2-534B7FC1CBF4}">
      <dgm:prSet phldrT="[テキスト]"/>
      <dgm:spPr/>
      <dgm:t>
        <a:bodyPr/>
        <a:lstStyle/>
        <a:p>
          <a:r>
            <a:rPr kumimoji="1" lang="ja-JP" altLang="en-US" b="1" dirty="0" smtClean="0">
              <a:solidFill>
                <a:srgbClr val="FFC000"/>
              </a:solidFill>
            </a:rPr>
            <a:t>施工</a:t>
          </a:r>
          <a:endParaRPr kumimoji="1" lang="ja-JP" altLang="en-US" b="1" dirty="0">
            <a:solidFill>
              <a:srgbClr val="FFC000"/>
            </a:solidFill>
          </a:endParaRPr>
        </a:p>
      </dgm:t>
    </dgm:pt>
    <dgm:pt modelId="{D8A60963-E6E3-4CB8-A20B-FBAACEB9CCC7}" type="parTrans" cxnId="{75603905-5244-4271-B1DB-5F8FAF5E333F}">
      <dgm:prSet/>
      <dgm:spPr/>
      <dgm:t>
        <a:bodyPr/>
        <a:lstStyle/>
        <a:p>
          <a:endParaRPr kumimoji="1" lang="ja-JP" altLang="en-US"/>
        </a:p>
      </dgm:t>
    </dgm:pt>
    <dgm:pt modelId="{2CE8DAFF-871F-4A91-8B07-AFF20E9B2AA8}" type="sibTrans" cxnId="{75603905-5244-4271-B1DB-5F8FAF5E333F}">
      <dgm:prSet/>
      <dgm:spPr/>
      <dgm:t>
        <a:bodyPr/>
        <a:lstStyle/>
        <a:p>
          <a:endParaRPr kumimoji="1" lang="ja-JP" altLang="en-US"/>
        </a:p>
      </dgm:t>
    </dgm:pt>
    <dgm:pt modelId="{661AF958-35EE-4863-A1F1-A397E2CDCB4E}">
      <dgm:prSet phldrT="[テキスト]"/>
      <dgm:spPr>
        <a:solidFill>
          <a:schemeClr val="accent1">
            <a:lumMod val="60000"/>
            <a:lumOff val="40000"/>
          </a:schemeClr>
        </a:solidFill>
      </dgm:spPr>
      <dgm:t>
        <a:bodyPr/>
        <a:lstStyle/>
        <a:p>
          <a:r>
            <a:rPr kumimoji="1" lang="ja-JP" altLang="en-US" b="1" dirty="0" smtClean="0"/>
            <a:t>塗装</a:t>
          </a:r>
          <a:endParaRPr kumimoji="1" lang="ja-JP" altLang="en-US" b="1" dirty="0"/>
        </a:p>
      </dgm:t>
    </dgm:pt>
    <dgm:pt modelId="{32B8B326-C301-4492-87D4-BC429AE9F5B0}" type="parTrans" cxnId="{912FC742-55BA-430A-B547-976231FC96D5}">
      <dgm:prSet/>
      <dgm:spPr/>
      <dgm:t>
        <a:bodyPr/>
        <a:lstStyle/>
        <a:p>
          <a:endParaRPr kumimoji="1" lang="ja-JP" altLang="en-US"/>
        </a:p>
      </dgm:t>
    </dgm:pt>
    <dgm:pt modelId="{AB26FFBE-538A-4684-852D-E47920F91E72}" type="sibTrans" cxnId="{912FC742-55BA-430A-B547-976231FC96D5}">
      <dgm:prSet/>
      <dgm:spPr/>
      <dgm:t>
        <a:bodyPr/>
        <a:lstStyle/>
        <a:p>
          <a:endParaRPr kumimoji="1" lang="ja-JP" altLang="en-US"/>
        </a:p>
      </dgm:t>
    </dgm:pt>
    <dgm:pt modelId="{1DE63397-0AA9-4DC6-8201-18760B11DF9E}">
      <dgm:prSet phldrT="[テキスト]"/>
      <dgm:spPr>
        <a:solidFill>
          <a:schemeClr val="accent1">
            <a:lumMod val="60000"/>
            <a:lumOff val="40000"/>
          </a:schemeClr>
        </a:solidFill>
      </dgm:spPr>
      <dgm:t>
        <a:bodyPr/>
        <a:lstStyle/>
        <a:p>
          <a:r>
            <a:rPr kumimoji="1" lang="ja-JP" altLang="en-US" b="1" dirty="0" smtClean="0"/>
            <a:t>事例</a:t>
          </a:r>
          <a:endParaRPr kumimoji="1" lang="ja-JP" altLang="en-US" b="1" dirty="0"/>
        </a:p>
      </dgm:t>
    </dgm:pt>
    <dgm:pt modelId="{0F622EA9-834C-4AC9-B18D-2D44C38DEE62}" type="parTrans" cxnId="{9BCB5798-A275-4942-84D4-47DD8A078449}">
      <dgm:prSet/>
      <dgm:spPr/>
      <dgm:t>
        <a:bodyPr/>
        <a:lstStyle/>
        <a:p>
          <a:endParaRPr kumimoji="1" lang="ja-JP" altLang="en-US"/>
        </a:p>
      </dgm:t>
    </dgm:pt>
    <dgm:pt modelId="{057FDFC9-B999-49AE-8D9C-8894C107F0B9}" type="sibTrans" cxnId="{9BCB5798-A275-4942-84D4-47DD8A078449}">
      <dgm:prSet/>
      <dgm:spPr/>
      <dgm:t>
        <a:bodyPr/>
        <a:lstStyle/>
        <a:p>
          <a:endParaRPr kumimoji="1" lang="ja-JP" altLang="en-US"/>
        </a:p>
      </dgm:t>
    </dgm:pt>
    <dgm:pt modelId="{96EFF264-C4EA-490A-8D7E-1116397BB665}">
      <dgm:prSet phldrT="[テキスト]"/>
      <dgm:spPr>
        <a:solidFill>
          <a:schemeClr val="accent1">
            <a:lumMod val="60000"/>
            <a:lumOff val="40000"/>
          </a:schemeClr>
        </a:solidFill>
      </dgm:spPr>
      <dgm:t>
        <a:bodyPr/>
        <a:lstStyle/>
        <a:p>
          <a:r>
            <a:rPr kumimoji="1" lang="ja-JP" altLang="en-US" b="1" dirty="0" smtClean="0"/>
            <a:t>活動</a:t>
          </a:r>
          <a:endParaRPr kumimoji="1" lang="ja-JP" altLang="en-US" b="1" dirty="0"/>
        </a:p>
      </dgm:t>
    </dgm:pt>
    <dgm:pt modelId="{A462109C-1751-472C-B2D5-AFE351B7314D}" type="parTrans" cxnId="{A26B595A-1E18-4DA6-B31A-A7EE2014FDB0}">
      <dgm:prSet/>
      <dgm:spPr/>
      <dgm:t>
        <a:bodyPr/>
        <a:lstStyle/>
        <a:p>
          <a:endParaRPr kumimoji="1" lang="ja-JP" altLang="en-US"/>
        </a:p>
      </dgm:t>
    </dgm:pt>
    <dgm:pt modelId="{D091BBE3-ED6B-451A-8DCB-1BCC0A0FB585}" type="sibTrans" cxnId="{A26B595A-1E18-4DA6-B31A-A7EE2014FDB0}">
      <dgm:prSet/>
      <dgm:spPr/>
      <dgm:t>
        <a:bodyPr/>
        <a:lstStyle/>
        <a:p>
          <a:endParaRPr kumimoji="1" lang="ja-JP" altLang="en-US"/>
        </a:p>
      </dgm:t>
    </dgm:pt>
    <dgm:pt modelId="{FF41961F-D49C-426E-A4EA-2AAE6E0466AE}" type="pres">
      <dgm:prSet presAssocID="{2760809E-1423-4FCC-A72C-7BB54D80F999}" presName="Name0" presStyleCnt="0">
        <dgm:presLayoutVars>
          <dgm:chMax val="1"/>
          <dgm:chPref val="1"/>
          <dgm:dir/>
          <dgm:animOne val="branch"/>
          <dgm:animLvl val="lvl"/>
        </dgm:presLayoutVars>
      </dgm:prSet>
      <dgm:spPr/>
      <dgm:t>
        <a:bodyPr/>
        <a:lstStyle/>
        <a:p>
          <a:endParaRPr kumimoji="1" lang="ja-JP" altLang="en-US"/>
        </a:p>
      </dgm:t>
    </dgm:pt>
    <dgm:pt modelId="{999B313B-9874-457D-96E4-6EF9CBBBE8A9}" type="pres">
      <dgm:prSet presAssocID="{FF5B9A56-A915-43D6-B0B8-37D698BE26F9}" presName="Parent" presStyleLbl="node0" presStyleIdx="0" presStyleCnt="1">
        <dgm:presLayoutVars>
          <dgm:chMax val="6"/>
          <dgm:chPref val="6"/>
        </dgm:presLayoutVars>
      </dgm:prSet>
      <dgm:spPr/>
      <dgm:t>
        <a:bodyPr/>
        <a:lstStyle/>
        <a:p>
          <a:endParaRPr kumimoji="1" lang="ja-JP" altLang="en-US"/>
        </a:p>
      </dgm:t>
    </dgm:pt>
    <dgm:pt modelId="{5C36F958-EB65-4722-A397-DA8584618C58}" type="pres">
      <dgm:prSet presAssocID="{23E1973D-C26B-44A1-AD01-A59C729B7AAA}" presName="Accent1" presStyleCnt="0"/>
      <dgm:spPr/>
    </dgm:pt>
    <dgm:pt modelId="{09FD1238-0CF8-4B9A-A11B-C861D875C6C7}" type="pres">
      <dgm:prSet presAssocID="{23E1973D-C26B-44A1-AD01-A59C729B7AAA}" presName="Accent" presStyleLbl="bgShp" presStyleIdx="0" presStyleCnt="6"/>
      <dgm:spPr/>
    </dgm:pt>
    <dgm:pt modelId="{ECB452C0-9620-469E-9B8E-C9B858E9375B}" type="pres">
      <dgm:prSet presAssocID="{23E1973D-C26B-44A1-AD01-A59C729B7AAA}" presName="Child1" presStyleLbl="node1" presStyleIdx="0" presStyleCnt="6">
        <dgm:presLayoutVars>
          <dgm:chMax val="0"/>
          <dgm:chPref val="0"/>
          <dgm:bulletEnabled val="1"/>
        </dgm:presLayoutVars>
      </dgm:prSet>
      <dgm:spPr/>
      <dgm:t>
        <a:bodyPr/>
        <a:lstStyle/>
        <a:p>
          <a:endParaRPr kumimoji="1" lang="ja-JP" altLang="en-US"/>
        </a:p>
      </dgm:t>
    </dgm:pt>
    <dgm:pt modelId="{D5CE9A3D-F0F4-48B4-B22E-5C8AC41651CE}" type="pres">
      <dgm:prSet presAssocID="{B4D7C557-F967-475E-948E-18792BD01C7D}" presName="Accent2" presStyleCnt="0"/>
      <dgm:spPr/>
    </dgm:pt>
    <dgm:pt modelId="{625ECAB7-9A06-447A-BEB8-3EA431BFCA91}" type="pres">
      <dgm:prSet presAssocID="{B4D7C557-F967-475E-948E-18792BD01C7D}" presName="Accent" presStyleLbl="bgShp" presStyleIdx="1" presStyleCnt="6"/>
      <dgm:spPr/>
    </dgm:pt>
    <dgm:pt modelId="{88BC6F78-9BAB-4D1B-BEAE-7669711D8B99}" type="pres">
      <dgm:prSet presAssocID="{B4D7C557-F967-475E-948E-18792BD01C7D}" presName="Child2" presStyleLbl="node1" presStyleIdx="1" presStyleCnt="6">
        <dgm:presLayoutVars>
          <dgm:chMax val="0"/>
          <dgm:chPref val="0"/>
          <dgm:bulletEnabled val="1"/>
        </dgm:presLayoutVars>
      </dgm:prSet>
      <dgm:spPr/>
      <dgm:t>
        <a:bodyPr/>
        <a:lstStyle/>
        <a:p>
          <a:endParaRPr kumimoji="1" lang="ja-JP" altLang="en-US"/>
        </a:p>
      </dgm:t>
    </dgm:pt>
    <dgm:pt modelId="{F8B91FD3-D0DE-4D3A-BF55-DA047F5DF8E6}" type="pres">
      <dgm:prSet presAssocID="{7519FB8A-336A-43C7-A5E2-534B7FC1CBF4}" presName="Accent3" presStyleCnt="0"/>
      <dgm:spPr/>
    </dgm:pt>
    <dgm:pt modelId="{42EB8B97-0BCA-4588-B4A6-8419E13E07BB}" type="pres">
      <dgm:prSet presAssocID="{7519FB8A-336A-43C7-A5E2-534B7FC1CBF4}" presName="Accent" presStyleLbl="bgShp" presStyleIdx="2" presStyleCnt="6"/>
      <dgm:spPr/>
    </dgm:pt>
    <dgm:pt modelId="{8F87FF04-03EF-4795-B8AC-660FDB58B944}" type="pres">
      <dgm:prSet presAssocID="{7519FB8A-336A-43C7-A5E2-534B7FC1CBF4}" presName="Child3" presStyleLbl="node1" presStyleIdx="2" presStyleCnt="6">
        <dgm:presLayoutVars>
          <dgm:chMax val="0"/>
          <dgm:chPref val="0"/>
          <dgm:bulletEnabled val="1"/>
        </dgm:presLayoutVars>
      </dgm:prSet>
      <dgm:spPr/>
      <dgm:t>
        <a:bodyPr/>
        <a:lstStyle/>
        <a:p>
          <a:endParaRPr kumimoji="1" lang="ja-JP" altLang="en-US"/>
        </a:p>
      </dgm:t>
    </dgm:pt>
    <dgm:pt modelId="{D7039B8C-D1A4-4F31-9B92-F48B8EA2D8BA}" type="pres">
      <dgm:prSet presAssocID="{661AF958-35EE-4863-A1F1-A397E2CDCB4E}" presName="Accent4" presStyleCnt="0"/>
      <dgm:spPr/>
    </dgm:pt>
    <dgm:pt modelId="{42E382DB-C184-4E93-8722-6745CB178A3B}" type="pres">
      <dgm:prSet presAssocID="{661AF958-35EE-4863-A1F1-A397E2CDCB4E}" presName="Accent" presStyleLbl="bgShp" presStyleIdx="3" presStyleCnt="6"/>
      <dgm:spPr/>
    </dgm:pt>
    <dgm:pt modelId="{DCD78188-7D89-4337-ABB8-D0B9D0C20545}" type="pres">
      <dgm:prSet presAssocID="{661AF958-35EE-4863-A1F1-A397E2CDCB4E}" presName="Child4" presStyleLbl="node1" presStyleIdx="3" presStyleCnt="6">
        <dgm:presLayoutVars>
          <dgm:chMax val="0"/>
          <dgm:chPref val="0"/>
          <dgm:bulletEnabled val="1"/>
        </dgm:presLayoutVars>
      </dgm:prSet>
      <dgm:spPr/>
      <dgm:t>
        <a:bodyPr/>
        <a:lstStyle/>
        <a:p>
          <a:endParaRPr kumimoji="1" lang="ja-JP" altLang="en-US"/>
        </a:p>
      </dgm:t>
    </dgm:pt>
    <dgm:pt modelId="{FBDDBBD8-8178-45ED-BB76-16C632FCD2E7}" type="pres">
      <dgm:prSet presAssocID="{1DE63397-0AA9-4DC6-8201-18760B11DF9E}" presName="Accent5" presStyleCnt="0"/>
      <dgm:spPr/>
    </dgm:pt>
    <dgm:pt modelId="{D16DB8C0-D0A3-4E8F-B760-EF7D6B1CDCD5}" type="pres">
      <dgm:prSet presAssocID="{1DE63397-0AA9-4DC6-8201-18760B11DF9E}" presName="Accent" presStyleLbl="bgShp" presStyleIdx="4" presStyleCnt="6"/>
      <dgm:spPr/>
    </dgm:pt>
    <dgm:pt modelId="{A9831845-21BF-47BF-950B-626FF108A981}" type="pres">
      <dgm:prSet presAssocID="{1DE63397-0AA9-4DC6-8201-18760B11DF9E}" presName="Child5" presStyleLbl="node1" presStyleIdx="4" presStyleCnt="6">
        <dgm:presLayoutVars>
          <dgm:chMax val="0"/>
          <dgm:chPref val="0"/>
          <dgm:bulletEnabled val="1"/>
        </dgm:presLayoutVars>
      </dgm:prSet>
      <dgm:spPr/>
      <dgm:t>
        <a:bodyPr/>
        <a:lstStyle/>
        <a:p>
          <a:endParaRPr kumimoji="1" lang="ja-JP" altLang="en-US"/>
        </a:p>
      </dgm:t>
    </dgm:pt>
    <dgm:pt modelId="{B5FE0175-F9E6-400E-97BD-6D83417EA9BE}" type="pres">
      <dgm:prSet presAssocID="{96EFF264-C4EA-490A-8D7E-1116397BB665}" presName="Accent6" presStyleCnt="0"/>
      <dgm:spPr/>
    </dgm:pt>
    <dgm:pt modelId="{A1321837-89C6-4F15-9DF5-C47FDD725712}" type="pres">
      <dgm:prSet presAssocID="{96EFF264-C4EA-490A-8D7E-1116397BB665}" presName="Accent" presStyleLbl="bgShp" presStyleIdx="5" presStyleCnt="6"/>
      <dgm:spPr/>
    </dgm:pt>
    <dgm:pt modelId="{782E33DE-1296-414E-BC3D-A0E0ABC8CFF3}" type="pres">
      <dgm:prSet presAssocID="{96EFF264-C4EA-490A-8D7E-1116397BB665}" presName="Child6" presStyleLbl="node1" presStyleIdx="5" presStyleCnt="6">
        <dgm:presLayoutVars>
          <dgm:chMax val="0"/>
          <dgm:chPref val="0"/>
          <dgm:bulletEnabled val="1"/>
        </dgm:presLayoutVars>
      </dgm:prSet>
      <dgm:spPr/>
      <dgm:t>
        <a:bodyPr/>
        <a:lstStyle/>
        <a:p>
          <a:endParaRPr kumimoji="1" lang="ja-JP" altLang="en-US"/>
        </a:p>
      </dgm:t>
    </dgm:pt>
  </dgm:ptLst>
  <dgm:cxnLst>
    <dgm:cxn modelId="{4E1C14AC-FBC8-4F92-A897-86943926626E}" srcId="{2760809E-1423-4FCC-A72C-7BB54D80F999}" destId="{FF5B9A56-A915-43D6-B0B8-37D698BE26F9}" srcOrd="0" destOrd="0" parTransId="{9786FEA7-60CD-487E-8309-973264CA45FB}" sibTransId="{89FE3A3B-F97A-40F9-8D18-531B22C42237}"/>
    <dgm:cxn modelId="{14FA2C7B-8159-424F-940F-A0A20776098D}" type="presOf" srcId="{661AF958-35EE-4863-A1F1-A397E2CDCB4E}" destId="{DCD78188-7D89-4337-ABB8-D0B9D0C20545}" srcOrd="0" destOrd="0" presId="urn:microsoft.com/office/officeart/2011/layout/HexagonRadial"/>
    <dgm:cxn modelId="{B57A6BCA-A3B8-4A21-87EE-D3D961D08D47}" type="presOf" srcId="{B4D7C557-F967-475E-948E-18792BD01C7D}" destId="{88BC6F78-9BAB-4D1B-BEAE-7669711D8B99}" srcOrd="0" destOrd="0" presId="urn:microsoft.com/office/officeart/2011/layout/HexagonRadial"/>
    <dgm:cxn modelId="{6837AF78-9BEC-46F8-B1D2-0654E3094EE2}" type="presOf" srcId="{23E1973D-C26B-44A1-AD01-A59C729B7AAA}" destId="{ECB452C0-9620-469E-9B8E-C9B858E9375B}" srcOrd="0" destOrd="0" presId="urn:microsoft.com/office/officeart/2011/layout/HexagonRadial"/>
    <dgm:cxn modelId="{3F3A4EE8-8065-4B1A-A4AF-1B14F30A6B70}" type="presOf" srcId="{7519FB8A-336A-43C7-A5E2-534B7FC1CBF4}" destId="{8F87FF04-03EF-4795-B8AC-660FDB58B944}" srcOrd="0" destOrd="0" presId="urn:microsoft.com/office/officeart/2011/layout/HexagonRadial"/>
    <dgm:cxn modelId="{39A2080F-E909-4D39-A90F-A7F3E826995C}" type="presOf" srcId="{96EFF264-C4EA-490A-8D7E-1116397BB665}" destId="{782E33DE-1296-414E-BC3D-A0E0ABC8CFF3}" srcOrd="0" destOrd="0" presId="urn:microsoft.com/office/officeart/2011/layout/HexagonRadial"/>
    <dgm:cxn modelId="{9BCB5798-A275-4942-84D4-47DD8A078449}" srcId="{FF5B9A56-A915-43D6-B0B8-37D698BE26F9}" destId="{1DE63397-0AA9-4DC6-8201-18760B11DF9E}" srcOrd="4" destOrd="0" parTransId="{0F622EA9-834C-4AC9-B18D-2D44C38DEE62}" sibTransId="{057FDFC9-B999-49AE-8D9C-8894C107F0B9}"/>
    <dgm:cxn modelId="{DE869943-6FAB-473B-B9F8-966C164575D0}" type="presOf" srcId="{2760809E-1423-4FCC-A72C-7BB54D80F999}" destId="{FF41961F-D49C-426E-A4EA-2AAE6E0466AE}" srcOrd="0" destOrd="0" presId="urn:microsoft.com/office/officeart/2011/layout/HexagonRadial"/>
    <dgm:cxn modelId="{E74F8E25-AF1E-430E-AD50-7765190FD4BA}" type="presOf" srcId="{1DE63397-0AA9-4DC6-8201-18760B11DF9E}" destId="{A9831845-21BF-47BF-950B-626FF108A981}" srcOrd="0" destOrd="0" presId="urn:microsoft.com/office/officeart/2011/layout/HexagonRadial"/>
    <dgm:cxn modelId="{75603905-5244-4271-B1DB-5F8FAF5E333F}" srcId="{FF5B9A56-A915-43D6-B0B8-37D698BE26F9}" destId="{7519FB8A-336A-43C7-A5E2-534B7FC1CBF4}" srcOrd="2" destOrd="0" parTransId="{D8A60963-E6E3-4CB8-A20B-FBAACEB9CCC7}" sibTransId="{2CE8DAFF-871F-4A91-8B07-AFF20E9B2AA8}"/>
    <dgm:cxn modelId="{912FC742-55BA-430A-B547-976231FC96D5}" srcId="{FF5B9A56-A915-43D6-B0B8-37D698BE26F9}" destId="{661AF958-35EE-4863-A1F1-A397E2CDCB4E}" srcOrd="3" destOrd="0" parTransId="{32B8B326-C301-4492-87D4-BC429AE9F5B0}" sibTransId="{AB26FFBE-538A-4684-852D-E47920F91E72}"/>
    <dgm:cxn modelId="{A26B595A-1E18-4DA6-B31A-A7EE2014FDB0}" srcId="{FF5B9A56-A915-43D6-B0B8-37D698BE26F9}" destId="{96EFF264-C4EA-490A-8D7E-1116397BB665}" srcOrd="5" destOrd="0" parTransId="{A462109C-1751-472C-B2D5-AFE351B7314D}" sibTransId="{D091BBE3-ED6B-451A-8DCB-1BCC0A0FB585}"/>
    <dgm:cxn modelId="{D395BE84-8920-48ED-AD99-2E694B042A1F}" srcId="{FF5B9A56-A915-43D6-B0B8-37D698BE26F9}" destId="{B4D7C557-F967-475E-948E-18792BD01C7D}" srcOrd="1" destOrd="0" parTransId="{7DEBD45E-13C9-455F-9C21-3ABE43E64B34}" sibTransId="{2E9D9898-70B4-4CD5-8D89-C34E8167D092}"/>
    <dgm:cxn modelId="{1F1920CF-54C5-4554-A86A-ED67244724DC}" type="presOf" srcId="{FF5B9A56-A915-43D6-B0B8-37D698BE26F9}" destId="{999B313B-9874-457D-96E4-6EF9CBBBE8A9}" srcOrd="0" destOrd="0" presId="urn:microsoft.com/office/officeart/2011/layout/HexagonRadial"/>
    <dgm:cxn modelId="{E784A8BE-348E-407D-A76A-5BB0929A1BAF}" srcId="{FF5B9A56-A915-43D6-B0B8-37D698BE26F9}" destId="{23E1973D-C26B-44A1-AD01-A59C729B7AAA}" srcOrd="0" destOrd="0" parTransId="{AC167670-FC17-4BB1-B16D-082E860C5099}" sibTransId="{540CED28-B797-4E8A-9592-38587637AC65}"/>
    <dgm:cxn modelId="{D89861A0-7AED-4AE2-8BDA-E8DEB5E0960D}" type="presParOf" srcId="{FF41961F-D49C-426E-A4EA-2AAE6E0466AE}" destId="{999B313B-9874-457D-96E4-6EF9CBBBE8A9}" srcOrd="0" destOrd="0" presId="urn:microsoft.com/office/officeart/2011/layout/HexagonRadial"/>
    <dgm:cxn modelId="{947D1621-FB80-445A-8259-57A70945BDA7}" type="presParOf" srcId="{FF41961F-D49C-426E-A4EA-2AAE6E0466AE}" destId="{5C36F958-EB65-4722-A397-DA8584618C58}" srcOrd="1" destOrd="0" presId="urn:microsoft.com/office/officeart/2011/layout/HexagonRadial"/>
    <dgm:cxn modelId="{FF19983C-4577-4AEA-B2B4-51439CED9F46}" type="presParOf" srcId="{5C36F958-EB65-4722-A397-DA8584618C58}" destId="{09FD1238-0CF8-4B9A-A11B-C861D875C6C7}" srcOrd="0" destOrd="0" presId="urn:microsoft.com/office/officeart/2011/layout/HexagonRadial"/>
    <dgm:cxn modelId="{1F15F734-95E8-4A78-BAC0-0D70FEC748E4}" type="presParOf" srcId="{FF41961F-D49C-426E-A4EA-2AAE6E0466AE}" destId="{ECB452C0-9620-469E-9B8E-C9B858E9375B}" srcOrd="2" destOrd="0" presId="urn:microsoft.com/office/officeart/2011/layout/HexagonRadial"/>
    <dgm:cxn modelId="{6EF4F881-30F6-403D-BC1A-67B1F629813D}" type="presParOf" srcId="{FF41961F-D49C-426E-A4EA-2AAE6E0466AE}" destId="{D5CE9A3D-F0F4-48B4-B22E-5C8AC41651CE}" srcOrd="3" destOrd="0" presId="urn:microsoft.com/office/officeart/2011/layout/HexagonRadial"/>
    <dgm:cxn modelId="{960A0274-E0A7-4C51-B21C-306C12D43D0C}" type="presParOf" srcId="{D5CE9A3D-F0F4-48B4-B22E-5C8AC41651CE}" destId="{625ECAB7-9A06-447A-BEB8-3EA431BFCA91}" srcOrd="0" destOrd="0" presId="urn:microsoft.com/office/officeart/2011/layout/HexagonRadial"/>
    <dgm:cxn modelId="{20A66689-2CD1-4B34-94A0-F56B5502C232}" type="presParOf" srcId="{FF41961F-D49C-426E-A4EA-2AAE6E0466AE}" destId="{88BC6F78-9BAB-4D1B-BEAE-7669711D8B99}" srcOrd="4" destOrd="0" presId="urn:microsoft.com/office/officeart/2011/layout/HexagonRadial"/>
    <dgm:cxn modelId="{89F00F3C-6E0D-4FDF-B74C-4914516E1CAD}" type="presParOf" srcId="{FF41961F-D49C-426E-A4EA-2AAE6E0466AE}" destId="{F8B91FD3-D0DE-4D3A-BF55-DA047F5DF8E6}" srcOrd="5" destOrd="0" presId="urn:microsoft.com/office/officeart/2011/layout/HexagonRadial"/>
    <dgm:cxn modelId="{EFC2CE05-090A-4756-87EC-F44F38F3B00E}" type="presParOf" srcId="{F8B91FD3-D0DE-4D3A-BF55-DA047F5DF8E6}" destId="{42EB8B97-0BCA-4588-B4A6-8419E13E07BB}" srcOrd="0" destOrd="0" presId="urn:microsoft.com/office/officeart/2011/layout/HexagonRadial"/>
    <dgm:cxn modelId="{CC22D772-73C0-43A4-9821-3E3B3ABBCB09}" type="presParOf" srcId="{FF41961F-D49C-426E-A4EA-2AAE6E0466AE}" destId="{8F87FF04-03EF-4795-B8AC-660FDB58B944}" srcOrd="6" destOrd="0" presId="urn:microsoft.com/office/officeart/2011/layout/HexagonRadial"/>
    <dgm:cxn modelId="{0E5B4BB6-BD93-458A-9977-5DA7C7D4314A}" type="presParOf" srcId="{FF41961F-D49C-426E-A4EA-2AAE6E0466AE}" destId="{D7039B8C-D1A4-4F31-9B92-F48B8EA2D8BA}" srcOrd="7" destOrd="0" presId="urn:microsoft.com/office/officeart/2011/layout/HexagonRadial"/>
    <dgm:cxn modelId="{23CDFE5C-B206-40FA-A5DB-F676509890AF}" type="presParOf" srcId="{D7039B8C-D1A4-4F31-9B92-F48B8EA2D8BA}" destId="{42E382DB-C184-4E93-8722-6745CB178A3B}" srcOrd="0" destOrd="0" presId="urn:microsoft.com/office/officeart/2011/layout/HexagonRadial"/>
    <dgm:cxn modelId="{D3A72F1F-335A-4D02-88C8-F3CFFB784065}" type="presParOf" srcId="{FF41961F-D49C-426E-A4EA-2AAE6E0466AE}" destId="{DCD78188-7D89-4337-ABB8-D0B9D0C20545}" srcOrd="8" destOrd="0" presId="urn:microsoft.com/office/officeart/2011/layout/HexagonRadial"/>
    <dgm:cxn modelId="{9B3FEB8F-B099-4806-AE2F-F8BEAAA5E410}" type="presParOf" srcId="{FF41961F-D49C-426E-A4EA-2AAE6E0466AE}" destId="{FBDDBBD8-8178-45ED-BB76-16C632FCD2E7}" srcOrd="9" destOrd="0" presId="urn:microsoft.com/office/officeart/2011/layout/HexagonRadial"/>
    <dgm:cxn modelId="{8DD12A6A-B2D5-401F-ACC7-E1D9A82BFDD0}" type="presParOf" srcId="{FBDDBBD8-8178-45ED-BB76-16C632FCD2E7}" destId="{D16DB8C0-D0A3-4E8F-B760-EF7D6B1CDCD5}" srcOrd="0" destOrd="0" presId="urn:microsoft.com/office/officeart/2011/layout/HexagonRadial"/>
    <dgm:cxn modelId="{127940A8-2795-4C24-A8D3-C8A5FCE9B877}" type="presParOf" srcId="{FF41961F-D49C-426E-A4EA-2AAE6E0466AE}" destId="{A9831845-21BF-47BF-950B-626FF108A981}" srcOrd="10" destOrd="0" presId="urn:microsoft.com/office/officeart/2011/layout/HexagonRadial"/>
    <dgm:cxn modelId="{80E3626D-2C9F-4626-A7DC-297ECBF9A859}" type="presParOf" srcId="{FF41961F-D49C-426E-A4EA-2AAE6E0466AE}" destId="{B5FE0175-F9E6-400E-97BD-6D83417EA9BE}" srcOrd="11" destOrd="0" presId="urn:microsoft.com/office/officeart/2011/layout/HexagonRadial"/>
    <dgm:cxn modelId="{82147940-EF1B-4664-9553-F0D9827F0E81}" type="presParOf" srcId="{B5FE0175-F9E6-400E-97BD-6D83417EA9BE}" destId="{A1321837-89C6-4F15-9DF5-C47FDD725712}" srcOrd="0" destOrd="0" presId="urn:microsoft.com/office/officeart/2011/layout/HexagonRadial"/>
    <dgm:cxn modelId="{A49DC258-17EB-413A-BA16-5D2D06D769E1}" type="presParOf" srcId="{FF41961F-D49C-426E-A4EA-2AAE6E0466AE}" destId="{782E33DE-1296-414E-BC3D-A0E0ABC8CFF3}" srcOrd="12" destOrd="0" presId="urn:microsoft.com/office/officeart/2011/layout/HexagonRadial"/>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60809E-1423-4FCC-A72C-7BB54D80F999}" type="doc">
      <dgm:prSet loTypeId="urn:microsoft.com/office/officeart/2011/layout/HexagonRadial" loCatId="cycle" qsTypeId="urn:microsoft.com/office/officeart/2005/8/quickstyle/simple4" qsCatId="simple" csTypeId="urn:microsoft.com/office/officeart/2005/8/colors/accent1_2" csCatId="accent1" phldr="1"/>
      <dgm:spPr/>
      <dgm:t>
        <a:bodyPr/>
        <a:lstStyle/>
        <a:p>
          <a:endParaRPr kumimoji="1" lang="ja-JP" altLang="en-US"/>
        </a:p>
      </dgm:t>
    </dgm:pt>
    <dgm:pt modelId="{FF5B9A56-A915-43D6-B0B8-37D698BE26F9}">
      <dgm:prSet phldrT="[テキスト]" custT="1"/>
      <dgm:spPr>
        <a:solidFill>
          <a:schemeClr val="accent1">
            <a:lumMod val="60000"/>
            <a:lumOff val="40000"/>
          </a:schemeClr>
        </a:solidFill>
      </dgm:spPr>
      <dgm:t>
        <a:bodyPr/>
        <a:lstStyle/>
        <a:p>
          <a:r>
            <a:rPr kumimoji="1" lang="ja-JP" altLang="en-US" sz="500" b="1" dirty="0" smtClean="0"/>
            <a:t>誠</a:t>
          </a:r>
          <a:endParaRPr kumimoji="1" lang="ja-JP" altLang="en-US" sz="500" b="1" dirty="0"/>
        </a:p>
      </dgm:t>
    </dgm:pt>
    <dgm:pt modelId="{9786FEA7-60CD-487E-8309-973264CA45FB}" type="parTrans" cxnId="{4E1C14AC-FBC8-4F92-A897-86943926626E}">
      <dgm:prSet/>
      <dgm:spPr/>
      <dgm:t>
        <a:bodyPr/>
        <a:lstStyle/>
        <a:p>
          <a:endParaRPr kumimoji="1" lang="ja-JP" altLang="en-US"/>
        </a:p>
      </dgm:t>
    </dgm:pt>
    <dgm:pt modelId="{89FE3A3B-F97A-40F9-8D18-531B22C42237}" type="sibTrans" cxnId="{4E1C14AC-FBC8-4F92-A897-86943926626E}">
      <dgm:prSet/>
      <dgm:spPr/>
      <dgm:t>
        <a:bodyPr/>
        <a:lstStyle/>
        <a:p>
          <a:endParaRPr kumimoji="1" lang="ja-JP" altLang="en-US"/>
        </a:p>
      </dgm:t>
    </dgm:pt>
    <dgm:pt modelId="{23E1973D-C26B-44A1-AD01-A59C729B7AAA}">
      <dgm:prSet phldrT="[テキスト]"/>
      <dgm:spPr>
        <a:solidFill>
          <a:schemeClr val="accent1">
            <a:lumMod val="60000"/>
            <a:lumOff val="40000"/>
          </a:schemeClr>
        </a:solidFill>
      </dgm:spPr>
      <dgm:t>
        <a:bodyPr/>
        <a:lstStyle/>
        <a:p>
          <a:r>
            <a:rPr kumimoji="1" lang="ja-JP" altLang="en-US" b="1" dirty="0" smtClean="0"/>
            <a:t>概要</a:t>
          </a:r>
          <a:endParaRPr kumimoji="1" lang="ja-JP" altLang="en-US" b="1" dirty="0"/>
        </a:p>
      </dgm:t>
    </dgm:pt>
    <dgm:pt modelId="{AC167670-FC17-4BB1-B16D-082E860C5099}" type="parTrans" cxnId="{E784A8BE-348E-407D-A76A-5BB0929A1BAF}">
      <dgm:prSet/>
      <dgm:spPr/>
      <dgm:t>
        <a:bodyPr/>
        <a:lstStyle/>
        <a:p>
          <a:endParaRPr kumimoji="1" lang="ja-JP" altLang="en-US"/>
        </a:p>
      </dgm:t>
    </dgm:pt>
    <dgm:pt modelId="{540CED28-B797-4E8A-9592-38587637AC65}" type="sibTrans" cxnId="{E784A8BE-348E-407D-A76A-5BB0929A1BAF}">
      <dgm:prSet/>
      <dgm:spPr/>
      <dgm:t>
        <a:bodyPr/>
        <a:lstStyle/>
        <a:p>
          <a:endParaRPr kumimoji="1" lang="ja-JP" altLang="en-US"/>
        </a:p>
      </dgm:t>
    </dgm:pt>
    <dgm:pt modelId="{B4D7C557-F967-475E-948E-18792BD01C7D}">
      <dgm:prSet phldrT="[テキスト]"/>
      <dgm:spPr>
        <a:solidFill>
          <a:schemeClr val="accent1">
            <a:lumMod val="60000"/>
            <a:lumOff val="40000"/>
          </a:schemeClr>
        </a:solidFill>
      </dgm:spPr>
      <dgm:t>
        <a:bodyPr/>
        <a:lstStyle/>
        <a:p>
          <a:r>
            <a:rPr kumimoji="1" lang="ja-JP" altLang="en-US" b="1" dirty="0" smtClean="0"/>
            <a:t>挨拶</a:t>
          </a:r>
          <a:endParaRPr kumimoji="1" lang="ja-JP" altLang="en-US" b="1" dirty="0"/>
        </a:p>
      </dgm:t>
    </dgm:pt>
    <dgm:pt modelId="{7DEBD45E-13C9-455F-9C21-3ABE43E64B34}" type="parTrans" cxnId="{D395BE84-8920-48ED-AD99-2E694B042A1F}">
      <dgm:prSet/>
      <dgm:spPr/>
      <dgm:t>
        <a:bodyPr/>
        <a:lstStyle/>
        <a:p>
          <a:endParaRPr kumimoji="1" lang="ja-JP" altLang="en-US"/>
        </a:p>
      </dgm:t>
    </dgm:pt>
    <dgm:pt modelId="{2E9D9898-70B4-4CD5-8D89-C34E8167D092}" type="sibTrans" cxnId="{D395BE84-8920-48ED-AD99-2E694B042A1F}">
      <dgm:prSet/>
      <dgm:spPr/>
      <dgm:t>
        <a:bodyPr/>
        <a:lstStyle/>
        <a:p>
          <a:endParaRPr kumimoji="1" lang="ja-JP" altLang="en-US"/>
        </a:p>
      </dgm:t>
    </dgm:pt>
    <dgm:pt modelId="{7519FB8A-336A-43C7-A5E2-534B7FC1CBF4}">
      <dgm:prSet phldrT="[テキスト]"/>
      <dgm:spPr>
        <a:solidFill>
          <a:schemeClr val="accent1">
            <a:lumMod val="60000"/>
            <a:lumOff val="40000"/>
          </a:schemeClr>
        </a:solidFill>
      </dgm:spPr>
      <dgm:t>
        <a:bodyPr/>
        <a:lstStyle/>
        <a:p>
          <a:r>
            <a:rPr kumimoji="1" lang="ja-JP" altLang="en-US" b="1" dirty="0" smtClean="0"/>
            <a:t>施工</a:t>
          </a:r>
          <a:endParaRPr kumimoji="1" lang="ja-JP" altLang="en-US" b="1" dirty="0"/>
        </a:p>
      </dgm:t>
    </dgm:pt>
    <dgm:pt modelId="{D8A60963-E6E3-4CB8-A20B-FBAACEB9CCC7}" type="parTrans" cxnId="{75603905-5244-4271-B1DB-5F8FAF5E333F}">
      <dgm:prSet/>
      <dgm:spPr/>
      <dgm:t>
        <a:bodyPr/>
        <a:lstStyle/>
        <a:p>
          <a:endParaRPr kumimoji="1" lang="ja-JP" altLang="en-US"/>
        </a:p>
      </dgm:t>
    </dgm:pt>
    <dgm:pt modelId="{2CE8DAFF-871F-4A91-8B07-AFF20E9B2AA8}" type="sibTrans" cxnId="{75603905-5244-4271-B1DB-5F8FAF5E333F}">
      <dgm:prSet/>
      <dgm:spPr/>
      <dgm:t>
        <a:bodyPr/>
        <a:lstStyle/>
        <a:p>
          <a:endParaRPr kumimoji="1" lang="ja-JP" altLang="en-US"/>
        </a:p>
      </dgm:t>
    </dgm:pt>
    <dgm:pt modelId="{661AF958-35EE-4863-A1F1-A397E2CDCB4E}">
      <dgm:prSet phldrT="[テキスト]"/>
      <dgm:spPr/>
      <dgm:t>
        <a:bodyPr/>
        <a:lstStyle/>
        <a:p>
          <a:r>
            <a:rPr kumimoji="1" lang="ja-JP" altLang="en-US" b="1" dirty="0" smtClean="0">
              <a:solidFill>
                <a:srgbClr val="FFC000"/>
              </a:solidFill>
            </a:rPr>
            <a:t>塗装</a:t>
          </a:r>
          <a:endParaRPr kumimoji="1" lang="ja-JP" altLang="en-US" b="1" dirty="0">
            <a:solidFill>
              <a:srgbClr val="FFC000"/>
            </a:solidFill>
          </a:endParaRPr>
        </a:p>
      </dgm:t>
    </dgm:pt>
    <dgm:pt modelId="{32B8B326-C301-4492-87D4-BC429AE9F5B0}" type="parTrans" cxnId="{912FC742-55BA-430A-B547-976231FC96D5}">
      <dgm:prSet/>
      <dgm:spPr/>
      <dgm:t>
        <a:bodyPr/>
        <a:lstStyle/>
        <a:p>
          <a:endParaRPr kumimoji="1" lang="ja-JP" altLang="en-US"/>
        </a:p>
      </dgm:t>
    </dgm:pt>
    <dgm:pt modelId="{AB26FFBE-538A-4684-852D-E47920F91E72}" type="sibTrans" cxnId="{912FC742-55BA-430A-B547-976231FC96D5}">
      <dgm:prSet/>
      <dgm:spPr/>
      <dgm:t>
        <a:bodyPr/>
        <a:lstStyle/>
        <a:p>
          <a:endParaRPr kumimoji="1" lang="ja-JP" altLang="en-US"/>
        </a:p>
      </dgm:t>
    </dgm:pt>
    <dgm:pt modelId="{1DE63397-0AA9-4DC6-8201-18760B11DF9E}">
      <dgm:prSet phldrT="[テキスト]"/>
      <dgm:spPr>
        <a:solidFill>
          <a:schemeClr val="accent1">
            <a:lumMod val="60000"/>
            <a:lumOff val="40000"/>
          </a:schemeClr>
        </a:solidFill>
      </dgm:spPr>
      <dgm:t>
        <a:bodyPr/>
        <a:lstStyle/>
        <a:p>
          <a:r>
            <a:rPr kumimoji="1" lang="ja-JP" altLang="en-US" b="1" dirty="0" smtClean="0"/>
            <a:t>事例</a:t>
          </a:r>
          <a:endParaRPr kumimoji="1" lang="ja-JP" altLang="en-US" b="1" dirty="0"/>
        </a:p>
      </dgm:t>
    </dgm:pt>
    <dgm:pt modelId="{0F622EA9-834C-4AC9-B18D-2D44C38DEE62}" type="parTrans" cxnId="{9BCB5798-A275-4942-84D4-47DD8A078449}">
      <dgm:prSet/>
      <dgm:spPr/>
      <dgm:t>
        <a:bodyPr/>
        <a:lstStyle/>
        <a:p>
          <a:endParaRPr kumimoji="1" lang="ja-JP" altLang="en-US"/>
        </a:p>
      </dgm:t>
    </dgm:pt>
    <dgm:pt modelId="{057FDFC9-B999-49AE-8D9C-8894C107F0B9}" type="sibTrans" cxnId="{9BCB5798-A275-4942-84D4-47DD8A078449}">
      <dgm:prSet/>
      <dgm:spPr/>
      <dgm:t>
        <a:bodyPr/>
        <a:lstStyle/>
        <a:p>
          <a:endParaRPr kumimoji="1" lang="ja-JP" altLang="en-US"/>
        </a:p>
      </dgm:t>
    </dgm:pt>
    <dgm:pt modelId="{96EFF264-C4EA-490A-8D7E-1116397BB665}">
      <dgm:prSet phldrT="[テキスト]"/>
      <dgm:spPr>
        <a:solidFill>
          <a:schemeClr val="accent1">
            <a:lumMod val="60000"/>
            <a:lumOff val="40000"/>
          </a:schemeClr>
        </a:solidFill>
      </dgm:spPr>
      <dgm:t>
        <a:bodyPr/>
        <a:lstStyle/>
        <a:p>
          <a:r>
            <a:rPr kumimoji="1" lang="ja-JP" altLang="en-US" b="1" dirty="0" smtClean="0"/>
            <a:t>活動</a:t>
          </a:r>
          <a:endParaRPr kumimoji="1" lang="ja-JP" altLang="en-US" b="1" dirty="0"/>
        </a:p>
      </dgm:t>
    </dgm:pt>
    <dgm:pt modelId="{A462109C-1751-472C-B2D5-AFE351B7314D}" type="parTrans" cxnId="{A26B595A-1E18-4DA6-B31A-A7EE2014FDB0}">
      <dgm:prSet/>
      <dgm:spPr/>
      <dgm:t>
        <a:bodyPr/>
        <a:lstStyle/>
        <a:p>
          <a:endParaRPr kumimoji="1" lang="ja-JP" altLang="en-US"/>
        </a:p>
      </dgm:t>
    </dgm:pt>
    <dgm:pt modelId="{D091BBE3-ED6B-451A-8DCB-1BCC0A0FB585}" type="sibTrans" cxnId="{A26B595A-1E18-4DA6-B31A-A7EE2014FDB0}">
      <dgm:prSet/>
      <dgm:spPr/>
      <dgm:t>
        <a:bodyPr/>
        <a:lstStyle/>
        <a:p>
          <a:endParaRPr kumimoji="1" lang="ja-JP" altLang="en-US"/>
        </a:p>
      </dgm:t>
    </dgm:pt>
    <dgm:pt modelId="{FF41961F-D49C-426E-A4EA-2AAE6E0466AE}" type="pres">
      <dgm:prSet presAssocID="{2760809E-1423-4FCC-A72C-7BB54D80F999}" presName="Name0" presStyleCnt="0">
        <dgm:presLayoutVars>
          <dgm:chMax val="1"/>
          <dgm:chPref val="1"/>
          <dgm:dir/>
          <dgm:animOne val="branch"/>
          <dgm:animLvl val="lvl"/>
        </dgm:presLayoutVars>
      </dgm:prSet>
      <dgm:spPr/>
      <dgm:t>
        <a:bodyPr/>
        <a:lstStyle/>
        <a:p>
          <a:endParaRPr kumimoji="1" lang="ja-JP" altLang="en-US"/>
        </a:p>
      </dgm:t>
    </dgm:pt>
    <dgm:pt modelId="{999B313B-9874-457D-96E4-6EF9CBBBE8A9}" type="pres">
      <dgm:prSet presAssocID="{FF5B9A56-A915-43D6-B0B8-37D698BE26F9}" presName="Parent" presStyleLbl="node0" presStyleIdx="0" presStyleCnt="1">
        <dgm:presLayoutVars>
          <dgm:chMax val="6"/>
          <dgm:chPref val="6"/>
        </dgm:presLayoutVars>
      </dgm:prSet>
      <dgm:spPr/>
      <dgm:t>
        <a:bodyPr/>
        <a:lstStyle/>
        <a:p>
          <a:endParaRPr kumimoji="1" lang="ja-JP" altLang="en-US"/>
        </a:p>
      </dgm:t>
    </dgm:pt>
    <dgm:pt modelId="{5C36F958-EB65-4722-A397-DA8584618C58}" type="pres">
      <dgm:prSet presAssocID="{23E1973D-C26B-44A1-AD01-A59C729B7AAA}" presName="Accent1" presStyleCnt="0"/>
      <dgm:spPr/>
    </dgm:pt>
    <dgm:pt modelId="{09FD1238-0CF8-4B9A-A11B-C861D875C6C7}" type="pres">
      <dgm:prSet presAssocID="{23E1973D-C26B-44A1-AD01-A59C729B7AAA}" presName="Accent" presStyleLbl="bgShp" presStyleIdx="0" presStyleCnt="6"/>
      <dgm:spPr/>
    </dgm:pt>
    <dgm:pt modelId="{ECB452C0-9620-469E-9B8E-C9B858E9375B}" type="pres">
      <dgm:prSet presAssocID="{23E1973D-C26B-44A1-AD01-A59C729B7AAA}" presName="Child1" presStyleLbl="node1" presStyleIdx="0" presStyleCnt="6">
        <dgm:presLayoutVars>
          <dgm:chMax val="0"/>
          <dgm:chPref val="0"/>
          <dgm:bulletEnabled val="1"/>
        </dgm:presLayoutVars>
      </dgm:prSet>
      <dgm:spPr/>
      <dgm:t>
        <a:bodyPr/>
        <a:lstStyle/>
        <a:p>
          <a:endParaRPr kumimoji="1" lang="ja-JP" altLang="en-US"/>
        </a:p>
      </dgm:t>
    </dgm:pt>
    <dgm:pt modelId="{D5CE9A3D-F0F4-48B4-B22E-5C8AC41651CE}" type="pres">
      <dgm:prSet presAssocID="{B4D7C557-F967-475E-948E-18792BD01C7D}" presName="Accent2" presStyleCnt="0"/>
      <dgm:spPr/>
    </dgm:pt>
    <dgm:pt modelId="{625ECAB7-9A06-447A-BEB8-3EA431BFCA91}" type="pres">
      <dgm:prSet presAssocID="{B4D7C557-F967-475E-948E-18792BD01C7D}" presName="Accent" presStyleLbl="bgShp" presStyleIdx="1" presStyleCnt="6"/>
      <dgm:spPr/>
    </dgm:pt>
    <dgm:pt modelId="{88BC6F78-9BAB-4D1B-BEAE-7669711D8B99}" type="pres">
      <dgm:prSet presAssocID="{B4D7C557-F967-475E-948E-18792BD01C7D}" presName="Child2" presStyleLbl="node1" presStyleIdx="1" presStyleCnt="6">
        <dgm:presLayoutVars>
          <dgm:chMax val="0"/>
          <dgm:chPref val="0"/>
          <dgm:bulletEnabled val="1"/>
        </dgm:presLayoutVars>
      </dgm:prSet>
      <dgm:spPr/>
      <dgm:t>
        <a:bodyPr/>
        <a:lstStyle/>
        <a:p>
          <a:endParaRPr kumimoji="1" lang="ja-JP" altLang="en-US"/>
        </a:p>
      </dgm:t>
    </dgm:pt>
    <dgm:pt modelId="{F8B91FD3-D0DE-4D3A-BF55-DA047F5DF8E6}" type="pres">
      <dgm:prSet presAssocID="{7519FB8A-336A-43C7-A5E2-534B7FC1CBF4}" presName="Accent3" presStyleCnt="0"/>
      <dgm:spPr/>
    </dgm:pt>
    <dgm:pt modelId="{42EB8B97-0BCA-4588-B4A6-8419E13E07BB}" type="pres">
      <dgm:prSet presAssocID="{7519FB8A-336A-43C7-A5E2-534B7FC1CBF4}" presName="Accent" presStyleLbl="bgShp" presStyleIdx="2" presStyleCnt="6"/>
      <dgm:spPr/>
    </dgm:pt>
    <dgm:pt modelId="{8F87FF04-03EF-4795-B8AC-660FDB58B944}" type="pres">
      <dgm:prSet presAssocID="{7519FB8A-336A-43C7-A5E2-534B7FC1CBF4}" presName="Child3" presStyleLbl="node1" presStyleIdx="2" presStyleCnt="6">
        <dgm:presLayoutVars>
          <dgm:chMax val="0"/>
          <dgm:chPref val="0"/>
          <dgm:bulletEnabled val="1"/>
        </dgm:presLayoutVars>
      </dgm:prSet>
      <dgm:spPr/>
      <dgm:t>
        <a:bodyPr/>
        <a:lstStyle/>
        <a:p>
          <a:endParaRPr kumimoji="1" lang="ja-JP" altLang="en-US"/>
        </a:p>
      </dgm:t>
    </dgm:pt>
    <dgm:pt modelId="{D7039B8C-D1A4-4F31-9B92-F48B8EA2D8BA}" type="pres">
      <dgm:prSet presAssocID="{661AF958-35EE-4863-A1F1-A397E2CDCB4E}" presName="Accent4" presStyleCnt="0"/>
      <dgm:spPr/>
    </dgm:pt>
    <dgm:pt modelId="{42E382DB-C184-4E93-8722-6745CB178A3B}" type="pres">
      <dgm:prSet presAssocID="{661AF958-35EE-4863-A1F1-A397E2CDCB4E}" presName="Accent" presStyleLbl="bgShp" presStyleIdx="3" presStyleCnt="6"/>
      <dgm:spPr/>
    </dgm:pt>
    <dgm:pt modelId="{DCD78188-7D89-4337-ABB8-D0B9D0C20545}" type="pres">
      <dgm:prSet presAssocID="{661AF958-35EE-4863-A1F1-A397E2CDCB4E}" presName="Child4" presStyleLbl="node1" presStyleIdx="3" presStyleCnt="6">
        <dgm:presLayoutVars>
          <dgm:chMax val="0"/>
          <dgm:chPref val="0"/>
          <dgm:bulletEnabled val="1"/>
        </dgm:presLayoutVars>
      </dgm:prSet>
      <dgm:spPr/>
      <dgm:t>
        <a:bodyPr/>
        <a:lstStyle/>
        <a:p>
          <a:endParaRPr kumimoji="1" lang="ja-JP" altLang="en-US"/>
        </a:p>
      </dgm:t>
    </dgm:pt>
    <dgm:pt modelId="{FBDDBBD8-8178-45ED-BB76-16C632FCD2E7}" type="pres">
      <dgm:prSet presAssocID="{1DE63397-0AA9-4DC6-8201-18760B11DF9E}" presName="Accent5" presStyleCnt="0"/>
      <dgm:spPr/>
    </dgm:pt>
    <dgm:pt modelId="{D16DB8C0-D0A3-4E8F-B760-EF7D6B1CDCD5}" type="pres">
      <dgm:prSet presAssocID="{1DE63397-0AA9-4DC6-8201-18760B11DF9E}" presName="Accent" presStyleLbl="bgShp" presStyleIdx="4" presStyleCnt="6"/>
      <dgm:spPr/>
    </dgm:pt>
    <dgm:pt modelId="{A9831845-21BF-47BF-950B-626FF108A981}" type="pres">
      <dgm:prSet presAssocID="{1DE63397-0AA9-4DC6-8201-18760B11DF9E}" presName="Child5" presStyleLbl="node1" presStyleIdx="4" presStyleCnt="6">
        <dgm:presLayoutVars>
          <dgm:chMax val="0"/>
          <dgm:chPref val="0"/>
          <dgm:bulletEnabled val="1"/>
        </dgm:presLayoutVars>
      </dgm:prSet>
      <dgm:spPr/>
      <dgm:t>
        <a:bodyPr/>
        <a:lstStyle/>
        <a:p>
          <a:endParaRPr kumimoji="1" lang="ja-JP" altLang="en-US"/>
        </a:p>
      </dgm:t>
    </dgm:pt>
    <dgm:pt modelId="{B5FE0175-F9E6-400E-97BD-6D83417EA9BE}" type="pres">
      <dgm:prSet presAssocID="{96EFF264-C4EA-490A-8D7E-1116397BB665}" presName="Accent6" presStyleCnt="0"/>
      <dgm:spPr/>
    </dgm:pt>
    <dgm:pt modelId="{A1321837-89C6-4F15-9DF5-C47FDD725712}" type="pres">
      <dgm:prSet presAssocID="{96EFF264-C4EA-490A-8D7E-1116397BB665}" presName="Accent" presStyleLbl="bgShp" presStyleIdx="5" presStyleCnt="6"/>
      <dgm:spPr/>
    </dgm:pt>
    <dgm:pt modelId="{782E33DE-1296-414E-BC3D-A0E0ABC8CFF3}" type="pres">
      <dgm:prSet presAssocID="{96EFF264-C4EA-490A-8D7E-1116397BB665}" presName="Child6" presStyleLbl="node1" presStyleIdx="5" presStyleCnt="6">
        <dgm:presLayoutVars>
          <dgm:chMax val="0"/>
          <dgm:chPref val="0"/>
          <dgm:bulletEnabled val="1"/>
        </dgm:presLayoutVars>
      </dgm:prSet>
      <dgm:spPr/>
      <dgm:t>
        <a:bodyPr/>
        <a:lstStyle/>
        <a:p>
          <a:endParaRPr kumimoji="1" lang="ja-JP" altLang="en-US"/>
        </a:p>
      </dgm:t>
    </dgm:pt>
  </dgm:ptLst>
  <dgm:cxnLst>
    <dgm:cxn modelId="{40597406-C620-42CA-9F3A-6BBEE858C05A}" type="presOf" srcId="{96EFF264-C4EA-490A-8D7E-1116397BB665}" destId="{782E33DE-1296-414E-BC3D-A0E0ABC8CFF3}" srcOrd="0" destOrd="0" presId="urn:microsoft.com/office/officeart/2011/layout/HexagonRadial"/>
    <dgm:cxn modelId="{4E1C14AC-FBC8-4F92-A897-86943926626E}" srcId="{2760809E-1423-4FCC-A72C-7BB54D80F999}" destId="{FF5B9A56-A915-43D6-B0B8-37D698BE26F9}" srcOrd="0" destOrd="0" parTransId="{9786FEA7-60CD-487E-8309-973264CA45FB}" sibTransId="{89FE3A3B-F97A-40F9-8D18-531B22C42237}"/>
    <dgm:cxn modelId="{B76A8549-DF39-43AE-B0F8-F7A5258CBFE7}" type="presOf" srcId="{661AF958-35EE-4863-A1F1-A397E2CDCB4E}" destId="{DCD78188-7D89-4337-ABB8-D0B9D0C20545}" srcOrd="0" destOrd="0" presId="urn:microsoft.com/office/officeart/2011/layout/HexagonRadial"/>
    <dgm:cxn modelId="{BB40BAD0-4B6D-4EDD-85D2-F2371AD5FC5C}" type="presOf" srcId="{1DE63397-0AA9-4DC6-8201-18760B11DF9E}" destId="{A9831845-21BF-47BF-950B-626FF108A981}" srcOrd="0" destOrd="0" presId="urn:microsoft.com/office/officeart/2011/layout/HexagonRadial"/>
    <dgm:cxn modelId="{04B9DD34-0BB9-48D8-86F0-582EF80570AA}" type="presOf" srcId="{7519FB8A-336A-43C7-A5E2-534B7FC1CBF4}" destId="{8F87FF04-03EF-4795-B8AC-660FDB58B944}" srcOrd="0" destOrd="0" presId="urn:microsoft.com/office/officeart/2011/layout/HexagonRadial"/>
    <dgm:cxn modelId="{9BCB5798-A275-4942-84D4-47DD8A078449}" srcId="{FF5B9A56-A915-43D6-B0B8-37D698BE26F9}" destId="{1DE63397-0AA9-4DC6-8201-18760B11DF9E}" srcOrd="4" destOrd="0" parTransId="{0F622EA9-834C-4AC9-B18D-2D44C38DEE62}" sibTransId="{057FDFC9-B999-49AE-8D9C-8894C107F0B9}"/>
    <dgm:cxn modelId="{A0443494-B064-4D30-BC4B-1EC06FA4C89A}" type="presOf" srcId="{FF5B9A56-A915-43D6-B0B8-37D698BE26F9}" destId="{999B313B-9874-457D-96E4-6EF9CBBBE8A9}" srcOrd="0" destOrd="0" presId="urn:microsoft.com/office/officeart/2011/layout/HexagonRadial"/>
    <dgm:cxn modelId="{75603905-5244-4271-B1DB-5F8FAF5E333F}" srcId="{FF5B9A56-A915-43D6-B0B8-37D698BE26F9}" destId="{7519FB8A-336A-43C7-A5E2-534B7FC1CBF4}" srcOrd="2" destOrd="0" parTransId="{D8A60963-E6E3-4CB8-A20B-FBAACEB9CCC7}" sibTransId="{2CE8DAFF-871F-4A91-8B07-AFF20E9B2AA8}"/>
    <dgm:cxn modelId="{912FC742-55BA-430A-B547-976231FC96D5}" srcId="{FF5B9A56-A915-43D6-B0B8-37D698BE26F9}" destId="{661AF958-35EE-4863-A1F1-A397E2CDCB4E}" srcOrd="3" destOrd="0" parTransId="{32B8B326-C301-4492-87D4-BC429AE9F5B0}" sibTransId="{AB26FFBE-538A-4684-852D-E47920F91E72}"/>
    <dgm:cxn modelId="{FFB247D2-764E-457E-B2D3-FE92F16711F9}" type="presOf" srcId="{2760809E-1423-4FCC-A72C-7BB54D80F999}" destId="{FF41961F-D49C-426E-A4EA-2AAE6E0466AE}" srcOrd="0" destOrd="0" presId="urn:microsoft.com/office/officeart/2011/layout/HexagonRadial"/>
    <dgm:cxn modelId="{A26B595A-1E18-4DA6-B31A-A7EE2014FDB0}" srcId="{FF5B9A56-A915-43D6-B0B8-37D698BE26F9}" destId="{96EFF264-C4EA-490A-8D7E-1116397BB665}" srcOrd="5" destOrd="0" parTransId="{A462109C-1751-472C-B2D5-AFE351B7314D}" sibTransId="{D091BBE3-ED6B-451A-8DCB-1BCC0A0FB585}"/>
    <dgm:cxn modelId="{A0E2F72E-6EF5-488D-AACA-065128B06F1E}" type="presOf" srcId="{23E1973D-C26B-44A1-AD01-A59C729B7AAA}" destId="{ECB452C0-9620-469E-9B8E-C9B858E9375B}" srcOrd="0" destOrd="0" presId="urn:microsoft.com/office/officeart/2011/layout/HexagonRadial"/>
    <dgm:cxn modelId="{D395BE84-8920-48ED-AD99-2E694B042A1F}" srcId="{FF5B9A56-A915-43D6-B0B8-37D698BE26F9}" destId="{B4D7C557-F967-475E-948E-18792BD01C7D}" srcOrd="1" destOrd="0" parTransId="{7DEBD45E-13C9-455F-9C21-3ABE43E64B34}" sibTransId="{2E9D9898-70B4-4CD5-8D89-C34E8167D092}"/>
    <dgm:cxn modelId="{4F8D2A67-C33F-4C51-86E9-4BC7905B5470}" type="presOf" srcId="{B4D7C557-F967-475E-948E-18792BD01C7D}" destId="{88BC6F78-9BAB-4D1B-BEAE-7669711D8B99}" srcOrd="0" destOrd="0" presId="urn:microsoft.com/office/officeart/2011/layout/HexagonRadial"/>
    <dgm:cxn modelId="{E784A8BE-348E-407D-A76A-5BB0929A1BAF}" srcId="{FF5B9A56-A915-43D6-B0B8-37D698BE26F9}" destId="{23E1973D-C26B-44A1-AD01-A59C729B7AAA}" srcOrd="0" destOrd="0" parTransId="{AC167670-FC17-4BB1-B16D-082E860C5099}" sibTransId="{540CED28-B797-4E8A-9592-38587637AC65}"/>
    <dgm:cxn modelId="{D6804E25-26F0-4F7D-9AC5-205F2FEBEDA3}" type="presParOf" srcId="{FF41961F-D49C-426E-A4EA-2AAE6E0466AE}" destId="{999B313B-9874-457D-96E4-6EF9CBBBE8A9}" srcOrd="0" destOrd="0" presId="urn:microsoft.com/office/officeart/2011/layout/HexagonRadial"/>
    <dgm:cxn modelId="{53F6B15A-CD23-4335-B9DA-A72DE6B076AA}" type="presParOf" srcId="{FF41961F-D49C-426E-A4EA-2AAE6E0466AE}" destId="{5C36F958-EB65-4722-A397-DA8584618C58}" srcOrd="1" destOrd="0" presId="urn:microsoft.com/office/officeart/2011/layout/HexagonRadial"/>
    <dgm:cxn modelId="{BD980596-70D8-4047-A5FD-10CB7EDAEC1B}" type="presParOf" srcId="{5C36F958-EB65-4722-A397-DA8584618C58}" destId="{09FD1238-0CF8-4B9A-A11B-C861D875C6C7}" srcOrd="0" destOrd="0" presId="urn:microsoft.com/office/officeart/2011/layout/HexagonRadial"/>
    <dgm:cxn modelId="{7108E0E9-267D-43CB-AED6-24B7F77E6097}" type="presParOf" srcId="{FF41961F-D49C-426E-A4EA-2AAE6E0466AE}" destId="{ECB452C0-9620-469E-9B8E-C9B858E9375B}" srcOrd="2" destOrd="0" presId="urn:microsoft.com/office/officeart/2011/layout/HexagonRadial"/>
    <dgm:cxn modelId="{5EB066F4-7746-45EB-849C-FD231071A1BF}" type="presParOf" srcId="{FF41961F-D49C-426E-A4EA-2AAE6E0466AE}" destId="{D5CE9A3D-F0F4-48B4-B22E-5C8AC41651CE}" srcOrd="3" destOrd="0" presId="urn:microsoft.com/office/officeart/2011/layout/HexagonRadial"/>
    <dgm:cxn modelId="{C1812865-6E37-4E37-B5F2-075F2DA5BE58}" type="presParOf" srcId="{D5CE9A3D-F0F4-48B4-B22E-5C8AC41651CE}" destId="{625ECAB7-9A06-447A-BEB8-3EA431BFCA91}" srcOrd="0" destOrd="0" presId="urn:microsoft.com/office/officeart/2011/layout/HexagonRadial"/>
    <dgm:cxn modelId="{43B371B9-F321-46FA-9F3C-A2514E22D620}" type="presParOf" srcId="{FF41961F-D49C-426E-A4EA-2AAE6E0466AE}" destId="{88BC6F78-9BAB-4D1B-BEAE-7669711D8B99}" srcOrd="4" destOrd="0" presId="urn:microsoft.com/office/officeart/2011/layout/HexagonRadial"/>
    <dgm:cxn modelId="{191CA579-5285-4C73-B127-C0DB311D89E0}" type="presParOf" srcId="{FF41961F-D49C-426E-A4EA-2AAE6E0466AE}" destId="{F8B91FD3-D0DE-4D3A-BF55-DA047F5DF8E6}" srcOrd="5" destOrd="0" presId="urn:microsoft.com/office/officeart/2011/layout/HexagonRadial"/>
    <dgm:cxn modelId="{607D3800-B0E5-421D-AFC5-59715BA4DF26}" type="presParOf" srcId="{F8B91FD3-D0DE-4D3A-BF55-DA047F5DF8E6}" destId="{42EB8B97-0BCA-4588-B4A6-8419E13E07BB}" srcOrd="0" destOrd="0" presId="urn:microsoft.com/office/officeart/2011/layout/HexagonRadial"/>
    <dgm:cxn modelId="{2FCD7CC8-32D9-401E-A874-9C611EB08F37}" type="presParOf" srcId="{FF41961F-D49C-426E-A4EA-2AAE6E0466AE}" destId="{8F87FF04-03EF-4795-B8AC-660FDB58B944}" srcOrd="6" destOrd="0" presId="urn:microsoft.com/office/officeart/2011/layout/HexagonRadial"/>
    <dgm:cxn modelId="{15613729-8FE1-4757-B6FE-EEB5EFCEC001}" type="presParOf" srcId="{FF41961F-D49C-426E-A4EA-2AAE6E0466AE}" destId="{D7039B8C-D1A4-4F31-9B92-F48B8EA2D8BA}" srcOrd="7" destOrd="0" presId="urn:microsoft.com/office/officeart/2011/layout/HexagonRadial"/>
    <dgm:cxn modelId="{455C4B52-0449-4CCB-9CDA-172C73C2378E}" type="presParOf" srcId="{D7039B8C-D1A4-4F31-9B92-F48B8EA2D8BA}" destId="{42E382DB-C184-4E93-8722-6745CB178A3B}" srcOrd="0" destOrd="0" presId="urn:microsoft.com/office/officeart/2011/layout/HexagonRadial"/>
    <dgm:cxn modelId="{2DAF5840-9358-42A8-A9B8-2C8E0E220749}" type="presParOf" srcId="{FF41961F-D49C-426E-A4EA-2AAE6E0466AE}" destId="{DCD78188-7D89-4337-ABB8-D0B9D0C20545}" srcOrd="8" destOrd="0" presId="urn:microsoft.com/office/officeart/2011/layout/HexagonRadial"/>
    <dgm:cxn modelId="{7FAFDE8B-E6E0-4E93-B2FA-7A3649B74C0E}" type="presParOf" srcId="{FF41961F-D49C-426E-A4EA-2AAE6E0466AE}" destId="{FBDDBBD8-8178-45ED-BB76-16C632FCD2E7}" srcOrd="9" destOrd="0" presId="urn:microsoft.com/office/officeart/2011/layout/HexagonRadial"/>
    <dgm:cxn modelId="{50582A0C-4616-4217-81C4-B9A9F2833F16}" type="presParOf" srcId="{FBDDBBD8-8178-45ED-BB76-16C632FCD2E7}" destId="{D16DB8C0-D0A3-4E8F-B760-EF7D6B1CDCD5}" srcOrd="0" destOrd="0" presId="urn:microsoft.com/office/officeart/2011/layout/HexagonRadial"/>
    <dgm:cxn modelId="{5FEA699E-7CBC-48FC-8F0F-44FF2F994D44}" type="presParOf" srcId="{FF41961F-D49C-426E-A4EA-2AAE6E0466AE}" destId="{A9831845-21BF-47BF-950B-626FF108A981}" srcOrd="10" destOrd="0" presId="urn:microsoft.com/office/officeart/2011/layout/HexagonRadial"/>
    <dgm:cxn modelId="{7C072E0C-FB8E-44C0-AC50-C5D882429432}" type="presParOf" srcId="{FF41961F-D49C-426E-A4EA-2AAE6E0466AE}" destId="{B5FE0175-F9E6-400E-97BD-6D83417EA9BE}" srcOrd="11" destOrd="0" presId="urn:microsoft.com/office/officeart/2011/layout/HexagonRadial"/>
    <dgm:cxn modelId="{0E7CB8FB-AA30-4C01-8C95-23AF0A127769}" type="presParOf" srcId="{B5FE0175-F9E6-400E-97BD-6D83417EA9BE}" destId="{A1321837-89C6-4F15-9DF5-C47FDD725712}" srcOrd="0" destOrd="0" presId="urn:microsoft.com/office/officeart/2011/layout/HexagonRadial"/>
    <dgm:cxn modelId="{661E8AE7-0D13-4C24-B200-B946AB488D70}" type="presParOf" srcId="{FF41961F-D49C-426E-A4EA-2AAE6E0466AE}" destId="{782E33DE-1296-414E-BC3D-A0E0ABC8CFF3}" srcOrd="12" destOrd="0" presId="urn:microsoft.com/office/officeart/2011/layout/HexagonRadial"/>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60809E-1423-4FCC-A72C-7BB54D80F999}" type="doc">
      <dgm:prSet loTypeId="urn:microsoft.com/office/officeart/2011/layout/HexagonRadial" loCatId="cycle" qsTypeId="urn:microsoft.com/office/officeart/2005/8/quickstyle/simple4" qsCatId="simple" csTypeId="urn:microsoft.com/office/officeart/2005/8/colors/accent1_2" csCatId="accent1" phldr="1"/>
      <dgm:spPr/>
      <dgm:t>
        <a:bodyPr/>
        <a:lstStyle/>
        <a:p>
          <a:endParaRPr kumimoji="1" lang="ja-JP" altLang="en-US"/>
        </a:p>
      </dgm:t>
    </dgm:pt>
    <dgm:pt modelId="{FF5B9A56-A915-43D6-B0B8-37D698BE26F9}">
      <dgm:prSet phldrT="[テキスト]" custT="1"/>
      <dgm:spPr>
        <a:solidFill>
          <a:schemeClr val="accent1">
            <a:lumMod val="60000"/>
            <a:lumOff val="40000"/>
          </a:schemeClr>
        </a:solidFill>
      </dgm:spPr>
      <dgm:t>
        <a:bodyPr/>
        <a:lstStyle/>
        <a:p>
          <a:r>
            <a:rPr kumimoji="1" lang="ja-JP" altLang="en-US" sz="500" b="1" dirty="0" smtClean="0"/>
            <a:t>誠</a:t>
          </a:r>
          <a:endParaRPr kumimoji="1" lang="ja-JP" altLang="en-US" sz="500" b="1" dirty="0"/>
        </a:p>
      </dgm:t>
    </dgm:pt>
    <dgm:pt modelId="{9786FEA7-60CD-487E-8309-973264CA45FB}" type="parTrans" cxnId="{4E1C14AC-FBC8-4F92-A897-86943926626E}">
      <dgm:prSet/>
      <dgm:spPr/>
      <dgm:t>
        <a:bodyPr/>
        <a:lstStyle/>
        <a:p>
          <a:endParaRPr kumimoji="1" lang="ja-JP" altLang="en-US"/>
        </a:p>
      </dgm:t>
    </dgm:pt>
    <dgm:pt modelId="{89FE3A3B-F97A-40F9-8D18-531B22C42237}" type="sibTrans" cxnId="{4E1C14AC-FBC8-4F92-A897-86943926626E}">
      <dgm:prSet/>
      <dgm:spPr/>
      <dgm:t>
        <a:bodyPr/>
        <a:lstStyle/>
        <a:p>
          <a:endParaRPr kumimoji="1" lang="ja-JP" altLang="en-US"/>
        </a:p>
      </dgm:t>
    </dgm:pt>
    <dgm:pt modelId="{23E1973D-C26B-44A1-AD01-A59C729B7AAA}">
      <dgm:prSet phldrT="[テキスト]"/>
      <dgm:spPr>
        <a:solidFill>
          <a:schemeClr val="accent1">
            <a:lumMod val="60000"/>
            <a:lumOff val="40000"/>
          </a:schemeClr>
        </a:solidFill>
      </dgm:spPr>
      <dgm:t>
        <a:bodyPr/>
        <a:lstStyle/>
        <a:p>
          <a:r>
            <a:rPr kumimoji="1" lang="ja-JP" altLang="en-US" b="1" dirty="0" smtClean="0"/>
            <a:t>概要</a:t>
          </a:r>
          <a:endParaRPr kumimoji="1" lang="ja-JP" altLang="en-US" b="1" dirty="0"/>
        </a:p>
      </dgm:t>
    </dgm:pt>
    <dgm:pt modelId="{AC167670-FC17-4BB1-B16D-082E860C5099}" type="parTrans" cxnId="{E784A8BE-348E-407D-A76A-5BB0929A1BAF}">
      <dgm:prSet/>
      <dgm:spPr/>
      <dgm:t>
        <a:bodyPr/>
        <a:lstStyle/>
        <a:p>
          <a:endParaRPr kumimoji="1" lang="ja-JP" altLang="en-US"/>
        </a:p>
      </dgm:t>
    </dgm:pt>
    <dgm:pt modelId="{540CED28-B797-4E8A-9592-38587637AC65}" type="sibTrans" cxnId="{E784A8BE-348E-407D-A76A-5BB0929A1BAF}">
      <dgm:prSet/>
      <dgm:spPr/>
      <dgm:t>
        <a:bodyPr/>
        <a:lstStyle/>
        <a:p>
          <a:endParaRPr kumimoji="1" lang="ja-JP" altLang="en-US"/>
        </a:p>
      </dgm:t>
    </dgm:pt>
    <dgm:pt modelId="{B4D7C557-F967-475E-948E-18792BD01C7D}">
      <dgm:prSet phldrT="[テキスト]"/>
      <dgm:spPr>
        <a:solidFill>
          <a:schemeClr val="accent1">
            <a:lumMod val="60000"/>
            <a:lumOff val="40000"/>
          </a:schemeClr>
        </a:solidFill>
      </dgm:spPr>
      <dgm:t>
        <a:bodyPr/>
        <a:lstStyle/>
        <a:p>
          <a:r>
            <a:rPr kumimoji="1" lang="ja-JP" altLang="en-US" b="1" dirty="0" smtClean="0"/>
            <a:t>挨拶</a:t>
          </a:r>
          <a:endParaRPr kumimoji="1" lang="ja-JP" altLang="en-US" b="1" dirty="0"/>
        </a:p>
      </dgm:t>
    </dgm:pt>
    <dgm:pt modelId="{7DEBD45E-13C9-455F-9C21-3ABE43E64B34}" type="parTrans" cxnId="{D395BE84-8920-48ED-AD99-2E694B042A1F}">
      <dgm:prSet/>
      <dgm:spPr/>
      <dgm:t>
        <a:bodyPr/>
        <a:lstStyle/>
        <a:p>
          <a:endParaRPr kumimoji="1" lang="ja-JP" altLang="en-US"/>
        </a:p>
      </dgm:t>
    </dgm:pt>
    <dgm:pt modelId="{2E9D9898-70B4-4CD5-8D89-C34E8167D092}" type="sibTrans" cxnId="{D395BE84-8920-48ED-AD99-2E694B042A1F}">
      <dgm:prSet/>
      <dgm:spPr/>
      <dgm:t>
        <a:bodyPr/>
        <a:lstStyle/>
        <a:p>
          <a:endParaRPr kumimoji="1" lang="ja-JP" altLang="en-US"/>
        </a:p>
      </dgm:t>
    </dgm:pt>
    <dgm:pt modelId="{7519FB8A-336A-43C7-A5E2-534B7FC1CBF4}">
      <dgm:prSet phldrT="[テキスト]"/>
      <dgm:spPr>
        <a:solidFill>
          <a:schemeClr val="accent1">
            <a:lumMod val="60000"/>
            <a:lumOff val="40000"/>
          </a:schemeClr>
        </a:solidFill>
      </dgm:spPr>
      <dgm:t>
        <a:bodyPr/>
        <a:lstStyle/>
        <a:p>
          <a:r>
            <a:rPr kumimoji="1" lang="ja-JP" altLang="en-US" b="1" dirty="0" smtClean="0"/>
            <a:t>施工</a:t>
          </a:r>
          <a:endParaRPr kumimoji="1" lang="ja-JP" altLang="en-US" b="1" dirty="0"/>
        </a:p>
      </dgm:t>
    </dgm:pt>
    <dgm:pt modelId="{D8A60963-E6E3-4CB8-A20B-FBAACEB9CCC7}" type="parTrans" cxnId="{75603905-5244-4271-B1DB-5F8FAF5E333F}">
      <dgm:prSet/>
      <dgm:spPr/>
      <dgm:t>
        <a:bodyPr/>
        <a:lstStyle/>
        <a:p>
          <a:endParaRPr kumimoji="1" lang="ja-JP" altLang="en-US"/>
        </a:p>
      </dgm:t>
    </dgm:pt>
    <dgm:pt modelId="{2CE8DAFF-871F-4A91-8B07-AFF20E9B2AA8}" type="sibTrans" cxnId="{75603905-5244-4271-B1DB-5F8FAF5E333F}">
      <dgm:prSet/>
      <dgm:spPr/>
      <dgm:t>
        <a:bodyPr/>
        <a:lstStyle/>
        <a:p>
          <a:endParaRPr kumimoji="1" lang="ja-JP" altLang="en-US"/>
        </a:p>
      </dgm:t>
    </dgm:pt>
    <dgm:pt modelId="{661AF958-35EE-4863-A1F1-A397E2CDCB4E}">
      <dgm:prSet phldrT="[テキスト]"/>
      <dgm:spPr>
        <a:solidFill>
          <a:schemeClr val="accent1">
            <a:lumMod val="60000"/>
            <a:lumOff val="40000"/>
          </a:schemeClr>
        </a:solidFill>
      </dgm:spPr>
      <dgm:t>
        <a:bodyPr/>
        <a:lstStyle/>
        <a:p>
          <a:r>
            <a:rPr kumimoji="1" lang="ja-JP" altLang="en-US" b="1" dirty="0" smtClean="0"/>
            <a:t>塗装</a:t>
          </a:r>
          <a:endParaRPr kumimoji="1" lang="ja-JP" altLang="en-US" b="1" dirty="0"/>
        </a:p>
      </dgm:t>
    </dgm:pt>
    <dgm:pt modelId="{32B8B326-C301-4492-87D4-BC429AE9F5B0}" type="parTrans" cxnId="{912FC742-55BA-430A-B547-976231FC96D5}">
      <dgm:prSet/>
      <dgm:spPr/>
      <dgm:t>
        <a:bodyPr/>
        <a:lstStyle/>
        <a:p>
          <a:endParaRPr kumimoji="1" lang="ja-JP" altLang="en-US"/>
        </a:p>
      </dgm:t>
    </dgm:pt>
    <dgm:pt modelId="{AB26FFBE-538A-4684-852D-E47920F91E72}" type="sibTrans" cxnId="{912FC742-55BA-430A-B547-976231FC96D5}">
      <dgm:prSet/>
      <dgm:spPr/>
      <dgm:t>
        <a:bodyPr/>
        <a:lstStyle/>
        <a:p>
          <a:endParaRPr kumimoji="1" lang="ja-JP" altLang="en-US"/>
        </a:p>
      </dgm:t>
    </dgm:pt>
    <dgm:pt modelId="{1DE63397-0AA9-4DC6-8201-18760B11DF9E}">
      <dgm:prSet phldrT="[テキスト]"/>
      <dgm:spPr/>
      <dgm:t>
        <a:bodyPr/>
        <a:lstStyle/>
        <a:p>
          <a:r>
            <a:rPr kumimoji="1" lang="ja-JP" altLang="en-US" b="1" dirty="0" smtClean="0">
              <a:solidFill>
                <a:srgbClr val="FFC000"/>
              </a:solidFill>
            </a:rPr>
            <a:t>事例</a:t>
          </a:r>
          <a:endParaRPr kumimoji="1" lang="ja-JP" altLang="en-US" b="1" dirty="0">
            <a:solidFill>
              <a:srgbClr val="FFC000"/>
            </a:solidFill>
          </a:endParaRPr>
        </a:p>
      </dgm:t>
    </dgm:pt>
    <dgm:pt modelId="{0F622EA9-834C-4AC9-B18D-2D44C38DEE62}" type="parTrans" cxnId="{9BCB5798-A275-4942-84D4-47DD8A078449}">
      <dgm:prSet/>
      <dgm:spPr/>
      <dgm:t>
        <a:bodyPr/>
        <a:lstStyle/>
        <a:p>
          <a:endParaRPr kumimoji="1" lang="ja-JP" altLang="en-US"/>
        </a:p>
      </dgm:t>
    </dgm:pt>
    <dgm:pt modelId="{057FDFC9-B999-49AE-8D9C-8894C107F0B9}" type="sibTrans" cxnId="{9BCB5798-A275-4942-84D4-47DD8A078449}">
      <dgm:prSet/>
      <dgm:spPr/>
      <dgm:t>
        <a:bodyPr/>
        <a:lstStyle/>
        <a:p>
          <a:endParaRPr kumimoji="1" lang="ja-JP" altLang="en-US"/>
        </a:p>
      </dgm:t>
    </dgm:pt>
    <dgm:pt modelId="{96EFF264-C4EA-490A-8D7E-1116397BB665}">
      <dgm:prSet phldrT="[テキスト]"/>
      <dgm:spPr>
        <a:solidFill>
          <a:schemeClr val="accent1">
            <a:lumMod val="60000"/>
            <a:lumOff val="40000"/>
          </a:schemeClr>
        </a:solidFill>
      </dgm:spPr>
      <dgm:t>
        <a:bodyPr/>
        <a:lstStyle/>
        <a:p>
          <a:r>
            <a:rPr kumimoji="1" lang="ja-JP" altLang="en-US" b="1" dirty="0" smtClean="0"/>
            <a:t>活動</a:t>
          </a:r>
          <a:endParaRPr kumimoji="1" lang="ja-JP" altLang="en-US" b="1" dirty="0"/>
        </a:p>
      </dgm:t>
    </dgm:pt>
    <dgm:pt modelId="{A462109C-1751-472C-B2D5-AFE351B7314D}" type="parTrans" cxnId="{A26B595A-1E18-4DA6-B31A-A7EE2014FDB0}">
      <dgm:prSet/>
      <dgm:spPr/>
      <dgm:t>
        <a:bodyPr/>
        <a:lstStyle/>
        <a:p>
          <a:endParaRPr kumimoji="1" lang="ja-JP" altLang="en-US"/>
        </a:p>
      </dgm:t>
    </dgm:pt>
    <dgm:pt modelId="{D091BBE3-ED6B-451A-8DCB-1BCC0A0FB585}" type="sibTrans" cxnId="{A26B595A-1E18-4DA6-B31A-A7EE2014FDB0}">
      <dgm:prSet/>
      <dgm:spPr/>
      <dgm:t>
        <a:bodyPr/>
        <a:lstStyle/>
        <a:p>
          <a:endParaRPr kumimoji="1" lang="ja-JP" altLang="en-US"/>
        </a:p>
      </dgm:t>
    </dgm:pt>
    <dgm:pt modelId="{FF41961F-D49C-426E-A4EA-2AAE6E0466AE}" type="pres">
      <dgm:prSet presAssocID="{2760809E-1423-4FCC-A72C-7BB54D80F999}" presName="Name0" presStyleCnt="0">
        <dgm:presLayoutVars>
          <dgm:chMax val="1"/>
          <dgm:chPref val="1"/>
          <dgm:dir/>
          <dgm:animOne val="branch"/>
          <dgm:animLvl val="lvl"/>
        </dgm:presLayoutVars>
      </dgm:prSet>
      <dgm:spPr/>
      <dgm:t>
        <a:bodyPr/>
        <a:lstStyle/>
        <a:p>
          <a:endParaRPr kumimoji="1" lang="ja-JP" altLang="en-US"/>
        </a:p>
      </dgm:t>
    </dgm:pt>
    <dgm:pt modelId="{999B313B-9874-457D-96E4-6EF9CBBBE8A9}" type="pres">
      <dgm:prSet presAssocID="{FF5B9A56-A915-43D6-B0B8-37D698BE26F9}" presName="Parent" presStyleLbl="node0" presStyleIdx="0" presStyleCnt="1">
        <dgm:presLayoutVars>
          <dgm:chMax val="6"/>
          <dgm:chPref val="6"/>
        </dgm:presLayoutVars>
      </dgm:prSet>
      <dgm:spPr/>
      <dgm:t>
        <a:bodyPr/>
        <a:lstStyle/>
        <a:p>
          <a:endParaRPr kumimoji="1" lang="ja-JP" altLang="en-US"/>
        </a:p>
      </dgm:t>
    </dgm:pt>
    <dgm:pt modelId="{5C36F958-EB65-4722-A397-DA8584618C58}" type="pres">
      <dgm:prSet presAssocID="{23E1973D-C26B-44A1-AD01-A59C729B7AAA}" presName="Accent1" presStyleCnt="0"/>
      <dgm:spPr/>
    </dgm:pt>
    <dgm:pt modelId="{09FD1238-0CF8-4B9A-A11B-C861D875C6C7}" type="pres">
      <dgm:prSet presAssocID="{23E1973D-C26B-44A1-AD01-A59C729B7AAA}" presName="Accent" presStyleLbl="bgShp" presStyleIdx="0" presStyleCnt="6"/>
      <dgm:spPr/>
    </dgm:pt>
    <dgm:pt modelId="{ECB452C0-9620-469E-9B8E-C9B858E9375B}" type="pres">
      <dgm:prSet presAssocID="{23E1973D-C26B-44A1-AD01-A59C729B7AAA}" presName="Child1" presStyleLbl="node1" presStyleIdx="0" presStyleCnt="6">
        <dgm:presLayoutVars>
          <dgm:chMax val="0"/>
          <dgm:chPref val="0"/>
          <dgm:bulletEnabled val="1"/>
        </dgm:presLayoutVars>
      </dgm:prSet>
      <dgm:spPr/>
      <dgm:t>
        <a:bodyPr/>
        <a:lstStyle/>
        <a:p>
          <a:endParaRPr kumimoji="1" lang="ja-JP" altLang="en-US"/>
        </a:p>
      </dgm:t>
    </dgm:pt>
    <dgm:pt modelId="{D5CE9A3D-F0F4-48B4-B22E-5C8AC41651CE}" type="pres">
      <dgm:prSet presAssocID="{B4D7C557-F967-475E-948E-18792BD01C7D}" presName="Accent2" presStyleCnt="0"/>
      <dgm:spPr/>
    </dgm:pt>
    <dgm:pt modelId="{625ECAB7-9A06-447A-BEB8-3EA431BFCA91}" type="pres">
      <dgm:prSet presAssocID="{B4D7C557-F967-475E-948E-18792BD01C7D}" presName="Accent" presStyleLbl="bgShp" presStyleIdx="1" presStyleCnt="6"/>
      <dgm:spPr/>
    </dgm:pt>
    <dgm:pt modelId="{88BC6F78-9BAB-4D1B-BEAE-7669711D8B99}" type="pres">
      <dgm:prSet presAssocID="{B4D7C557-F967-475E-948E-18792BD01C7D}" presName="Child2" presStyleLbl="node1" presStyleIdx="1" presStyleCnt="6">
        <dgm:presLayoutVars>
          <dgm:chMax val="0"/>
          <dgm:chPref val="0"/>
          <dgm:bulletEnabled val="1"/>
        </dgm:presLayoutVars>
      </dgm:prSet>
      <dgm:spPr/>
      <dgm:t>
        <a:bodyPr/>
        <a:lstStyle/>
        <a:p>
          <a:endParaRPr kumimoji="1" lang="ja-JP" altLang="en-US"/>
        </a:p>
      </dgm:t>
    </dgm:pt>
    <dgm:pt modelId="{F8B91FD3-D0DE-4D3A-BF55-DA047F5DF8E6}" type="pres">
      <dgm:prSet presAssocID="{7519FB8A-336A-43C7-A5E2-534B7FC1CBF4}" presName="Accent3" presStyleCnt="0"/>
      <dgm:spPr/>
    </dgm:pt>
    <dgm:pt modelId="{42EB8B97-0BCA-4588-B4A6-8419E13E07BB}" type="pres">
      <dgm:prSet presAssocID="{7519FB8A-336A-43C7-A5E2-534B7FC1CBF4}" presName="Accent" presStyleLbl="bgShp" presStyleIdx="2" presStyleCnt="6"/>
      <dgm:spPr/>
    </dgm:pt>
    <dgm:pt modelId="{8F87FF04-03EF-4795-B8AC-660FDB58B944}" type="pres">
      <dgm:prSet presAssocID="{7519FB8A-336A-43C7-A5E2-534B7FC1CBF4}" presName="Child3" presStyleLbl="node1" presStyleIdx="2" presStyleCnt="6">
        <dgm:presLayoutVars>
          <dgm:chMax val="0"/>
          <dgm:chPref val="0"/>
          <dgm:bulletEnabled val="1"/>
        </dgm:presLayoutVars>
      </dgm:prSet>
      <dgm:spPr/>
      <dgm:t>
        <a:bodyPr/>
        <a:lstStyle/>
        <a:p>
          <a:endParaRPr kumimoji="1" lang="ja-JP" altLang="en-US"/>
        </a:p>
      </dgm:t>
    </dgm:pt>
    <dgm:pt modelId="{D7039B8C-D1A4-4F31-9B92-F48B8EA2D8BA}" type="pres">
      <dgm:prSet presAssocID="{661AF958-35EE-4863-A1F1-A397E2CDCB4E}" presName="Accent4" presStyleCnt="0"/>
      <dgm:spPr/>
    </dgm:pt>
    <dgm:pt modelId="{42E382DB-C184-4E93-8722-6745CB178A3B}" type="pres">
      <dgm:prSet presAssocID="{661AF958-35EE-4863-A1F1-A397E2CDCB4E}" presName="Accent" presStyleLbl="bgShp" presStyleIdx="3" presStyleCnt="6"/>
      <dgm:spPr/>
    </dgm:pt>
    <dgm:pt modelId="{DCD78188-7D89-4337-ABB8-D0B9D0C20545}" type="pres">
      <dgm:prSet presAssocID="{661AF958-35EE-4863-A1F1-A397E2CDCB4E}" presName="Child4" presStyleLbl="node1" presStyleIdx="3" presStyleCnt="6">
        <dgm:presLayoutVars>
          <dgm:chMax val="0"/>
          <dgm:chPref val="0"/>
          <dgm:bulletEnabled val="1"/>
        </dgm:presLayoutVars>
      </dgm:prSet>
      <dgm:spPr/>
      <dgm:t>
        <a:bodyPr/>
        <a:lstStyle/>
        <a:p>
          <a:endParaRPr kumimoji="1" lang="ja-JP" altLang="en-US"/>
        </a:p>
      </dgm:t>
    </dgm:pt>
    <dgm:pt modelId="{FBDDBBD8-8178-45ED-BB76-16C632FCD2E7}" type="pres">
      <dgm:prSet presAssocID="{1DE63397-0AA9-4DC6-8201-18760B11DF9E}" presName="Accent5" presStyleCnt="0"/>
      <dgm:spPr/>
    </dgm:pt>
    <dgm:pt modelId="{D16DB8C0-D0A3-4E8F-B760-EF7D6B1CDCD5}" type="pres">
      <dgm:prSet presAssocID="{1DE63397-0AA9-4DC6-8201-18760B11DF9E}" presName="Accent" presStyleLbl="bgShp" presStyleIdx="4" presStyleCnt="6"/>
      <dgm:spPr/>
    </dgm:pt>
    <dgm:pt modelId="{A9831845-21BF-47BF-950B-626FF108A981}" type="pres">
      <dgm:prSet presAssocID="{1DE63397-0AA9-4DC6-8201-18760B11DF9E}" presName="Child5" presStyleLbl="node1" presStyleIdx="4" presStyleCnt="6">
        <dgm:presLayoutVars>
          <dgm:chMax val="0"/>
          <dgm:chPref val="0"/>
          <dgm:bulletEnabled val="1"/>
        </dgm:presLayoutVars>
      </dgm:prSet>
      <dgm:spPr/>
      <dgm:t>
        <a:bodyPr/>
        <a:lstStyle/>
        <a:p>
          <a:endParaRPr kumimoji="1" lang="ja-JP" altLang="en-US"/>
        </a:p>
      </dgm:t>
    </dgm:pt>
    <dgm:pt modelId="{B5FE0175-F9E6-400E-97BD-6D83417EA9BE}" type="pres">
      <dgm:prSet presAssocID="{96EFF264-C4EA-490A-8D7E-1116397BB665}" presName="Accent6" presStyleCnt="0"/>
      <dgm:spPr/>
    </dgm:pt>
    <dgm:pt modelId="{A1321837-89C6-4F15-9DF5-C47FDD725712}" type="pres">
      <dgm:prSet presAssocID="{96EFF264-C4EA-490A-8D7E-1116397BB665}" presName="Accent" presStyleLbl="bgShp" presStyleIdx="5" presStyleCnt="6"/>
      <dgm:spPr/>
    </dgm:pt>
    <dgm:pt modelId="{782E33DE-1296-414E-BC3D-A0E0ABC8CFF3}" type="pres">
      <dgm:prSet presAssocID="{96EFF264-C4EA-490A-8D7E-1116397BB665}" presName="Child6" presStyleLbl="node1" presStyleIdx="5" presStyleCnt="6">
        <dgm:presLayoutVars>
          <dgm:chMax val="0"/>
          <dgm:chPref val="0"/>
          <dgm:bulletEnabled val="1"/>
        </dgm:presLayoutVars>
      </dgm:prSet>
      <dgm:spPr/>
      <dgm:t>
        <a:bodyPr/>
        <a:lstStyle/>
        <a:p>
          <a:endParaRPr kumimoji="1" lang="ja-JP" altLang="en-US"/>
        </a:p>
      </dgm:t>
    </dgm:pt>
  </dgm:ptLst>
  <dgm:cxnLst>
    <dgm:cxn modelId="{CFCCFC64-B370-4355-AC74-0247A543CB9F}" type="presOf" srcId="{1DE63397-0AA9-4DC6-8201-18760B11DF9E}" destId="{A9831845-21BF-47BF-950B-626FF108A981}" srcOrd="0" destOrd="0" presId="urn:microsoft.com/office/officeart/2011/layout/HexagonRadial"/>
    <dgm:cxn modelId="{546711FF-E0C9-4653-B64D-2ACBE720167A}" type="presOf" srcId="{96EFF264-C4EA-490A-8D7E-1116397BB665}" destId="{782E33DE-1296-414E-BC3D-A0E0ABC8CFF3}" srcOrd="0" destOrd="0" presId="urn:microsoft.com/office/officeart/2011/layout/HexagonRadial"/>
    <dgm:cxn modelId="{81110FE0-3042-4DC8-A943-DBF9BB2D27B8}" type="presOf" srcId="{B4D7C557-F967-475E-948E-18792BD01C7D}" destId="{88BC6F78-9BAB-4D1B-BEAE-7669711D8B99}" srcOrd="0" destOrd="0" presId="urn:microsoft.com/office/officeart/2011/layout/HexagonRadial"/>
    <dgm:cxn modelId="{4E1C14AC-FBC8-4F92-A897-86943926626E}" srcId="{2760809E-1423-4FCC-A72C-7BB54D80F999}" destId="{FF5B9A56-A915-43D6-B0B8-37D698BE26F9}" srcOrd="0" destOrd="0" parTransId="{9786FEA7-60CD-487E-8309-973264CA45FB}" sibTransId="{89FE3A3B-F97A-40F9-8D18-531B22C42237}"/>
    <dgm:cxn modelId="{010CB425-FAA4-4432-9560-2D5E9E16C931}" type="presOf" srcId="{7519FB8A-336A-43C7-A5E2-534B7FC1CBF4}" destId="{8F87FF04-03EF-4795-B8AC-660FDB58B944}" srcOrd="0" destOrd="0" presId="urn:microsoft.com/office/officeart/2011/layout/HexagonRadial"/>
    <dgm:cxn modelId="{DB47933F-6AA3-487D-A880-79D54E542792}" type="presOf" srcId="{2760809E-1423-4FCC-A72C-7BB54D80F999}" destId="{FF41961F-D49C-426E-A4EA-2AAE6E0466AE}" srcOrd="0" destOrd="0" presId="urn:microsoft.com/office/officeart/2011/layout/HexagonRadial"/>
    <dgm:cxn modelId="{9BCB5798-A275-4942-84D4-47DD8A078449}" srcId="{FF5B9A56-A915-43D6-B0B8-37D698BE26F9}" destId="{1DE63397-0AA9-4DC6-8201-18760B11DF9E}" srcOrd="4" destOrd="0" parTransId="{0F622EA9-834C-4AC9-B18D-2D44C38DEE62}" sibTransId="{057FDFC9-B999-49AE-8D9C-8894C107F0B9}"/>
    <dgm:cxn modelId="{75603905-5244-4271-B1DB-5F8FAF5E333F}" srcId="{FF5B9A56-A915-43D6-B0B8-37D698BE26F9}" destId="{7519FB8A-336A-43C7-A5E2-534B7FC1CBF4}" srcOrd="2" destOrd="0" parTransId="{D8A60963-E6E3-4CB8-A20B-FBAACEB9CCC7}" sibTransId="{2CE8DAFF-871F-4A91-8B07-AFF20E9B2AA8}"/>
    <dgm:cxn modelId="{912FC742-55BA-430A-B547-976231FC96D5}" srcId="{FF5B9A56-A915-43D6-B0B8-37D698BE26F9}" destId="{661AF958-35EE-4863-A1F1-A397E2CDCB4E}" srcOrd="3" destOrd="0" parTransId="{32B8B326-C301-4492-87D4-BC429AE9F5B0}" sibTransId="{AB26FFBE-538A-4684-852D-E47920F91E72}"/>
    <dgm:cxn modelId="{216E2AC7-4F31-4EC6-8F39-C476D4615EED}" type="presOf" srcId="{FF5B9A56-A915-43D6-B0B8-37D698BE26F9}" destId="{999B313B-9874-457D-96E4-6EF9CBBBE8A9}" srcOrd="0" destOrd="0" presId="urn:microsoft.com/office/officeart/2011/layout/HexagonRadial"/>
    <dgm:cxn modelId="{A26B595A-1E18-4DA6-B31A-A7EE2014FDB0}" srcId="{FF5B9A56-A915-43D6-B0B8-37D698BE26F9}" destId="{96EFF264-C4EA-490A-8D7E-1116397BB665}" srcOrd="5" destOrd="0" parTransId="{A462109C-1751-472C-B2D5-AFE351B7314D}" sibTransId="{D091BBE3-ED6B-451A-8DCB-1BCC0A0FB585}"/>
    <dgm:cxn modelId="{A45ED1B7-A4FA-4446-867A-60DA55FE0923}" type="presOf" srcId="{23E1973D-C26B-44A1-AD01-A59C729B7AAA}" destId="{ECB452C0-9620-469E-9B8E-C9B858E9375B}" srcOrd="0" destOrd="0" presId="urn:microsoft.com/office/officeart/2011/layout/HexagonRadial"/>
    <dgm:cxn modelId="{4650F16F-04B1-4E85-84EF-BE3DE928BDF0}" type="presOf" srcId="{661AF958-35EE-4863-A1F1-A397E2CDCB4E}" destId="{DCD78188-7D89-4337-ABB8-D0B9D0C20545}" srcOrd="0" destOrd="0" presId="urn:microsoft.com/office/officeart/2011/layout/HexagonRadial"/>
    <dgm:cxn modelId="{D395BE84-8920-48ED-AD99-2E694B042A1F}" srcId="{FF5B9A56-A915-43D6-B0B8-37D698BE26F9}" destId="{B4D7C557-F967-475E-948E-18792BD01C7D}" srcOrd="1" destOrd="0" parTransId="{7DEBD45E-13C9-455F-9C21-3ABE43E64B34}" sibTransId="{2E9D9898-70B4-4CD5-8D89-C34E8167D092}"/>
    <dgm:cxn modelId="{E784A8BE-348E-407D-A76A-5BB0929A1BAF}" srcId="{FF5B9A56-A915-43D6-B0B8-37D698BE26F9}" destId="{23E1973D-C26B-44A1-AD01-A59C729B7AAA}" srcOrd="0" destOrd="0" parTransId="{AC167670-FC17-4BB1-B16D-082E860C5099}" sibTransId="{540CED28-B797-4E8A-9592-38587637AC65}"/>
    <dgm:cxn modelId="{3FC08C41-4EC0-451C-A08F-28886A1A4831}" type="presParOf" srcId="{FF41961F-D49C-426E-A4EA-2AAE6E0466AE}" destId="{999B313B-9874-457D-96E4-6EF9CBBBE8A9}" srcOrd="0" destOrd="0" presId="urn:microsoft.com/office/officeart/2011/layout/HexagonRadial"/>
    <dgm:cxn modelId="{A12831D9-73C9-46EF-854B-D421BCBC9E96}" type="presParOf" srcId="{FF41961F-D49C-426E-A4EA-2AAE6E0466AE}" destId="{5C36F958-EB65-4722-A397-DA8584618C58}" srcOrd="1" destOrd="0" presId="urn:microsoft.com/office/officeart/2011/layout/HexagonRadial"/>
    <dgm:cxn modelId="{A1836461-CBCE-4B07-98F3-D8CC69539AF2}" type="presParOf" srcId="{5C36F958-EB65-4722-A397-DA8584618C58}" destId="{09FD1238-0CF8-4B9A-A11B-C861D875C6C7}" srcOrd="0" destOrd="0" presId="urn:microsoft.com/office/officeart/2011/layout/HexagonRadial"/>
    <dgm:cxn modelId="{4FEC04BE-FDBF-405A-A452-D3DD50159384}" type="presParOf" srcId="{FF41961F-D49C-426E-A4EA-2AAE6E0466AE}" destId="{ECB452C0-9620-469E-9B8E-C9B858E9375B}" srcOrd="2" destOrd="0" presId="urn:microsoft.com/office/officeart/2011/layout/HexagonRadial"/>
    <dgm:cxn modelId="{39BF159A-31A2-4436-91DD-B196D713D061}" type="presParOf" srcId="{FF41961F-D49C-426E-A4EA-2AAE6E0466AE}" destId="{D5CE9A3D-F0F4-48B4-B22E-5C8AC41651CE}" srcOrd="3" destOrd="0" presId="urn:microsoft.com/office/officeart/2011/layout/HexagonRadial"/>
    <dgm:cxn modelId="{3B923488-C06C-4536-A278-581C1CC86309}" type="presParOf" srcId="{D5CE9A3D-F0F4-48B4-B22E-5C8AC41651CE}" destId="{625ECAB7-9A06-447A-BEB8-3EA431BFCA91}" srcOrd="0" destOrd="0" presId="urn:microsoft.com/office/officeart/2011/layout/HexagonRadial"/>
    <dgm:cxn modelId="{FD8CE714-9FB3-4287-BEF6-C88F966236B5}" type="presParOf" srcId="{FF41961F-D49C-426E-A4EA-2AAE6E0466AE}" destId="{88BC6F78-9BAB-4D1B-BEAE-7669711D8B99}" srcOrd="4" destOrd="0" presId="urn:microsoft.com/office/officeart/2011/layout/HexagonRadial"/>
    <dgm:cxn modelId="{4922E317-17E0-4762-AD1C-621642559A53}" type="presParOf" srcId="{FF41961F-D49C-426E-A4EA-2AAE6E0466AE}" destId="{F8B91FD3-D0DE-4D3A-BF55-DA047F5DF8E6}" srcOrd="5" destOrd="0" presId="urn:microsoft.com/office/officeart/2011/layout/HexagonRadial"/>
    <dgm:cxn modelId="{F5C3202B-0105-47BB-9F1A-0B29063F459D}" type="presParOf" srcId="{F8B91FD3-D0DE-4D3A-BF55-DA047F5DF8E6}" destId="{42EB8B97-0BCA-4588-B4A6-8419E13E07BB}" srcOrd="0" destOrd="0" presId="urn:microsoft.com/office/officeart/2011/layout/HexagonRadial"/>
    <dgm:cxn modelId="{84EAF0CA-34C6-4821-B9F5-9600D413FE06}" type="presParOf" srcId="{FF41961F-D49C-426E-A4EA-2AAE6E0466AE}" destId="{8F87FF04-03EF-4795-B8AC-660FDB58B944}" srcOrd="6" destOrd="0" presId="urn:microsoft.com/office/officeart/2011/layout/HexagonRadial"/>
    <dgm:cxn modelId="{3BBA77A8-69AB-44DC-A93F-0B86A695F169}" type="presParOf" srcId="{FF41961F-D49C-426E-A4EA-2AAE6E0466AE}" destId="{D7039B8C-D1A4-4F31-9B92-F48B8EA2D8BA}" srcOrd="7" destOrd="0" presId="urn:microsoft.com/office/officeart/2011/layout/HexagonRadial"/>
    <dgm:cxn modelId="{AFD28AE4-1FBD-496F-BF11-F909309D9B06}" type="presParOf" srcId="{D7039B8C-D1A4-4F31-9B92-F48B8EA2D8BA}" destId="{42E382DB-C184-4E93-8722-6745CB178A3B}" srcOrd="0" destOrd="0" presId="urn:microsoft.com/office/officeart/2011/layout/HexagonRadial"/>
    <dgm:cxn modelId="{63894C7D-481D-4D3D-8FED-12DBBA3B74E8}" type="presParOf" srcId="{FF41961F-D49C-426E-A4EA-2AAE6E0466AE}" destId="{DCD78188-7D89-4337-ABB8-D0B9D0C20545}" srcOrd="8" destOrd="0" presId="urn:microsoft.com/office/officeart/2011/layout/HexagonRadial"/>
    <dgm:cxn modelId="{24C34B38-E016-4312-8B7B-3454AF8BC384}" type="presParOf" srcId="{FF41961F-D49C-426E-A4EA-2AAE6E0466AE}" destId="{FBDDBBD8-8178-45ED-BB76-16C632FCD2E7}" srcOrd="9" destOrd="0" presId="urn:microsoft.com/office/officeart/2011/layout/HexagonRadial"/>
    <dgm:cxn modelId="{57DBAD9B-B4F7-4405-927D-C0D39B60AB70}" type="presParOf" srcId="{FBDDBBD8-8178-45ED-BB76-16C632FCD2E7}" destId="{D16DB8C0-D0A3-4E8F-B760-EF7D6B1CDCD5}" srcOrd="0" destOrd="0" presId="urn:microsoft.com/office/officeart/2011/layout/HexagonRadial"/>
    <dgm:cxn modelId="{991624C3-98B1-4F99-91AC-7D91E41111B4}" type="presParOf" srcId="{FF41961F-D49C-426E-A4EA-2AAE6E0466AE}" destId="{A9831845-21BF-47BF-950B-626FF108A981}" srcOrd="10" destOrd="0" presId="urn:microsoft.com/office/officeart/2011/layout/HexagonRadial"/>
    <dgm:cxn modelId="{F9F482DD-AF88-4156-8F93-3409E40B3C40}" type="presParOf" srcId="{FF41961F-D49C-426E-A4EA-2AAE6E0466AE}" destId="{B5FE0175-F9E6-400E-97BD-6D83417EA9BE}" srcOrd="11" destOrd="0" presId="urn:microsoft.com/office/officeart/2011/layout/HexagonRadial"/>
    <dgm:cxn modelId="{9D970FE0-6926-4B3C-A678-9F0C5946BDEC}" type="presParOf" srcId="{B5FE0175-F9E6-400E-97BD-6D83417EA9BE}" destId="{A1321837-89C6-4F15-9DF5-C47FDD725712}" srcOrd="0" destOrd="0" presId="urn:microsoft.com/office/officeart/2011/layout/HexagonRadial"/>
    <dgm:cxn modelId="{9D9FA04E-207B-4F25-B150-F51E99CBE2FA}" type="presParOf" srcId="{FF41961F-D49C-426E-A4EA-2AAE6E0466AE}" destId="{782E33DE-1296-414E-BC3D-A0E0ABC8CFF3}" srcOrd="12" destOrd="0" presId="urn:microsoft.com/office/officeart/2011/layout/HexagonRadial"/>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760809E-1423-4FCC-A72C-7BB54D80F999}" type="doc">
      <dgm:prSet loTypeId="urn:microsoft.com/office/officeart/2011/layout/HexagonRadial" loCatId="cycle" qsTypeId="urn:microsoft.com/office/officeart/2005/8/quickstyle/simple4" qsCatId="simple" csTypeId="urn:microsoft.com/office/officeart/2005/8/colors/accent1_2" csCatId="accent1" phldr="1"/>
      <dgm:spPr/>
      <dgm:t>
        <a:bodyPr/>
        <a:lstStyle/>
        <a:p>
          <a:endParaRPr kumimoji="1" lang="ja-JP" altLang="en-US"/>
        </a:p>
      </dgm:t>
    </dgm:pt>
    <dgm:pt modelId="{FF5B9A56-A915-43D6-B0B8-37D698BE26F9}">
      <dgm:prSet phldrT="[テキスト]" custT="1"/>
      <dgm:spPr>
        <a:solidFill>
          <a:schemeClr val="accent1">
            <a:lumMod val="60000"/>
            <a:lumOff val="40000"/>
          </a:schemeClr>
        </a:solidFill>
      </dgm:spPr>
      <dgm:t>
        <a:bodyPr/>
        <a:lstStyle/>
        <a:p>
          <a:r>
            <a:rPr kumimoji="1" lang="ja-JP" altLang="en-US" sz="500" b="1" dirty="0" smtClean="0"/>
            <a:t>誠</a:t>
          </a:r>
          <a:endParaRPr kumimoji="1" lang="ja-JP" altLang="en-US" sz="500" b="1" dirty="0"/>
        </a:p>
      </dgm:t>
    </dgm:pt>
    <dgm:pt modelId="{9786FEA7-60CD-487E-8309-973264CA45FB}" type="parTrans" cxnId="{4E1C14AC-FBC8-4F92-A897-86943926626E}">
      <dgm:prSet/>
      <dgm:spPr/>
      <dgm:t>
        <a:bodyPr/>
        <a:lstStyle/>
        <a:p>
          <a:endParaRPr kumimoji="1" lang="ja-JP" altLang="en-US"/>
        </a:p>
      </dgm:t>
    </dgm:pt>
    <dgm:pt modelId="{89FE3A3B-F97A-40F9-8D18-531B22C42237}" type="sibTrans" cxnId="{4E1C14AC-FBC8-4F92-A897-86943926626E}">
      <dgm:prSet/>
      <dgm:spPr/>
      <dgm:t>
        <a:bodyPr/>
        <a:lstStyle/>
        <a:p>
          <a:endParaRPr kumimoji="1" lang="ja-JP" altLang="en-US"/>
        </a:p>
      </dgm:t>
    </dgm:pt>
    <dgm:pt modelId="{23E1973D-C26B-44A1-AD01-A59C729B7AAA}">
      <dgm:prSet phldrT="[テキスト]"/>
      <dgm:spPr>
        <a:solidFill>
          <a:schemeClr val="accent1">
            <a:lumMod val="60000"/>
            <a:lumOff val="40000"/>
          </a:schemeClr>
        </a:solidFill>
      </dgm:spPr>
      <dgm:t>
        <a:bodyPr/>
        <a:lstStyle/>
        <a:p>
          <a:r>
            <a:rPr kumimoji="1" lang="ja-JP" altLang="en-US" b="1" dirty="0" smtClean="0"/>
            <a:t>概要</a:t>
          </a:r>
          <a:endParaRPr kumimoji="1" lang="ja-JP" altLang="en-US" b="1" dirty="0"/>
        </a:p>
      </dgm:t>
    </dgm:pt>
    <dgm:pt modelId="{AC167670-FC17-4BB1-B16D-082E860C5099}" type="parTrans" cxnId="{E784A8BE-348E-407D-A76A-5BB0929A1BAF}">
      <dgm:prSet/>
      <dgm:spPr/>
      <dgm:t>
        <a:bodyPr/>
        <a:lstStyle/>
        <a:p>
          <a:endParaRPr kumimoji="1" lang="ja-JP" altLang="en-US"/>
        </a:p>
      </dgm:t>
    </dgm:pt>
    <dgm:pt modelId="{540CED28-B797-4E8A-9592-38587637AC65}" type="sibTrans" cxnId="{E784A8BE-348E-407D-A76A-5BB0929A1BAF}">
      <dgm:prSet/>
      <dgm:spPr/>
      <dgm:t>
        <a:bodyPr/>
        <a:lstStyle/>
        <a:p>
          <a:endParaRPr kumimoji="1" lang="ja-JP" altLang="en-US"/>
        </a:p>
      </dgm:t>
    </dgm:pt>
    <dgm:pt modelId="{B4D7C557-F967-475E-948E-18792BD01C7D}">
      <dgm:prSet phldrT="[テキスト]"/>
      <dgm:spPr>
        <a:solidFill>
          <a:schemeClr val="accent1">
            <a:lumMod val="60000"/>
            <a:lumOff val="40000"/>
          </a:schemeClr>
        </a:solidFill>
      </dgm:spPr>
      <dgm:t>
        <a:bodyPr/>
        <a:lstStyle/>
        <a:p>
          <a:r>
            <a:rPr kumimoji="1" lang="ja-JP" altLang="en-US" b="1" dirty="0" smtClean="0"/>
            <a:t>挨拶</a:t>
          </a:r>
          <a:endParaRPr kumimoji="1" lang="ja-JP" altLang="en-US" b="1" dirty="0"/>
        </a:p>
      </dgm:t>
    </dgm:pt>
    <dgm:pt modelId="{7DEBD45E-13C9-455F-9C21-3ABE43E64B34}" type="parTrans" cxnId="{D395BE84-8920-48ED-AD99-2E694B042A1F}">
      <dgm:prSet/>
      <dgm:spPr/>
      <dgm:t>
        <a:bodyPr/>
        <a:lstStyle/>
        <a:p>
          <a:endParaRPr kumimoji="1" lang="ja-JP" altLang="en-US"/>
        </a:p>
      </dgm:t>
    </dgm:pt>
    <dgm:pt modelId="{2E9D9898-70B4-4CD5-8D89-C34E8167D092}" type="sibTrans" cxnId="{D395BE84-8920-48ED-AD99-2E694B042A1F}">
      <dgm:prSet/>
      <dgm:spPr/>
      <dgm:t>
        <a:bodyPr/>
        <a:lstStyle/>
        <a:p>
          <a:endParaRPr kumimoji="1" lang="ja-JP" altLang="en-US"/>
        </a:p>
      </dgm:t>
    </dgm:pt>
    <dgm:pt modelId="{7519FB8A-336A-43C7-A5E2-534B7FC1CBF4}">
      <dgm:prSet phldrT="[テキスト]"/>
      <dgm:spPr>
        <a:solidFill>
          <a:schemeClr val="accent1">
            <a:lumMod val="60000"/>
            <a:lumOff val="40000"/>
          </a:schemeClr>
        </a:solidFill>
      </dgm:spPr>
      <dgm:t>
        <a:bodyPr/>
        <a:lstStyle/>
        <a:p>
          <a:r>
            <a:rPr kumimoji="1" lang="ja-JP" altLang="en-US" b="1" dirty="0" smtClean="0"/>
            <a:t>施工</a:t>
          </a:r>
          <a:endParaRPr kumimoji="1" lang="ja-JP" altLang="en-US" b="1" dirty="0"/>
        </a:p>
      </dgm:t>
    </dgm:pt>
    <dgm:pt modelId="{D8A60963-E6E3-4CB8-A20B-FBAACEB9CCC7}" type="parTrans" cxnId="{75603905-5244-4271-B1DB-5F8FAF5E333F}">
      <dgm:prSet/>
      <dgm:spPr/>
      <dgm:t>
        <a:bodyPr/>
        <a:lstStyle/>
        <a:p>
          <a:endParaRPr kumimoji="1" lang="ja-JP" altLang="en-US"/>
        </a:p>
      </dgm:t>
    </dgm:pt>
    <dgm:pt modelId="{2CE8DAFF-871F-4A91-8B07-AFF20E9B2AA8}" type="sibTrans" cxnId="{75603905-5244-4271-B1DB-5F8FAF5E333F}">
      <dgm:prSet/>
      <dgm:spPr/>
      <dgm:t>
        <a:bodyPr/>
        <a:lstStyle/>
        <a:p>
          <a:endParaRPr kumimoji="1" lang="ja-JP" altLang="en-US"/>
        </a:p>
      </dgm:t>
    </dgm:pt>
    <dgm:pt modelId="{661AF958-35EE-4863-A1F1-A397E2CDCB4E}">
      <dgm:prSet phldrT="[テキスト]"/>
      <dgm:spPr>
        <a:solidFill>
          <a:schemeClr val="accent1">
            <a:lumMod val="60000"/>
            <a:lumOff val="40000"/>
          </a:schemeClr>
        </a:solidFill>
      </dgm:spPr>
      <dgm:t>
        <a:bodyPr/>
        <a:lstStyle/>
        <a:p>
          <a:r>
            <a:rPr kumimoji="1" lang="ja-JP" altLang="en-US" b="1" dirty="0" smtClean="0"/>
            <a:t>塗装</a:t>
          </a:r>
          <a:endParaRPr kumimoji="1" lang="ja-JP" altLang="en-US" b="1" dirty="0"/>
        </a:p>
      </dgm:t>
    </dgm:pt>
    <dgm:pt modelId="{32B8B326-C301-4492-87D4-BC429AE9F5B0}" type="parTrans" cxnId="{912FC742-55BA-430A-B547-976231FC96D5}">
      <dgm:prSet/>
      <dgm:spPr/>
      <dgm:t>
        <a:bodyPr/>
        <a:lstStyle/>
        <a:p>
          <a:endParaRPr kumimoji="1" lang="ja-JP" altLang="en-US"/>
        </a:p>
      </dgm:t>
    </dgm:pt>
    <dgm:pt modelId="{AB26FFBE-538A-4684-852D-E47920F91E72}" type="sibTrans" cxnId="{912FC742-55BA-430A-B547-976231FC96D5}">
      <dgm:prSet/>
      <dgm:spPr/>
      <dgm:t>
        <a:bodyPr/>
        <a:lstStyle/>
        <a:p>
          <a:endParaRPr kumimoji="1" lang="ja-JP" altLang="en-US"/>
        </a:p>
      </dgm:t>
    </dgm:pt>
    <dgm:pt modelId="{1DE63397-0AA9-4DC6-8201-18760B11DF9E}">
      <dgm:prSet phldrT="[テキスト]"/>
      <dgm:spPr>
        <a:solidFill>
          <a:schemeClr val="accent1">
            <a:lumMod val="60000"/>
            <a:lumOff val="40000"/>
          </a:schemeClr>
        </a:solidFill>
      </dgm:spPr>
      <dgm:t>
        <a:bodyPr/>
        <a:lstStyle/>
        <a:p>
          <a:r>
            <a:rPr kumimoji="1" lang="ja-JP" altLang="en-US" b="1" dirty="0" smtClean="0"/>
            <a:t>事例</a:t>
          </a:r>
          <a:endParaRPr kumimoji="1" lang="ja-JP" altLang="en-US" b="1" dirty="0"/>
        </a:p>
      </dgm:t>
    </dgm:pt>
    <dgm:pt modelId="{0F622EA9-834C-4AC9-B18D-2D44C38DEE62}" type="parTrans" cxnId="{9BCB5798-A275-4942-84D4-47DD8A078449}">
      <dgm:prSet/>
      <dgm:spPr/>
      <dgm:t>
        <a:bodyPr/>
        <a:lstStyle/>
        <a:p>
          <a:endParaRPr kumimoji="1" lang="ja-JP" altLang="en-US"/>
        </a:p>
      </dgm:t>
    </dgm:pt>
    <dgm:pt modelId="{057FDFC9-B999-49AE-8D9C-8894C107F0B9}" type="sibTrans" cxnId="{9BCB5798-A275-4942-84D4-47DD8A078449}">
      <dgm:prSet/>
      <dgm:spPr/>
      <dgm:t>
        <a:bodyPr/>
        <a:lstStyle/>
        <a:p>
          <a:endParaRPr kumimoji="1" lang="ja-JP" altLang="en-US"/>
        </a:p>
      </dgm:t>
    </dgm:pt>
    <dgm:pt modelId="{96EFF264-C4EA-490A-8D7E-1116397BB665}">
      <dgm:prSet phldrT="[テキスト]"/>
      <dgm:spPr/>
      <dgm:t>
        <a:bodyPr/>
        <a:lstStyle/>
        <a:p>
          <a:r>
            <a:rPr kumimoji="1" lang="ja-JP" altLang="en-US" b="1" dirty="0" smtClean="0">
              <a:solidFill>
                <a:srgbClr val="FFC000"/>
              </a:solidFill>
            </a:rPr>
            <a:t>活動</a:t>
          </a:r>
          <a:endParaRPr kumimoji="1" lang="ja-JP" altLang="en-US" b="1" dirty="0">
            <a:solidFill>
              <a:srgbClr val="FFC000"/>
            </a:solidFill>
          </a:endParaRPr>
        </a:p>
      </dgm:t>
    </dgm:pt>
    <dgm:pt modelId="{A462109C-1751-472C-B2D5-AFE351B7314D}" type="parTrans" cxnId="{A26B595A-1E18-4DA6-B31A-A7EE2014FDB0}">
      <dgm:prSet/>
      <dgm:spPr/>
      <dgm:t>
        <a:bodyPr/>
        <a:lstStyle/>
        <a:p>
          <a:endParaRPr kumimoji="1" lang="ja-JP" altLang="en-US"/>
        </a:p>
      </dgm:t>
    </dgm:pt>
    <dgm:pt modelId="{D091BBE3-ED6B-451A-8DCB-1BCC0A0FB585}" type="sibTrans" cxnId="{A26B595A-1E18-4DA6-B31A-A7EE2014FDB0}">
      <dgm:prSet/>
      <dgm:spPr/>
      <dgm:t>
        <a:bodyPr/>
        <a:lstStyle/>
        <a:p>
          <a:endParaRPr kumimoji="1" lang="ja-JP" altLang="en-US"/>
        </a:p>
      </dgm:t>
    </dgm:pt>
    <dgm:pt modelId="{FF41961F-D49C-426E-A4EA-2AAE6E0466AE}" type="pres">
      <dgm:prSet presAssocID="{2760809E-1423-4FCC-A72C-7BB54D80F999}" presName="Name0" presStyleCnt="0">
        <dgm:presLayoutVars>
          <dgm:chMax val="1"/>
          <dgm:chPref val="1"/>
          <dgm:dir/>
          <dgm:animOne val="branch"/>
          <dgm:animLvl val="lvl"/>
        </dgm:presLayoutVars>
      </dgm:prSet>
      <dgm:spPr/>
      <dgm:t>
        <a:bodyPr/>
        <a:lstStyle/>
        <a:p>
          <a:endParaRPr kumimoji="1" lang="ja-JP" altLang="en-US"/>
        </a:p>
      </dgm:t>
    </dgm:pt>
    <dgm:pt modelId="{999B313B-9874-457D-96E4-6EF9CBBBE8A9}" type="pres">
      <dgm:prSet presAssocID="{FF5B9A56-A915-43D6-B0B8-37D698BE26F9}" presName="Parent" presStyleLbl="node0" presStyleIdx="0" presStyleCnt="1">
        <dgm:presLayoutVars>
          <dgm:chMax val="6"/>
          <dgm:chPref val="6"/>
        </dgm:presLayoutVars>
      </dgm:prSet>
      <dgm:spPr/>
      <dgm:t>
        <a:bodyPr/>
        <a:lstStyle/>
        <a:p>
          <a:endParaRPr kumimoji="1" lang="ja-JP" altLang="en-US"/>
        </a:p>
      </dgm:t>
    </dgm:pt>
    <dgm:pt modelId="{5C36F958-EB65-4722-A397-DA8584618C58}" type="pres">
      <dgm:prSet presAssocID="{23E1973D-C26B-44A1-AD01-A59C729B7AAA}" presName="Accent1" presStyleCnt="0"/>
      <dgm:spPr/>
    </dgm:pt>
    <dgm:pt modelId="{09FD1238-0CF8-4B9A-A11B-C861D875C6C7}" type="pres">
      <dgm:prSet presAssocID="{23E1973D-C26B-44A1-AD01-A59C729B7AAA}" presName="Accent" presStyleLbl="bgShp" presStyleIdx="0" presStyleCnt="6"/>
      <dgm:spPr/>
    </dgm:pt>
    <dgm:pt modelId="{ECB452C0-9620-469E-9B8E-C9B858E9375B}" type="pres">
      <dgm:prSet presAssocID="{23E1973D-C26B-44A1-AD01-A59C729B7AAA}" presName="Child1" presStyleLbl="node1" presStyleIdx="0" presStyleCnt="6">
        <dgm:presLayoutVars>
          <dgm:chMax val="0"/>
          <dgm:chPref val="0"/>
          <dgm:bulletEnabled val="1"/>
        </dgm:presLayoutVars>
      </dgm:prSet>
      <dgm:spPr/>
      <dgm:t>
        <a:bodyPr/>
        <a:lstStyle/>
        <a:p>
          <a:endParaRPr kumimoji="1" lang="ja-JP" altLang="en-US"/>
        </a:p>
      </dgm:t>
    </dgm:pt>
    <dgm:pt modelId="{D5CE9A3D-F0F4-48B4-B22E-5C8AC41651CE}" type="pres">
      <dgm:prSet presAssocID="{B4D7C557-F967-475E-948E-18792BD01C7D}" presName="Accent2" presStyleCnt="0"/>
      <dgm:spPr/>
    </dgm:pt>
    <dgm:pt modelId="{625ECAB7-9A06-447A-BEB8-3EA431BFCA91}" type="pres">
      <dgm:prSet presAssocID="{B4D7C557-F967-475E-948E-18792BD01C7D}" presName="Accent" presStyleLbl="bgShp" presStyleIdx="1" presStyleCnt="6"/>
      <dgm:spPr/>
    </dgm:pt>
    <dgm:pt modelId="{88BC6F78-9BAB-4D1B-BEAE-7669711D8B99}" type="pres">
      <dgm:prSet presAssocID="{B4D7C557-F967-475E-948E-18792BD01C7D}" presName="Child2" presStyleLbl="node1" presStyleIdx="1" presStyleCnt="6">
        <dgm:presLayoutVars>
          <dgm:chMax val="0"/>
          <dgm:chPref val="0"/>
          <dgm:bulletEnabled val="1"/>
        </dgm:presLayoutVars>
      </dgm:prSet>
      <dgm:spPr/>
      <dgm:t>
        <a:bodyPr/>
        <a:lstStyle/>
        <a:p>
          <a:endParaRPr kumimoji="1" lang="ja-JP" altLang="en-US"/>
        </a:p>
      </dgm:t>
    </dgm:pt>
    <dgm:pt modelId="{F8B91FD3-D0DE-4D3A-BF55-DA047F5DF8E6}" type="pres">
      <dgm:prSet presAssocID="{7519FB8A-336A-43C7-A5E2-534B7FC1CBF4}" presName="Accent3" presStyleCnt="0"/>
      <dgm:spPr/>
    </dgm:pt>
    <dgm:pt modelId="{42EB8B97-0BCA-4588-B4A6-8419E13E07BB}" type="pres">
      <dgm:prSet presAssocID="{7519FB8A-336A-43C7-A5E2-534B7FC1CBF4}" presName="Accent" presStyleLbl="bgShp" presStyleIdx="2" presStyleCnt="6"/>
      <dgm:spPr/>
    </dgm:pt>
    <dgm:pt modelId="{8F87FF04-03EF-4795-B8AC-660FDB58B944}" type="pres">
      <dgm:prSet presAssocID="{7519FB8A-336A-43C7-A5E2-534B7FC1CBF4}" presName="Child3" presStyleLbl="node1" presStyleIdx="2" presStyleCnt="6">
        <dgm:presLayoutVars>
          <dgm:chMax val="0"/>
          <dgm:chPref val="0"/>
          <dgm:bulletEnabled val="1"/>
        </dgm:presLayoutVars>
      </dgm:prSet>
      <dgm:spPr/>
      <dgm:t>
        <a:bodyPr/>
        <a:lstStyle/>
        <a:p>
          <a:endParaRPr kumimoji="1" lang="ja-JP" altLang="en-US"/>
        </a:p>
      </dgm:t>
    </dgm:pt>
    <dgm:pt modelId="{D7039B8C-D1A4-4F31-9B92-F48B8EA2D8BA}" type="pres">
      <dgm:prSet presAssocID="{661AF958-35EE-4863-A1F1-A397E2CDCB4E}" presName="Accent4" presStyleCnt="0"/>
      <dgm:spPr/>
    </dgm:pt>
    <dgm:pt modelId="{42E382DB-C184-4E93-8722-6745CB178A3B}" type="pres">
      <dgm:prSet presAssocID="{661AF958-35EE-4863-A1F1-A397E2CDCB4E}" presName="Accent" presStyleLbl="bgShp" presStyleIdx="3" presStyleCnt="6"/>
      <dgm:spPr/>
    </dgm:pt>
    <dgm:pt modelId="{DCD78188-7D89-4337-ABB8-D0B9D0C20545}" type="pres">
      <dgm:prSet presAssocID="{661AF958-35EE-4863-A1F1-A397E2CDCB4E}" presName="Child4" presStyleLbl="node1" presStyleIdx="3" presStyleCnt="6">
        <dgm:presLayoutVars>
          <dgm:chMax val="0"/>
          <dgm:chPref val="0"/>
          <dgm:bulletEnabled val="1"/>
        </dgm:presLayoutVars>
      </dgm:prSet>
      <dgm:spPr/>
      <dgm:t>
        <a:bodyPr/>
        <a:lstStyle/>
        <a:p>
          <a:endParaRPr kumimoji="1" lang="ja-JP" altLang="en-US"/>
        </a:p>
      </dgm:t>
    </dgm:pt>
    <dgm:pt modelId="{FBDDBBD8-8178-45ED-BB76-16C632FCD2E7}" type="pres">
      <dgm:prSet presAssocID="{1DE63397-0AA9-4DC6-8201-18760B11DF9E}" presName="Accent5" presStyleCnt="0"/>
      <dgm:spPr/>
    </dgm:pt>
    <dgm:pt modelId="{D16DB8C0-D0A3-4E8F-B760-EF7D6B1CDCD5}" type="pres">
      <dgm:prSet presAssocID="{1DE63397-0AA9-4DC6-8201-18760B11DF9E}" presName="Accent" presStyleLbl="bgShp" presStyleIdx="4" presStyleCnt="6"/>
      <dgm:spPr/>
    </dgm:pt>
    <dgm:pt modelId="{A9831845-21BF-47BF-950B-626FF108A981}" type="pres">
      <dgm:prSet presAssocID="{1DE63397-0AA9-4DC6-8201-18760B11DF9E}" presName="Child5" presStyleLbl="node1" presStyleIdx="4" presStyleCnt="6">
        <dgm:presLayoutVars>
          <dgm:chMax val="0"/>
          <dgm:chPref val="0"/>
          <dgm:bulletEnabled val="1"/>
        </dgm:presLayoutVars>
      </dgm:prSet>
      <dgm:spPr/>
      <dgm:t>
        <a:bodyPr/>
        <a:lstStyle/>
        <a:p>
          <a:endParaRPr kumimoji="1" lang="ja-JP" altLang="en-US"/>
        </a:p>
      </dgm:t>
    </dgm:pt>
    <dgm:pt modelId="{B5FE0175-F9E6-400E-97BD-6D83417EA9BE}" type="pres">
      <dgm:prSet presAssocID="{96EFF264-C4EA-490A-8D7E-1116397BB665}" presName="Accent6" presStyleCnt="0"/>
      <dgm:spPr/>
    </dgm:pt>
    <dgm:pt modelId="{A1321837-89C6-4F15-9DF5-C47FDD725712}" type="pres">
      <dgm:prSet presAssocID="{96EFF264-C4EA-490A-8D7E-1116397BB665}" presName="Accent" presStyleLbl="bgShp" presStyleIdx="5" presStyleCnt="6"/>
      <dgm:spPr/>
    </dgm:pt>
    <dgm:pt modelId="{782E33DE-1296-414E-BC3D-A0E0ABC8CFF3}" type="pres">
      <dgm:prSet presAssocID="{96EFF264-C4EA-490A-8D7E-1116397BB665}" presName="Child6" presStyleLbl="node1" presStyleIdx="5" presStyleCnt="6">
        <dgm:presLayoutVars>
          <dgm:chMax val="0"/>
          <dgm:chPref val="0"/>
          <dgm:bulletEnabled val="1"/>
        </dgm:presLayoutVars>
      </dgm:prSet>
      <dgm:spPr/>
      <dgm:t>
        <a:bodyPr/>
        <a:lstStyle/>
        <a:p>
          <a:endParaRPr kumimoji="1" lang="ja-JP" altLang="en-US"/>
        </a:p>
      </dgm:t>
    </dgm:pt>
  </dgm:ptLst>
  <dgm:cxnLst>
    <dgm:cxn modelId="{3E8B523E-B18E-4BAD-AC84-FCC85A72849A}" type="presOf" srcId="{7519FB8A-336A-43C7-A5E2-534B7FC1CBF4}" destId="{8F87FF04-03EF-4795-B8AC-660FDB58B944}" srcOrd="0" destOrd="0" presId="urn:microsoft.com/office/officeart/2011/layout/HexagonRadial"/>
    <dgm:cxn modelId="{6529975A-4126-4E54-AFB8-CC34980F2874}" type="presOf" srcId="{96EFF264-C4EA-490A-8D7E-1116397BB665}" destId="{782E33DE-1296-414E-BC3D-A0E0ABC8CFF3}" srcOrd="0" destOrd="0" presId="urn:microsoft.com/office/officeart/2011/layout/HexagonRadial"/>
    <dgm:cxn modelId="{D42A2AF2-045F-4987-BFD7-93620FFBA3AD}" type="presOf" srcId="{2760809E-1423-4FCC-A72C-7BB54D80F999}" destId="{FF41961F-D49C-426E-A4EA-2AAE6E0466AE}" srcOrd="0" destOrd="0" presId="urn:microsoft.com/office/officeart/2011/layout/HexagonRadial"/>
    <dgm:cxn modelId="{4E1C14AC-FBC8-4F92-A897-86943926626E}" srcId="{2760809E-1423-4FCC-A72C-7BB54D80F999}" destId="{FF5B9A56-A915-43D6-B0B8-37D698BE26F9}" srcOrd="0" destOrd="0" parTransId="{9786FEA7-60CD-487E-8309-973264CA45FB}" sibTransId="{89FE3A3B-F97A-40F9-8D18-531B22C42237}"/>
    <dgm:cxn modelId="{B3D2A6CB-B4F1-4047-BE60-D1C0523726E7}" type="presOf" srcId="{FF5B9A56-A915-43D6-B0B8-37D698BE26F9}" destId="{999B313B-9874-457D-96E4-6EF9CBBBE8A9}" srcOrd="0" destOrd="0" presId="urn:microsoft.com/office/officeart/2011/layout/HexagonRadial"/>
    <dgm:cxn modelId="{0393BF0C-EAE5-42D7-B791-63E7157AE523}" type="presOf" srcId="{B4D7C557-F967-475E-948E-18792BD01C7D}" destId="{88BC6F78-9BAB-4D1B-BEAE-7669711D8B99}" srcOrd="0" destOrd="0" presId="urn:microsoft.com/office/officeart/2011/layout/HexagonRadial"/>
    <dgm:cxn modelId="{9BCB5798-A275-4942-84D4-47DD8A078449}" srcId="{FF5B9A56-A915-43D6-B0B8-37D698BE26F9}" destId="{1DE63397-0AA9-4DC6-8201-18760B11DF9E}" srcOrd="4" destOrd="0" parTransId="{0F622EA9-834C-4AC9-B18D-2D44C38DEE62}" sibTransId="{057FDFC9-B999-49AE-8D9C-8894C107F0B9}"/>
    <dgm:cxn modelId="{75603905-5244-4271-B1DB-5F8FAF5E333F}" srcId="{FF5B9A56-A915-43D6-B0B8-37D698BE26F9}" destId="{7519FB8A-336A-43C7-A5E2-534B7FC1CBF4}" srcOrd="2" destOrd="0" parTransId="{D8A60963-E6E3-4CB8-A20B-FBAACEB9CCC7}" sibTransId="{2CE8DAFF-871F-4A91-8B07-AFF20E9B2AA8}"/>
    <dgm:cxn modelId="{912FC742-55BA-430A-B547-976231FC96D5}" srcId="{FF5B9A56-A915-43D6-B0B8-37D698BE26F9}" destId="{661AF958-35EE-4863-A1F1-A397E2CDCB4E}" srcOrd="3" destOrd="0" parTransId="{32B8B326-C301-4492-87D4-BC429AE9F5B0}" sibTransId="{AB26FFBE-538A-4684-852D-E47920F91E72}"/>
    <dgm:cxn modelId="{C99ABE47-E75D-43B9-B9E4-CCABE8AE258E}" type="presOf" srcId="{23E1973D-C26B-44A1-AD01-A59C729B7AAA}" destId="{ECB452C0-9620-469E-9B8E-C9B858E9375B}" srcOrd="0" destOrd="0" presId="urn:microsoft.com/office/officeart/2011/layout/HexagonRadial"/>
    <dgm:cxn modelId="{A26B595A-1E18-4DA6-B31A-A7EE2014FDB0}" srcId="{FF5B9A56-A915-43D6-B0B8-37D698BE26F9}" destId="{96EFF264-C4EA-490A-8D7E-1116397BB665}" srcOrd="5" destOrd="0" parTransId="{A462109C-1751-472C-B2D5-AFE351B7314D}" sibTransId="{D091BBE3-ED6B-451A-8DCB-1BCC0A0FB585}"/>
    <dgm:cxn modelId="{D395BE84-8920-48ED-AD99-2E694B042A1F}" srcId="{FF5B9A56-A915-43D6-B0B8-37D698BE26F9}" destId="{B4D7C557-F967-475E-948E-18792BD01C7D}" srcOrd="1" destOrd="0" parTransId="{7DEBD45E-13C9-455F-9C21-3ABE43E64B34}" sibTransId="{2E9D9898-70B4-4CD5-8D89-C34E8167D092}"/>
    <dgm:cxn modelId="{64F6ADC9-FA48-43E2-B49F-C7D802D8C23D}" type="presOf" srcId="{661AF958-35EE-4863-A1F1-A397E2CDCB4E}" destId="{DCD78188-7D89-4337-ABB8-D0B9D0C20545}" srcOrd="0" destOrd="0" presId="urn:microsoft.com/office/officeart/2011/layout/HexagonRadial"/>
    <dgm:cxn modelId="{E784A8BE-348E-407D-A76A-5BB0929A1BAF}" srcId="{FF5B9A56-A915-43D6-B0B8-37D698BE26F9}" destId="{23E1973D-C26B-44A1-AD01-A59C729B7AAA}" srcOrd="0" destOrd="0" parTransId="{AC167670-FC17-4BB1-B16D-082E860C5099}" sibTransId="{540CED28-B797-4E8A-9592-38587637AC65}"/>
    <dgm:cxn modelId="{A523B4F8-DDE0-4AB6-A10C-171F6DD8C8D7}" type="presOf" srcId="{1DE63397-0AA9-4DC6-8201-18760B11DF9E}" destId="{A9831845-21BF-47BF-950B-626FF108A981}" srcOrd="0" destOrd="0" presId="urn:microsoft.com/office/officeart/2011/layout/HexagonRadial"/>
    <dgm:cxn modelId="{26ECD23D-7DE3-48D6-A921-9ACAEA5DCCB4}" type="presParOf" srcId="{FF41961F-D49C-426E-A4EA-2AAE6E0466AE}" destId="{999B313B-9874-457D-96E4-6EF9CBBBE8A9}" srcOrd="0" destOrd="0" presId="urn:microsoft.com/office/officeart/2011/layout/HexagonRadial"/>
    <dgm:cxn modelId="{C09A835D-86E5-4606-B310-4D39BA76C21F}" type="presParOf" srcId="{FF41961F-D49C-426E-A4EA-2AAE6E0466AE}" destId="{5C36F958-EB65-4722-A397-DA8584618C58}" srcOrd="1" destOrd="0" presId="urn:microsoft.com/office/officeart/2011/layout/HexagonRadial"/>
    <dgm:cxn modelId="{289D8766-A98E-4C2B-ABA9-C56AECF29F8C}" type="presParOf" srcId="{5C36F958-EB65-4722-A397-DA8584618C58}" destId="{09FD1238-0CF8-4B9A-A11B-C861D875C6C7}" srcOrd="0" destOrd="0" presId="urn:microsoft.com/office/officeart/2011/layout/HexagonRadial"/>
    <dgm:cxn modelId="{88A4DA75-D7C2-405F-9E88-27590EB96073}" type="presParOf" srcId="{FF41961F-D49C-426E-A4EA-2AAE6E0466AE}" destId="{ECB452C0-9620-469E-9B8E-C9B858E9375B}" srcOrd="2" destOrd="0" presId="urn:microsoft.com/office/officeart/2011/layout/HexagonRadial"/>
    <dgm:cxn modelId="{3111332C-3A41-49F2-B912-02A63BAC9873}" type="presParOf" srcId="{FF41961F-D49C-426E-A4EA-2AAE6E0466AE}" destId="{D5CE9A3D-F0F4-48B4-B22E-5C8AC41651CE}" srcOrd="3" destOrd="0" presId="urn:microsoft.com/office/officeart/2011/layout/HexagonRadial"/>
    <dgm:cxn modelId="{93F4E13A-2CEF-4043-BA5A-645126223456}" type="presParOf" srcId="{D5CE9A3D-F0F4-48B4-B22E-5C8AC41651CE}" destId="{625ECAB7-9A06-447A-BEB8-3EA431BFCA91}" srcOrd="0" destOrd="0" presId="urn:microsoft.com/office/officeart/2011/layout/HexagonRadial"/>
    <dgm:cxn modelId="{48B1F1D4-53D6-42E4-8A77-E919391E1B10}" type="presParOf" srcId="{FF41961F-D49C-426E-A4EA-2AAE6E0466AE}" destId="{88BC6F78-9BAB-4D1B-BEAE-7669711D8B99}" srcOrd="4" destOrd="0" presId="urn:microsoft.com/office/officeart/2011/layout/HexagonRadial"/>
    <dgm:cxn modelId="{610F0D89-741E-4E13-BB5A-219741383B13}" type="presParOf" srcId="{FF41961F-D49C-426E-A4EA-2AAE6E0466AE}" destId="{F8B91FD3-D0DE-4D3A-BF55-DA047F5DF8E6}" srcOrd="5" destOrd="0" presId="urn:microsoft.com/office/officeart/2011/layout/HexagonRadial"/>
    <dgm:cxn modelId="{9759ED1C-0869-407E-AC76-D18B2A940DD0}" type="presParOf" srcId="{F8B91FD3-D0DE-4D3A-BF55-DA047F5DF8E6}" destId="{42EB8B97-0BCA-4588-B4A6-8419E13E07BB}" srcOrd="0" destOrd="0" presId="urn:microsoft.com/office/officeart/2011/layout/HexagonRadial"/>
    <dgm:cxn modelId="{CED5B9A4-3524-4144-A274-3FB49A1011A4}" type="presParOf" srcId="{FF41961F-D49C-426E-A4EA-2AAE6E0466AE}" destId="{8F87FF04-03EF-4795-B8AC-660FDB58B944}" srcOrd="6" destOrd="0" presId="urn:microsoft.com/office/officeart/2011/layout/HexagonRadial"/>
    <dgm:cxn modelId="{58E9C3CD-C404-48B5-9732-ECD27E676A51}" type="presParOf" srcId="{FF41961F-D49C-426E-A4EA-2AAE6E0466AE}" destId="{D7039B8C-D1A4-4F31-9B92-F48B8EA2D8BA}" srcOrd="7" destOrd="0" presId="urn:microsoft.com/office/officeart/2011/layout/HexagonRadial"/>
    <dgm:cxn modelId="{276DDCED-5010-409E-BB97-0C76F38738E9}" type="presParOf" srcId="{D7039B8C-D1A4-4F31-9B92-F48B8EA2D8BA}" destId="{42E382DB-C184-4E93-8722-6745CB178A3B}" srcOrd="0" destOrd="0" presId="urn:microsoft.com/office/officeart/2011/layout/HexagonRadial"/>
    <dgm:cxn modelId="{8B0FDBD9-62B4-4DB4-9E7B-60DB743E9661}" type="presParOf" srcId="{FF41961F-D49C-426E-A4EA-2AAE6E0466AE}" destId="{DCD78188-7D89-4337-ABB8-D0B9D0C20545}" srcOrd="8" destOrd="0" presId="urn:microsoft.com/office/officeart/2011/layout/HexagonRadial"/>
    <dgm:cxn modelId="{AB03C546-6249-4FB4-9B79-3CC4D9CE93B1}" type="presParOf" srcId="{FF41961F-D49C-426E-A4EA-2AAE6E0466AE}" destId="{FBDDBBD8-8178-45ED-BB76-16C632FCD2E7}" srcOrd="9" destOrd="0" presId="urn:microsoft.com/office/officeart/2011/layout/HexagonRadial"/>
    <dgm:cxn modelId="{57DDDCDD-5B1B-4DA2-9424-493E4A1C63C9}" type="presParOf" srcId="{FBDDBBD8-8178-45ED-BB76-16C632FCD2E7}" destId="{D16DB8C0-D0A3-4E8F-B760-EF7D6B1CDCD5}" srcOrd="0" destOrd="0" presId="urn:microsoft.com/office/officeart/2011/layout/HexagonRadial"/>
    <dgm:cxn modelId="{CD3C4329-BB38-4392-94D5-E1B2B1580C7C}" type="presParOf" srcId="{FF41961F-D49C-426E-A4EA-2AAE6E0466AE}" destId="{A9831845-21BF-47BF-950B-626FF108A981}" srcOrd="10" destOrd="0" presId="urn:microsoft.com/office/officeart/2011/layout/HexagonRadial"/>
    <dgm:cxn modelId="{E0DF5B35-8129-4235-91B2-49EF11CFD4B4}" type="presParOf" srcId="{FF41961F-D49C-426E-A4EA-2AAE6E0466AE}" destId="{B5FE0175-F9E6-400E-97BD-6D83417EA9BE}" srcOrd="11" destOrd="0" presId="urn:microsoft.com/office/officeart/2011/layout/HexagonRadial"/>
    <dgm:cxn modelId="{17BA26B3-5EC0-43EC-900A-1094837A44D9}" type="presParOf" srcId="{B5FE0175-F9E6-400E-97BD-6D83417EA9BE}" destId="{A1321837-89C6-4F15-9DF5-C47FDD725712}" srcOrd="0" destOrd="0" presId="urn:microsoft.com/office/officeart/2011/layout/HexagonRadial"/>
    <dgm:cxn modelId="{5083BE6B-C094-4850-BC68-9B592A8148CC}" type="presParOf" srcId="{FF41961F-D49C-426E-A4EA-2AAE6E0466AE}" destId="{782E33DE-1296-414E-BC3D-A0E0ABC8CFF3}" srcOrd="12" destOrd="0" presId="urn:microsoft.com/office/officeart/2011/layout/HexagonRadial"/>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B313B-9874-457D-96E4-6EF9CBBBE8A9}">
      <dsp:nvSpPr>
        <dsp:cNvPr id="0" name=""/>
        <dsp:cNvSpPr/>
      </dsp:nvSpPr>
      <dsp:spPr>
        <a:xfrm>
          <a:off x="469713" y="353331"/>
          <a:ext cx="449099" cy="388489"/>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kumimoji="1" lang="ja-JP" altLang="en-US" sz="500" b="1" kern="1200" dirty="0" smtClean="0"/>
            <a:t>誠</a:t>
          </a:r>
          <a:endParaRPr kumimoji="1" lang="ja-JP" altLang="en-US" sz="500" b="1" kern="1200" dirty="0"/>
        </a:p>
      </dsp:txBody>
      <dsp:txXfrm>
        <a:off x="544135" y="417709"/>
        <a:ext cx="300255" cy="259733"/>
      </dsp:txXfrm>
    </dsp:sp>
    <dsp:sp modelId="{625ECAB7-9A06-447A-BEB8-3EA431BFCA91}">
      <dsp:nvSpPr>
        <dsp:cNvPr id="0" name=""/>
        <dsp:cNvSpPr/>
      </dsp:nvSpPr>
      <dsp:spPr>
        <a:xfrm>
          <a:off x="750936" y="167465"/>
          <a:ext cx="169443" cy="14599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ECB452C0-9620-469E-9B8E-C9B858E9375B}">
      <dsp:nvSpPr>
        <dsp:cNvPr id="0" name=""/>
        <dsp:cNvSpPr/>
      </dsp:nvSpPr>
      <dsp:spPr>
        <a:xfrm>
          <a:off x="511082" y="0"/>
          <a:ext cx="368034" cy="318392"/>
        </a:xfrm>
        <a:prstGeom prst="hexagon">
          <a:avLst>
            <a:gd name="adj" fmla="val 2857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kumimoji="1" lang="ja-JP" altLang="en-US" sz="800" b="1" kern="1200" dirty="0" smtClean="0">
              <a:solidFill>
                <a:schemeClr val="accent4">
                  <a:lumMod val="60000"/>
                  <a:lumOff val="40000"/>
                </a:schemeClr>
              </a:solidFill>
            </a:rPr>
            <a:t>概要</a:t>
          </a:r>
          <a:endParaRPr kumimoji="1" lang="ja-JP" altLang="en-US" sz="800" b="1" kern="1200" dirty="0">
            <a:solidFill>
              <a:schemeClr val="accent4">
                <a:lumMod val="60000"/>
                <a:lumOff val="40000"/>
              </a:schemeClr>
            </a:solidFill>
          </a:endParaRPr>
        </a:p>
      </dsp:txBody>
      <dsp:txXfrm>
        <a:off x="572073" y="52764"/>
        <a:ext cx="246052" cy="212864"/>
      </dsp:txXfrm>
    </dsp:sp>
    <dsp:sp modelId="{42EB8B97-0BCA-4588-B4A6-8419E13E07BB}">
      <dsp:nvSpPr>
        <dsp:cNvPr id="0" name=""/>
        <dsp:cNvSpPr/>
      </dsp:nvSpPr>
      <dsp:spPr>
        <a:xfrm>
          <a:off x="948690" y="440404"/>
          <a:ext cx="169443" cy="14599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88BC6F78-9BAB-4D1B-BEAE-7669711D8B99}">
      <dsp:nvSpPr>
        <dsp:cNvPr id="0" name=""/>
        <dsp:cNvSpPr/>
      </dsp:nvSpPr>
      <dsp:spPr>
        <a:xfrm>
          <a:off x="848612" y="195832"/>
          <a:ext cx="368034" cy="318392"/>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kumimoji="1" lang="ja-JP" altLang="en-US" sz="800" b="1" kern="1200" dirty="0" smtClean="0"/>
            <a:t>挨拶</a:t>
          </a:r>
          <a:endParaRPr kumimoji="1" lang="ja-JP" altLang="en-US" sz="800" b="1" kern="1200" dirty="0"/>
        </a:p>
      </dsp:txBody>
      <dsp:txXfrm>
        <a:off x="909603" y="248596"/>
        <a:ext cx="246052" cy="212864"/>
      </dsp:txXfrm>
    </dsp:sp>
    <dsp:sp modelId="{42E382DB-C184-4E93-8722-6745CB178A3B}">
      <dsp:nvSpPr>
        <dsp:cNvPr id="0" name=""/>
        <dsp:cNvSpPr/>
      </dsp:nvSpPr>
      <dsp:spPr>
        <a:xfrm>
          <a:off x="811318" y="748502"/>
          <a:ext cx="169443" cy="14599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8F87FF04-03EF-4795-B8AC-660FDB58B944}">
      <dsp:nvSpPr>
        <dsp:cNvPr id="0" name=""/>
        <dsp:cNvSpPr/>
      </dsp:nvSpPr>
      <dsp:spPr>
        <a:xfrm>
          <a:off x="848612" y="580817"/>
          <a:ext cx="368034" cy="318392"/>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kumimoji="1" lang="ja-JP" altLang="en-US" sz="800" b="1" kern="1200" dirty="0" smtClean="0"/>
            <a:t>施工</a:t>
          </a:r>
          <a:endParaRPr kumimoji="1" lang="ja-JP" altLang="en-US" sz="800" b="1" kern="1200" dirty="0"/>
        </a:p>
      </dsp:txBody>
      <dsp:txXfrm>
        <a:off x="909603" y="633581"/>
        <a:ext cx="246052" cy="212864"/>
      </dsp:txXfrm>
    </dsp:sp>
    <dsp:sp modelId="{D16DB8C0-D0A3-4E8F-B760-EF7D6B1CDCD5}">
      <dsp:nvSpPr>
        <dsp:cNvPr id="0" name=""/>
        <dsp:cNvSpPr/>
      </dsp:nvSpPr>
      <dsp:spPr>
        <a:xfrm>
          <a:off x="470549" y="780483"/>
          <a:ext cx="169443" cy="14599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DCD78188-7D89-4337-ABB8-D0B9D0C20545}">
      <dsp:nvSpPr>
        <dsp:cNvPr id="0" name=""/>
        <dsp:cNvSpPr/>
      </dsp:nvSpPr>
      <dsp:spPr>
        <a:xfrm>
          <a:off x="511082" y="776869"/>
          <a:ext cx="368034" cy="318392"/>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kumimoji="1" lang="ja-JP" altLang="en-US" sz="800" b="1" kern="1200" dirty="0" smtClean="0"/>
            <a:t>塗装</a:t>
          </a:r>
          <a:endParaRPr kumimoji="1" lang="ja-JP" altLang="en-US" sz="800" b="1" kern="1200" dirty="0"/>
        </a:p>
      </dsp:txBody>
      <dsp:txXfrm>
        <a:off x="572073" y="829633"/>
        <a:ext cx="246052" cy="212864"/>
      </dsp:txXfrm>
    </dsp:sp>
    <dsp:sp modelId="{A1321837-89C6-4F15-9DF5-C47FDD725712}">
      <dsp:nvSpPr>
        <dsp:cNvPr id="0" name=""/>
        <dsp:cNvSpPr/>
      </dsp:nvSpPr>
      <dsp:spPr>
        <a:xfrm>
          <a:off x="269556" y="507653"/>
          <a:ext cx="169443" cy="145998"/>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A9831845-21BF-47BF-950B-626FF108A981}">
      <dsp:nvSpPr>
        <dsp:cNvPr id="0" name=""/>
        <dsp:cNvSpPr/>
      </dsp:nvSpPr>
      <dsp:spPr>
        <a:xfrm>
          <a:off x="171985" y="581036"/>
          <a:ext cx="368034" cy="318392"/>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kumimoji="1" lang="ja-JP" altLang="en-US" sz="800" b="1" kern="1200" dirty="0" smtClean="0"/>
            <a:t>事例</a:t>
          </a:r>
          <a:endParaRPr kumimoji="1" lang="ja-JP" altLang="en-US" sz="800" b="1" kern="1200" dirty="0"/>
        </a:p>
      </dsp:txBody>
      <dsp:txXfrm>
        <a:off x="232976" y="633800"/>
        <a:ext cx="246052" cy="212864"/>
      </dsp:txXfrm>
    </dsp:sp>
    <dsp:sp modelId="{782E33DE-1296-414E-BC3D-A0E0ABC8CFF3}">
      <dsp:nvSpPr>
        <dsp:cNvPr id="0" name=""/>
        <dsp:cNvSpPr/>
      </dsp:nvSpPr>
      <dsp:spPr>
        <a:xfrm>
          <a:off x="171985" y="195394"/>
          <a:ext cx="368034" cy="318392"/>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kumimoji="1" lang="ja-JP" altLang="en-US" sz="800" b="1" kern="1200" dirty="0" smtClean="0"/>
            <a:t>活動</a:t>
          </a:r>
          <a:endParaRPr kumimoji="1" lang="ja-JP" altLang="en-US" sz="800" b="1" kern="1200" dirty="0"/>
        </a:p>
      </dsp:txBody>
      <dsp:txXfrm>
        <a:off x="232976" y="248158"/>
        <a:ext cx="246052" cy="2128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B313B-9874-457D-96E4-6EF9CBBBE8A9}">
      <dsp:nvSpPr>
        <dsp:cNvPr id="0" name=""/>
        <dsp:cNvSpPr/>
      </dsp:nvSpPr>
      <dsp:spPr>
        <a:xfrm>
          <a:off x="584370" y="234920"/>
          <a:ext cx="298593" cy="258295"/>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kumimoji="1" lang="ja-JP" altLang="en-US" sz="500" b="1" kern="1200" dirty="0" smtClean="0"/>
            <a:t>誠</a:t>
          </a:r>
          <a:endParaRPr kumimoji="1" lang="ja-JP" altLang="en-US" sz="500" b="1" kern="1200" dirty="0"/>
        </a:p>
      </dsp:txBody>
      <dsp:txXfrm>
        <a:off x="633851" y="277723"/>
        <a:ext cx="199631" cy="172689"/>
      </dsp:txXfrm>
    </dsp:sp>
    <dsp:sp modelId="{625ECAB7-9A06-447A-BEB8-3EA431BFCA91}">
      <dsp:nvSpPr>
        <dsp:cNvPr id="0" name=""/>
        <dsp:cNvSpPr/>
      </dsp:nvSpPr>
      <dsp:spPr>
        <a:xfrm>
          <a:off x="771347" y="111343"/>
          <a:ext cx="112658" cy="97070"/>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ECB452C0-9620-469E-9B8E-C9B858E9375B}">
      <dsp:nvSpPr>
        <dsp:cNvPr id="0" name=""/>
        <dsp:cNvSpPr/>
      </dsp:nvSpPr>
      <dsp:spPr>
        <a:xfrm>
          <a:off x="611875" y="0"/>
          <a:ext cx="244695" cy="211690"/>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kumimoji="1" lang="ja-JP" altLang="en-US" sz="500" b="1" kern="1200" dirty="0" smtClean="0"/>
            <a:t>概要</a:t>
          </a:r>
          <a:endParaRPr kumimoji="1" lang="ja-JP" altLang="en-US" sz="500" b="1" kern="1200" dirty="0"/>
        </a:p>
      </dsp:txBody>
      <dsp:txXfrm>
        <a:off x="652426" y="35082"/>
        <a:ext cx="163593" cy="141526"/>
      </dsp:txXfrm>
    </dsp:sp>
    <dsp:sp modelId="{42EB8B97-0BCA-4588-B4A6-8419E13E07BB}">
      <dsp:nvSpPr>
        <dsp:cNvPr id="0" name=""/>
        <dsp:cNvSpPr/>
      </dsp:nvSpPr>
      <dsp:spPr>
        <a:xfrm>
          <a:off x="902829" y="292812"/>
          <a:ext cx="112658" cy="97070"/>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88BC6F78-9BAB-4D1B-BEAE-7669711D8B99}">
      <dsp:nvSpPr>
        <dsp:cNvPr id="0" name=""/>
        <dsp:cNvSpPr/>
      </dsp:nvSpPr>
      <dsp:spPr>
        <a:xfrm>
          <a:off x="836289" y="130203"/>
          <a:ext cx="244695" cy="211690"/>
        </a:xfrm>
        <a:prstGeom prst="hexagon">
          <a:avLst>
            <a:gd name="adj" fmla="val 2857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kumimoji="1" lang="ja-JP" altLang="en-US" sz="500" b="1" kern="1200" dirty="0" smtClean="0">
              <a:solidFill>
                <a:srgbClr val="FFC000"/>
              </a:solidFill>
            </a:rPr>
            <a:t>挨拶</a:t>
          </a:r>
          <a:endParaRPr kumimoji="1" lang="ja-JP" altLang="en-US" sz="500" b="1" kern="1200" dirty="0">
            <a:solidFill>
              <a:srgbClr val="FFC000"/>
            </a:solidFill>
          </a:endParaRPr>
        </a:p>
      </dsp:txBody>
      <dsp:txXfrm>
        <a:off x="876840" y="165285"/>
        <a:ext cx="163593" cy="141526"/>
      </dsp:txXfrm>
    </dsp:sp>
    <dsp:sp modelId="{42E382DB-C184-4E93-8722-6745CB178A3B}">
      <dsp:nvSpPr>
        <dsp:cNvPr id="0" name=""/>
        <dsp:cNvSpPr/>
      </dsp:nvSpPr>
      <dsp:spPr>
        <a:xfrm>
          <a:off x="811493" y="497658"/>
          <a:ext cx="112658" cy="97070"/>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8F87FF04-03EF-4795-B8AC-660FDB58B944}">
      <dsp:nvSpPr>
        <dsp:cNvPr id="0" name=""/>
        <dsp:cNvSpPr/>
      </dsp:nvSpPr>
      <dsp:spPr>
        <a:xfrm>
          <a:off x="836289" y="386169"/>
          <a:ext cx="244695" cy="211690"/>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kumimoji="1" lang="ja-JP" altLang="en-US" sz="500" b="1" kern="1200" dirty="0" smtClean="0"/>
            <a:t>施工</a:t>
          </a:r>
          <a:endParaRPr kumimoji="1" lang="ja-JP" altLang="en-US" sz="500" b="1" kern="1200" dirty="0"/>
        </a:p>
      </dsp:txBody>
      <dsp:txXfrm>
        <a:off x="876840" y="421251"/>
        <a:ext cx="163593" cy="141526"/>
      </dsp:txXfrm>
    </dsp:sp>
    <dsp:sp modelId="{D16DB8C0-D0A3-4E8F-B760-EF7D6B1CDCD5}">
      <dsp:nvSpPr>
        <dsp:cNvPr id="0" name=""/>
        <dsp:cNvSpPr/>
      </dsp:nvSpPr>
      <dsp:spPr>
        <a:xfrm>
          <a:off x="584926" y="518921"/>
          <a:ext cx="112658" cy="97070"/>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DCD78188-7D89-4337-ABB8-D0B9D0C20545}">
      <dsp:nvSpPr>
        <dsp:cNvPr id="0" name=""/>
        <dsp:cNvSpPr/>
      </dsp:nvSpPr>
      <dsp:spPr>
        <a:xfrm>
          <a:off x="611875" y="516518"/>
          <a:ext cx="244695" cy="211690"/>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kumimoji="1" lang="ja-JP" altLang="en-US" sz="500" b="1" kern="1200" dirty="0" smtClean="0"/>
            <a:t>塗装</a:t>
          </a:r>
          <a:endParaRPr kumimoji="1" lang="ja-JP" altLang="en-US" sz="500" b="1" kern="1200" dirty="0"/>
        </a:p>
      </dsp:txBody>
      <dsp:txXfrm>
        <a:off x="652426" y="551600"/>
        <a:ext cx="163593" cy="141526"/>
      </dsp:txXfrm>
    </dsp:sp>
    <dsp:sp modelId="{A1321837-89C6-4F15-9DF5-C47FDD725712}">
      <dsp:nvSpPr>
        <dsp:cNvPr id="0" name=""/>
        <dsp:cNvSpPr/>
      </dsp:nvSpPr>
      <dsp:spPr>
        <a:xfrm>
          <a:off x="451292" y="337524"/>
          <a:ext cx="112658" cy="97070"/>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A9831845-21BF-47BF-950B-626FF108A981}">
      <dsp:nvSpPr>
        <dsp:cNvPr id="0" name=""/>
        <dsp:cNvSpPr/>
      </dsp:nvSpPr>
      <dsp:spPr>
        <a:xfrm>
          <a:off x="386419" y="386314"/>
          <a:ext cx="244695" cy="211690"/>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kumimoji="1" lang="ja-JP" altLang="en-US" sz="500" b="1" kern="1200" dirty="0" smtClean="0"/>
            <a:t>事例</a:t>
          </a:r>
          <a:endParaRPr kumimoji="1" lang="ja-JP" altLang="en-US" sz="500" b="1" kern="1200" dirty="0"/>
        </a:p>
      </dsp:txBody>
      <dsp:txXfrm>
        <a:off x="426970" y="421396"/>
        <a:ext cx="163593" cy="141526"/>
      </dsp:txXfrm>
    </dsp:sp>
    <dsp:sp modelId="{782E33DE-1296-414E-BC3D-A0E0ABC8CFF3}">
      <dsp:nvSpPr>
        <dsp:cNvPr id="0" name=""/>
        <dsp:cNvSpPr/>
      </dsp:nvSpPr>
      <dsp:spPr>
        <a:xfrm>
          <a:off x="386419" y="129912"/>
          <a:ext cx="244695" cy="211690"/>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kumimoji="1" lang="ja-JP" altLang="en-US" sz="500" b="1" kern="1200" dirty="0" smtClean="0"/>
            <a:t>活動</a:t>
          </a:r>
          <a:endParaRPr kumimoji="1" lang="ja-JP" altLang="en-US" sz="500" b="1" kern="1200" dirty="0"/>
        </a:p>
      </dsp:txBody>
      <dsp:txXfrm>
        <a:off x="426970" y="164994"/>
        <a:ext cx="163593" cy="1415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B313B-9874-457D-96E4-6EF9CBBBE8A9}">
      <dsp:nvSpPr>
        <dsp:cNvPr id="0" name=""/>
        <dsp:cNvSpPr/>
      </dsp:nvSpPr>
      <dsp:spPr>
        <a:xfrm>
          <a:off x="542770" y="278302"/>
          <a:ext cx="353734" cy="305994"/>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kumimoji="1" lang="ja-JP" altLang="en-US" sz="500" b="1" kern="1200" dirty="0" smtClean="0"/>
            <a:t>誠</a:t>
          </a:r>
          <a:endParaRPr kumimoji="1" lang="ja-JP" altLang="en-US" sz="500" b="1" kern="1200" dirty="0"/>
        </a:p>
      </dsp:txBody>
      <dsp:txXfrm>
        <a:off x="601389" y="329009"/>
        <a:ext cx="236496" cy="204580"/>
      </dsp:txXfrm>
    </dsp:sp>
    <dsp:sp modelId="{625ECAB7-9A06-447A-BEB8-3EA431BFCA91}">
      <dsp:nvSpPr>
        <dsp:cNvPr id="0" name=""/>
        <dsp:cNvSpPr/>
      </dsp:nvSpPr>
      <dsp:spPr>
        <a:xfrm>
          <a:off x="764275" y="131904"/>
          <a:ext cx="133462" cy="114995"/>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ECB452C0-9620-469E-9B8E-C9B858E9375B}">
      <dsp:nvSpPr>
        <dsp:cNvPr id="0" name=""/>
        <dsp:cNvSpPr/>
      </dsp:nvSpPr>
      <dsp:spPr>
        <a:xfrm>
          <a:off x="575354" y="0"/>
          <a:ext cx="289882" cy="250782"/>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t>概要</a:t>
          </a:r>
          <a:endParaRPr kumimoji="1" lang="ja-JP" altLang="en-US" sz="600" b="1" kern="1200" dirty="0"/>
        </a:p>
      </dsp:txBody>
      <dsp:txXfrm>
        <a:off x="623394" y="41560"/>
        <a:ext cx="193802" cy="167662"/>
      </dsp:txXfrm>
    </dsp:sp>
    <dsp:sp modelId="{42EB8B97-0BCA-4588-B4A6-8419E13E07BB}">
      <dsp:nvSpPr>
        <dsp:cNvPr id="0" name=""/>
        <dsp:cNvSpPr/>
      </dsp:nvSpPr>
      <dsp:spPr>
        <a:xfrm>
          <a:off x="920037" y="346885"/>
          <a:ext cx="133462" cy="114995"/>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88BC6F78-9BAB-4D1B-BEAE-7669711D8B99}">
      <dsp:nvSpPr>
        <dsp:cNvPr id="0" name=""/>
        <dsp:cNvSpPr/>
      </dsp:nvSpPr>
      <dsp:spPr>
        <a:xfrm>
          <a:off x="841210" y="154248"/>
          <a:ext cx="289882" cy="250782"/>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t>挨拶</a:t>
          </a:r>
          <a:endParaRPr kumimoji="1" lang="ja-JP" altLang="en-US" sz="600" b="1" kern="1200" dirty="0"/>
        </a:p>
      </dsp:txBody>
      <dsp:txXfrm>
        <a:off x="889250" y="195808"/>
        <a:ext cx="193802" cy="167662"/>
      </dsp:txXfrm>
    </dsp:sp>
    <dsp:sp modelId="{42E382DB-C184-4E93-8722-6745CB178A3B}">
      <dsp:nvSpPr>
        <dsp:cNvPr id="0" name=""/>
        <dsp:cNvSpPr/>
      </dsp:nvSpPr>
      <dsp:spPr>
        <a:xfrm>
          <a:off x="811835" y="589558"/>
          <a:ext cx="133462" cy="114995"/>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8F87FF04-03EF-4795-B8AC-660FDB58B944}">
      <dsp:nvSpPr>
        <dsp:cNvPr id="0" name=""/>
        <dsp:cNvSpPr/>
      </dsp:nvSpPr>
      <dsp:spPr>
        <a:xfrm>
          <a:off x="841210" y="457481"/>
          <a:ext cx="289882" cy="250782"/>
        </a:xfrm>
        <a:prstGeom prst="hexagon">
          <a:avLst>
            <a:gd name="adj" fmla="val 2857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solidFill>
                <a:srgbClr val="FFC000"/>
              </a:solidFill>
            </a:rPr>
            <a:t>施工</a:t>
          </a:r>
          <a:endParaRPr kumimoji="1" lang="ja-JP" altLang="en-US" sz="600" b="1" kern="1200" dirty="0">
            <a:solidFill>
              <a:srgbClr val="FFC000"/>
            </a:solidFill>
          </a:endParaRPr>
        </a:p>
      </dsp:txBody>
      <dsp:txXfrm>
        <a:off x="889250" y="499041"/>
        <a:ext cx="193802" cy="167662"/>
      </dsp:txXfrm>
    </dsp:sp>
    <dsp:sp modelId="{D16DB8C0-D0A3-4E8F-B760-EF7D6B1CDCD5}">
      <dsp:nvSpPr>
        <dsp:cNvPr id="0" name=""/>
        <dsp:cNvSpPr/>
      </dsp:nvSpPr>
      <dsp:spPr>
        <a:xfrm>
          <a:off x="543428" y="614749"/>
          <a:ext cx="133462" cy="114995"/>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DCD78188-7D89-4337-ABB8-D0B9D0C20545}">
      <dsp:nvSpPr>
        <dsp:cNvPr id="0" name=""/>
        <dsp:cNvSpPr/>
      </dsp:nvSpPr>
      <dsp:spPr>
        <a:xfrm>
          <a:off x="575354" y="611902"/>
          <a:ext cx="289882" cy="250782"/>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t>塗装</a:t>
          </a:r>
          <a:endParaRPr kumimoji="1" lang="ja-JP" altLang="en-US" sz="600" b="1" kern="1200" dirty="0"/>
        </a:p>
      </dsp:txBody>
      <dsp:txXfrm>
        <a:off x="623394" y="653462"/>
        <a:ext cx="193802" cy="167662"/>
      </dsp:txXfrm>
    </dsp:sp>
    <dsp:sp modelId="{A1321837-89C6-4F15-9DF5-C47FDD725712}">
      <dsp:nvSpPr>
        <dsp:cNvPr id="0" name=""/>
        <dsp:cNvSpPr/>
      </dsp:nvSpPr>
      <dsp:spPr>
        <a:xfrm>
          <a:off x="385116" y="399854"/>
          <a:ext cx="133462" cy="114995"/>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A9831845-21BF-47BF-950B-626FF108A981}">
      <dsp:nvSpPr>
        <dsp:cNvPr id="0" name=""/>
        <dsp:cNvSpPr/>
      </dsp:nvSpPr>
      <dsp:spPr>
        <a:xfrm>
          <a:off x="308264" y="457654"/>
          <a:ext cx="289882" cy="250782"/>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t>事例</a:t>
          </a:r>
          <a:endParaRPr kumimoji="1" lang="ja-JP" altLang="en-US" sz="600" b="1" kern="1200" dirty="0"/>
        </a:p>
      </dsp:txBody>
      <dsp:txXfrm>
        <a:off x="356304" y="499214"/>
        <a:ext cx="193802" cy="167662"/>
      </dsp:txXfrm>
    </dsp:sp>
    <dsp:sp modelId="{782E33DE-1296-414E-BC3D-A0E0ABC8CFF3}">
      <dsp:nvSpPr>
        <dsp:cNvPr id="0" name=""/>
        <dsp:cNvSpPr/>
      </dsp:nvSpPr>
      <dsp:spPr>
        <a:xfrm>
          <a:off x="308264" y="153903"/>
          <a:ext cx="289882" cy="250782"/>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t>活動</a:t>
          </a:r>
          <a:endParaRPr kumimoji="1" lang="ja-JP" altLang="en-US" sz="600" b="1" kern="1200" dirty="0"/>
        </a:p>
      </dsp:txBody>
      <dsp:txXfrm>
        <a:off x="356304" y="195463"/>
        <a:ext cx="193802" cy="1676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9B313B-9874-457D-96E4-6EF9CBBBE8A9}">
      <dsp:nvSpPr>
        <dsp:cNvPr id="0" name=""/>
        <dsp:cNvSpPr/>
      </dsp:nvSpPr>
      <dsp:spPr>
        <a:xfrm>
          <a:off x="500819" y="255633"/>
          <a:ext cx="324921" cy="281069"/>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222250">
            <a:lnSpc>
              <a:spcPct val="90000"/>
            </a:lnSpc>
            <a:spcBef>
              <a:spcPct val="0"/>
            </a:spcBef>
            <a:spcAft>
              <a:spcPct val="35000"/>
            </a:spcAft>
          </a:pPr>
          <a:r>
            <a:rPr kumimoji="1" lang="ja-JP" altLang="en-US" sz="500" b="1" kern="1200" dirty="0" smtClean="0"/>
            <a:t>誠</a:t>
          </a:r>
          <a:endParaRPr kumimoji="1" lang="ja-JP" altLang="en-US" sz="500" b="1" kern="1200" dirty="0"/>
        </a:p>
      </dsp:txBody>
      <dsp:txXfrm>
        <a:off x="554663" y="302210"/>
        <a:ext cx="217233" cy="187915"/>
      </dsp:txXfrm>
    </dsp:sp>
    <dsp:sp modelId="{625ECAB7-9A06-447A-BEB8-3EA431BFCA91}">
      <dsp:nvSpPr>
        <dsp:cNvPr id="0" name=""/>
        <dsp:cNvSpPr/>
      </dsp:nvSpPr>
      <dsp:spPr>
        <a:xfrm>
          <a:off x="704282" y="121160"/>
          <a:ext cx="122591" cy="105629"/>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ECB452C0-9620-469E-9B8E-C9B858E9375B}">
      <dsp:nvSpPr>
        <dsp:cNvPr id="0" name=""/>
        <dsp:cNvSpPr/>
      </dsp:nvSpPr>
      <dsp:spPr>
        <a:xfrm>
          <a:off x="530749" y="0"/>
          <a:ext cx="266270" cy="230355"/>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t>概要</a:t>
          </a:r>
          <a:endParaRPr kumimoji="1" lang="ja-JP" altLang="en-US" sz="600" b="1" kern="1200" dirty="0"/>
        </a:p>
      </dsp:txBody>
      <dsp:txXfrm>
        <a:off x="574876" y="38175"/>
        <a:ext cx="178016" cy="154005"/>
      </dsp:txXfrm>
    </dsp:sp>
    <dsp:sp modelId="{42EB8B97-0BCA-4588-B4A6-8419E13E07BB}">
      <dsp:nvSpPr>
        <dsp:cNvPr id="0" name=""/>
        <dsp:cNvSpPr/>
      </dsp:nvSpPr>
      <dsp:spPr>
        <a:xfrm>
          <a:off x="847356" y="318630"/>
          <a:ext cx="122591" cy="105629"/>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88BC6F78-9BAB-4D1B-BEAE-7669711D8B99}">
      <dsp:nvSpPr>
        <dsp:cNvPr id="0" name=""/>
        <dsp:cNvSpPr/>
      </dsp:nvSpPr>
      <dsp:spPr>
        <a:xfrm>
          <a:off x="774950" y="141683"/>
          <a:ext cx="266270" cy="230355"/>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t>挨拶</a:t>
          </a:r>
          <a:endParaRPr kumimoji="1" lang="ja-JP" altLang="en-US" sz="600" b="1" kern="1200" dirty="0"/>
        </a:p>
      </dsp:txBody>
      <dsp:txXfrm>
        <a:off x="819077" y="179858"/>
        <a:ext cx="178016" cy="154005"/>
      </dsp:txXfrm>
    </dsp:sp>
    <dsp:sp modelId="{42E382DB-C184-4E93-8722-6745CB178A3B}">
      <dsp:nvSpPr>
        <dsp:cNvPr id="0" name=""/>
        <dsp:cNvSpPr/>
      </dsp:nvSpPr>
      <dsp:spPr>
        <a:xfrm>
          <a:off x="747968" y="541537"/>
          <a:ext cx="122591" cy="105629"/>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8F87FF04-03EF-4795-B8AC-660FDB58B944}">
      <dsp:nvSpPr>
        <dsp:cNvPr id="0" name=""/>
        <dsp:cNvSpPr/>
      </dsp:nvSpPr>
      <dsp:spPr>
        <a:xfrm>
          <a:off x="774950" y="420218"/>
          <a:ext cx="266270" cy="230355"/>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t>施工</a:t>
          </a:r>
          <a:endParaRPr kumimoji="1" lang="ja-JP" altLang="en-US" sz="600" b="1" kern="1200" dirty="0"/>
        </a:p>
      </dsp:txBody>
      <dsp:txXfrm>
        <a:off x="819077" y="458393"/>
        <a:ext cx="178016" cy="154005"/>
      </dsp:txXfrm>
    </dsp:sp>
    <dsp:sp modelId="{D16DB8C0-D0A3-4E8F-B760-EF7D6B1CDCD5}">
      <dsp:nvSpPr>
        <dsp:cNvPr id="0" name=""/>
        <dsp:cNvSpPr/>
      </dsp:nvSpPr>
      <dsp:spPr>
        <a:xfrm>
          <a:off x="501424" y="564675"/>
          <a:ext cx="122591" cy="105629"/>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DCD78188-7D89-4337-ABB8-D0B9D0C20545}">
      <dsp:nvSpPr>
        <dsp:cNvPr id="0" name=""/>
        <dsp:cNvSpPr/>
      </dsp:nvSpPr>
      <dsp:spPr>
        <a:xfrm>
          <a:off x="530749" y="562060"/>
          <a:ext cx="266270" cy="230355"/>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t>塗装</a:t>
          </a:r>
          <a:endParaRPr kumimoji="1" lang="ja-JP" altLang="en-US" sz="600" b="1" kern="1200" dirty="0"/>
        </a:p>
      </dsp:txBody>
      <dsp:txXfrm>
        <a:off x="574876" y="600235"/>
        <a:ext cx="178016" cy="154005"/>
      </dsp:txXfrm>
    </dsp:sp>
    <dsp:sp modelId="{A1321837-89C6-4F15-9DF5-C47FDD725712}">
      <dsp:nvSpPr>
        <dsp:cNvPr id="0" name=""/>
        <dsp:cNvSpPr/>
      </dsp:nvSpPr>
      <dsp:spPr>
        <a:xfrm>
          <a:off x="356007" y="367284"/>
          <a:ext cx="122591" cy="105629"/>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A9831845-21BF-47BF-950B-626FF108A981}">
      <dsp:nvSpPr>
        <dsp:cNvPr id="0" name=""/>
        <dsp:cNvSpPr/>
      </dsp:nvSpPr>
      <dsp:spPr>
        <a:xfrm>
          <a:off x="285414" y="420376"/>
          <a:ext cx="266270" cy="230355"/>
        </a:xfrm>
        <a:prstGeom prst="hexagon">
          <a:avLst>
            <a:gd name="adj" fmla="val 28570"/>
            <a:gd name="vf" fmla="val 1154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solidFill>
                <a:srgbClr val="FFC000"/>
              </a:solidFill>
            </a:rPr>
            <a:t>事例</a:t>
          </a:r>
          <a:endParaRPr kumimoji="1" lang="ja-JP" altLang="en-US" sz="600" b="1" kern="1200" dirty="0">
            <a:solidFill>
              <a:srgbClr val="FFC000"/>
            </a:solidFill>
          </a:endParaRPr>
        </a:p>
      </dsp:txBody>
      <dsp:txXfrm>
        <a:off x="329541" y="458551"/>
        <a:ext cx="178016" cy="154005"/>
      </dsp:txXfrm>
    </dsp:sp>
    <dsp:sp modelId="{782E33DE-1296-414E-BC3D-A0E0ABC8CFF3}">
      <dsp:nvSpPr>
        <dsp:cNvPr id="0" name=""/>
        <dsp:cNvSpPr/>
      </dsp:nvSpPr>
      <dsp:spPr>
        <a:xfrm>
          <a:off x="285414" y="141367"/>
          <a:ext cx="266270" cy="230355"/>
        </a:xfrm>
        <a:prstGeom prst="hexagon">
          <a:avLst>
            <a:gd name="adj" fmla="val 28570"/>
            <a:gd name="vf" fmla="val 115470"/>
          </a:avLst>
        </a:prstGeom>
        <a:solidFill>
          <a:schemeClr val="accent1">
            <a:lumMod val="60000"/>
            <a:lumOff val="4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kumimoji="1" lang="ja-JP" altLang="en-US" sz="600" b="1" kern="1200" dirty="0" smtClean="0"/>
            <a:t>活動</a:t>
          </a:r>
          <a:endParaRPr kumimoji="1" lang="ja-JP" altLang="en-US" sz="600" b="1" kern="1200" dirty="0"/>
        </a:p>
      </dsp:txBody>
      <dsp:txXfrm>
        <a:off x="329541" y="179542"/>
        <a:ext cx="178016" cy="15400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放射状に並んだ六角形"/>
  <dgm:desc val="中心の要素やテーマに関連した一連のプロセスを示す場合に使用します。最大で 6 つまでの第 2 レベルの図形を使用できます。テキストが少ない場合に適しています。使用されていないテキストは表示されませんが、レイアウトを切り替えると使用可能になります。"/>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放射状に並んだ六角形"/>
  <dgm:desc val="中心の要素やテーマに関連した一連のプロセスを示す場合に使用します。最大で 6 つまでの第 2 レベルの図形を使用できます。テキストが少ない場合に適しています。使用されていないテキストは表示されませんが、レイアウトを切り替えると使用可能になります。"/>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11/layout/HexagonRadial">
  <dgm:title val="放射状に並んだ六角形"/>
  <dgm:desc val="中心の要素やテーマに関連した一連のプロセスを示す場合に使用します。最大で 6 つまでの第 2 レベルの図形を使用できます。テキストが少ない場合に適しています。使用されていないテキストは表示されませんが、レイアウトを切り替えると使用可能になります。"/>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11/layout/HexagonRadial">
  <dgm:title val="放射状に並んだ六角形"/>
  <dgm:desc val="中心の要素やテーマに関連した一連のプロセスを示す場合に使用します。最大で 6 つまでの第 2 レベルの図形を使用できます。テキストが少ない場合に適しています。使用されていないテキストは表示されませんが、レイアウトを切り替えると使用可能になります。"/>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11/layout/HexagonRadial">
  <dgm:title val="放射状に並んだ六角形"/>
  <dgm:desc val="中心の要素やテーマに関連した一連のプロセスを示す場合に使用します。最大で 6 つまでの第 2 レベルの図形を使用できます。テキストが少ない場合に適しています。使用されていないテキストは表示されませんが、レイアウトを切り替えると使用可能になります。"/>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11/layout/HexagonRadial">
  <dgm:title val="放射状に並んだ六角形"/>
  <dgm:desc val="中心の要素やテーマに関連した一連のプロセスを示す場合に使用します。最大で 6 つまでの第 2 レベルの図形を使用できます。テキストが少ない場合に適しています。使用されていないテキストは表示されませんが、レイアウトを切り替えると使用可能になります。"/>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BE79E8F9-8176-409C-946D-FCAEFF9D12CC}" type="datetimeFigureOut">
              <a:rPr kumimoji="1" lang="ja-JP" altLang="en-US" smtClean="0"/>
              <a:t>2016/11/22</a:t>
            </a:fld>
            <a:endParaRPr kumimoji="1" lang="ja-JP" altLang="en-US" dirty="0"/>
          </a:p>
        </p:txBody>
      </p:sp>
      <p:sp>
        <p:nvSpPr>
          <p:cNvPr id="4" name="スライド イメージ プレースホルダー 3"/>
          <p:cNvSpPr>
            <a:spLocks noGrp="1" noRot="1" noChangeAspect="1"/>
          </p:cNvSpPr>
          <p:nvPr>
            <p:ph type="sldImg" idx="2"/>
          </p:nvPr>
        </p:nvSpPr>
        <p:spPr>
          <a:xfrm>
            <a:off x="2266950" y="1243013"/>
            <a:ext cx="2324100" cy="3357562"/>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88D3BEB8-4105-41E8-874A-566E672429B6}" type="slidenum">
              <a:rPr kumimoji="1" lang="ja-JP" altLang="en-US" smtClean="0"/>
              <a:t>‹#›</a:t>
            </a:fld>
            <a:endParaRPr kumimoji="1" lang="ja-JP" altLang="en-US" dirty="0"/>
          </a:p>
        </p:txBody>
      </p:sp>
    </p:spTree>
    <p:extLst>
      <p:ext uri="{BB962C8B-B14F-4D97-AF65-F5344CB8AC3E}">
        <p14:creationId xmlns:p14="http://schemas.microsoft.com/office/powerpoint/2010/main" val="5439097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8D3BEB8-4105-41E8-874A-566E672429B6}" type="slidenum">
              <a:rPr kumimoji="1" lang="ja-JP" altLang="en-US" smtClean="0"/>
              <a:t>5</a:t>
            </a:fld>
            <a:endParaRPr kumimoji="1" lang="ja-JP" altLang="en-US" dirty="0"/>
          </a:p>
        </p:txBody>
      </p:sp>
    </p:spTree>
    <p:extLst>
      <p:ext uri="{BB962C8B-B14F-4D97-AF65-F5344CB8AC3E}">
        <p14:creationId xmlns:p14="http://schemas.microsoft.com/office/powerpoint/2010/main" val="3383722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BD8FAA5B-CF16-485B-96FA-8A079AD82389}" type="datetimeFigureOut">
              <a:rPr kumimoji="1" lang="ja-JP" altLang="en-US" smtClean="0"/>
              <a:t>2016/11/22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35890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D8FAA5B-CF16-485B-96FA-8A079AD82389}" type="datetimeFigureOut">
              <a:rPr kumimoji="1" lang="ja-JP" altLang="en-US" smtClean="0"/>
              <a:t>2016/11/22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401005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D8FAA5B-CF16-485B-96FA-8A079AD82389}" type="datetimeFigureOut">
              <a:rPr kumimoji="1" lang="ja-JP" altLang="en-US" smtClean="0"/>
              <a:t>2016/11/22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1114842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D8FAA5B-CF16-485B-96FA-8A079AD82389}" type="datetimeFigureOut">
              <a:rPr kumimoji="1" lang="ja-JP" altLang="en-US" smtClean="0"/>
              <a:t>2016/11/22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1426437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D8FAA5B-CF16-485B-96FA-8A079AD82389}" type="datetimeFigureOut">
              <a:rPr kumimoji="1" lang="ja-JP" altLang="en-US" smtClean="0"/>
              <a:t>2016/11/22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680500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BD8FAA5B-CF16-485B-96FA-8A079AD82389}" type="datetimeFigureOut">
              <a:rPr kumimoji="1" lang="ja-JP" altLang="en-US" smtClean="0"/>
              <a:t>2016/11/22</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4164799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BD8FAA5B-CF16-485B-96FA-8A079AD82389}" type="datetimeFigureOut">
              <a:rPr kumimoji="1" lang="ja-JP" altLang="en-US" smtClean="0"/>
              <a:t>2016/11/22</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1399690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BD8FAA5B-CF16-485B-96FA-8A079AD82389}" type="datetimeFigureOut">
              <a:rPr kumimoji="1" lang="ja-JP" altLang="en-US" smtClean="0"/>
              <a:t>2016/11/22</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1699344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8FAA5B-CF16-485B-96FA-8A079AD82389}" type="datetimeFigureOut">
              <a:rPr kumimoji="1" lang="ja-JP" altLang="en-US" smtClean="0"/>
              <a:t>2016/11/22</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1192234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BD8FAA5B-CF16-485B-96FA-8A079AD82389}" type="datetimeFigureOut">
              <a:rPr kumimoji="1" lang="ja-JP" altLang="en-US" smtClean="0"/>
              <a:t>2016/11/22</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3055268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dirty="0"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BD8FAA5B-CF16-485B-96FA-8A079AD82389}" type="datetimeFigureOut">
              <a:rPr kumimoji="1" lang="ja-JP" altLang="en-US" smtClean="0"/>
              <a:t>2016/11/22</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2458083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D8FAA5B-CF16-485B-96FA-8A079AD82389}" type="datetimeFigureOut">
              <a:rPr kumimoji="1" lang="ja-JP" altLang="en-US" smtClean="0"/>
              <a:t>2016/11/22</a:t>
            </a:fld>
            <a:endParaRPr kumimoji="1" lang="ja-JP" altLang="en-US"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D1B025B-0EFC-445E-B81C-F2FE89D245F2}" type="slidenum">
              <a:rPr kumimoji="1" lang="ja-JP" altLang="en-US" smtClean="0"/>
              <a:t>‹#›</a:t>
            </a:fld>
            <a:endParaRPr kumimoji="1" lang="ja-JP" altLang="en-US" dirty="0"/>
          </a:p>
        </p:txBody>
      </p:sp>
    </p:spTree>
    <p:extLst>
      <p:ext uri="{BB962C8B-B14F-4D97-AF65-F5344CB8AC3E}">
        <p14:creationId xmlns:p14="http://schemas.microsoft.com/office/powerpoint/2010/main" val="31865959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g"/><Relationship Id="rId7" Type="http://schemas.openxmlformats.org/officeDocument/2006/relationships/diagramQuickStyle" Target="../diagrams/quickStyle1.xml"/><Relationship Id="rId2"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6.jpeg"/><Relationship Id="rId4" Type="http://schemas.openxmlformats.org/officeDocument/2006/relationships/image" Target="../media/image5.jp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9.emf"/></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3.xml"/><Relationship Id="rId13"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diagramLayout" Target="../diagrams/layout3.xml"/><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image" Target="../media/image10.jpeg"/><Relationship Id="rId16" Type="http://schemas.openxmlformats.org/officeDocument/2006/relationships/image" Target="../media/image19.png"/><Relationship Id="rId1" Type="http://schemas.openxmlformats.org/officeDocument/2006/relationships/slideLayout" Target="../slideLayouts/slideLayout1.xml"/><Relationship Id="rId6" Type="http://schemas.openxmlformats.org/officeDocument/2006/relationships/diagramData" Target="../diagrams/data3.xml"/><Relationship Id="rId11" Type="http://schemas.openxmlformats.org/officeDocument/2006/relationships/image" Target="../media/image14.png"/><Relationship Id="rId5" Type="http://schemas.openxmlformats.org/officeDocument/2006/relationships/image" Target="../media/image13.jpg"/><Relationship Id="rId15" Type="http://schemas.openxmlformats.org/officeDocument/2006/relationships/image" Target="../media/image18.png"/><Relationship Id="rId10" Type="http://schemas.microsoft.com/office/2007/relationships/diagramDrawing" Target="../diagrams/drawing3.xml"/><Relationship Id="rId4" Type="http://schemas.openxmlformats.org/officeDocument/2006/relationships/image" Target="../media/image12.jpeg"/><Relationship Id="rId9" Type="http://schemas.openxmlformats.org/officeDocument/2006/relationships/diagramColors" Target="../diagrams/colors3.xml"/><Relationship Id="rId14"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image" Target="../media/image21.jpg"/><Relationship Id="rId7" Type="http://schemas.openxmlformats.org/officeDocument/2006/relationships/image" Target="../media/image25.jpeg"/><Relationship Id="rId12"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4.jpeg"/><Relationship Id="rId11" Type="http://schemas.openxmlformats.org/officeDocument/2006/relationships/diagramColors" Target="../diagrams/colors4.xml"/><Relationship Id="rId5" Type="http://schemas.openxmlformats.org/officeDocument/2006/relationships/image" Target="../media/image23.jpg"/><Relationship Id="rId10" Type="http://schemas.openxmlformats.org/officeDocument/2006/relationships/diagramQuickStyle" Target="../diagrams/quickStyle4.xml"/><Relationship Id="rId4" Type="http://schemas.openxmlformats.org/officeDocument/2006/relationships/image" Target="../media/image22.jpg"/><Relationship Id="rId9"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5.xml"/><Relationship Id="rId13" Type="http://schemas.openxmlformats.org/officeDocument/2006/relationships/image" Target="../media/image32.png"/><Relationship Id="rId3" Type="http://schemas.openxmlformats.org/officeDocument/2006/relationships/image" Target="../media/image27.jpeg"/><Relationship Id="rId7" Type="http://schemas.openxmlformats.org/officeDocument/2006/relationships/diagramData" Target="../diagrams/data5.xml"/><Relationship Id="rId12" Type="http://schemas.openxmlformats.org/officeDocument/2006/relationships/image" Target="../media/image31.jpeg"/><Relationship Id="rId2" Type="http://schemas.openxmlformats.org/officeDocument/2006/relationships/image" Target="../media/image26.jpg"/><Relationship Id="rId1" Type="http://schemas.openxmlformats.org/officeDocument/2006/relationships/slideLayout" Target="../slideLayouts/slideLayout1.xml"/><Relationship Id="rId6" Type="http://schemas.openxmlformats.org/officeDocument/2006/relationships/image" Target="../media/image30.jpg"/><Relationship Id="rId11" Type="http://schemas.microsoft.com/office/2007/relationships/diagramDrawing" Target="../diagrams/drawing5.xml"/><Relationship Id="rId5" Type="http://schemas.openxmlformats.org/officeDocument/2006/relationships/image" Target="../media/image29.jpg"/><Relationship Id="rId10" Type="http://schemas.openxmlformats.org/officeDocument/2006/relationships/diagramColors" Target="../diagrams/colors5.xml"/><Relationship Id="rId4" Type="http://schemas.openxmlformats.org/officeDocument/2006/relationships/image" Target="../media/image28.jpeg"/><Relationship Id="rId9"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34.jpg"/><Relationship Id="rId7" Type="http://schemas.openxmlformats.org/officeDocument/2006/relationships/diagramColors" Target="../diagrams/colors6.xml"/><Relationship Id="rId2" Type="http://schemas.openxmlformats.org/officeDocument/2006/relationships/image" Target="../media/image33.jpg"/><Relationship Id="rId1" Type="http://schemas.openxmlformats.org/officeDocument/2006/relationships/slideLayout" Target="../slideLayouts/slideLayout1.xml"/><Relationship Id="rId6" Type="http://schemas.openxmlformats.org/officeDocument/2006/relationships/diagramQuickStyle" Target="../diagrams/quickStyle6.xml"/><Relationship Id="rId11" Type="http://schemas.openxmlformats.org/officeDocument/2006/relationships/image" Target="../media/image37.jpeg"/><Relationship Id="rId5" Type="http://schemas.openxmlformats.org/officeDocument/2006/relationships/diagramLayout" Target="../diagrams/layout6.xml"/><Relationship Id="rId10" Type="http://schemas.openxmlformats.org/officeDocument/2006/relationships/image" Target="../media/image36.jpg"/><Relationship Id="rId4" Type="http://schemas.openxmlformats.org/officeDocument/2006/relationships/diagramData" Target="../diagrams/data6.xml"/><Relationship Id="rId9" Type="http://schemas.openxmlformats.org/officeDocument/2006/relationships/image" Target="../media/image35.jpeg"/></Relationships>
</file>

<file path=ppt/slides/_rels/slide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大波 4"/>
          <p:cNvSpPr/>
          <p:nvPr/>
        </p:nvSpPr>
        <p:spPr>
          <a:xfrm>
            <a:off x="368300" y="4458987"/>
            <a:ext cx="3680749" cy="706056"/>
          </a:xfrm>
          <a:prstGeom prst="wav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p:cNvSpPr txBox="1"/>
          <p:nvPr/>
        </p:nvSpPr>
        <p:spPr>
          <a:xfrm>
            <a:off x="2875002" y="7124374"/>
            <a:ext cx="1107996" cy="369332"/>
          </a:xfrm>
          <a:prstGeom prst="rect">
            <a:avLst/>
          </a:prstGeom>
          <a:noFill/>
        </p:spPr>
        <p:txBody>
          <a:bodyPr wrap="none" rtlCol="0">
            <a:spAutoFit/>
          </a:bodyPr>
          <a:lstStyle/>
          <a:p>
            <a:r>
              <a:rPr kumimoji="1" lang="ja-JP" altLang="en-US" dirty="0" smtClean="0">
                <a:latin typeface="Meiryo UI" panose="020B0604030504040204" pitchFamily="50" charset="-128"/>
                <a:ea typeface="Meiryo UI" panose="020B0604030504040204" pitchFamily="50" charset="-128"/>
              </a:rPr>
              <a:t>会社案内</a:t>
            </a:r>
            <a:endParaRPr kumimoji="1" lang="ja-JP" altLang="en-US" dirty="0">
              <a:latin typeface="Meiryo UI" panose="020B0604030504040204" pitchFamily="50" charset="-128"/>
              <a:ea typeface="Meiryo UI" panose="020B0604030504040204" pitchFamily="50" charset="-128"/>
            </a:endParaRPr>
          </a:p>
        </p:txBody>
      </p:sp>
      <p:sp>
        <p:nvSpPr>
          <p:cNvPr id="6" name="テキスト ボックス 5"/>
          <p:cNvSpPr txBox="1"/>
          <p:nvPr/>
        </p:nvSpPr>
        <p:spPr>
          <a:xfrm>
            <a:off x="1900376" y="7647527"/>
            <a:ext cx="3057247" cy="523220"/>
          </a:xfrm>
          <a:prstGeom prst="rect">
            <a:avLst/>
          </a:prstGeom>
          <a:noFill/>
        </p:spPr>
        <p:txBody>
          <a:bodyPr wrap="none" rtlCol="0">
            <a:spAutoFit/>
          </a:bodyPr>
          <a:lstStyle/>
          <a:p>
            <a:pPr algn="ctr"/>
            <a:r>
              <a:rPr lang="ja-JP" altLang="en-US" sz="2800" dirty="0" smtClean="0">
                <a:latin typeface="HGS行書体" panose="03000600000000000000" pitchFamily="66" charset="-128"/>
                <a:ea typeface="HGS行書体" panose="03000600000000000000" pitchFamily="66" charset="-128"/>
              </a:rPr>
              <a:t>株式会社</a:t>
            </a:r>
            <a:r>
              <a:rPr lang="ja-JP" altLang="en-US" sz="2800" b="1" dirty="0" smtClean="0">
                <a:latin typeface="HGS行書体" panose="03000600000000000000" pitchFamily="66" charset="-128"/>
                <a:ea typeface="HGS行書体" panose="03000600000000000000" pitchFamily="66" charset="-128"/>
              </a:rPr>
              <a:t>しんせん</a:t>
            </a:r>
            <a:endParaRPr kumimoji="1" lang="ja-JP" altLang="en-US" sz="2800" b="1" dirty="0">
              <a:latin typeface="HGS行書体" panose="03000600000000000000" pitchFamily="66" charset="-128"/>
              <a:ea typeface="HGS行書体" panose="03000600000000000000" pitchFamily="66" charset="-128"/>
            </a:endParaRPr>
          </a:p>
        </p:txBody>
      </p:sp>
      <p:pic>
        <p:nvPicPr>
          <p:cNvPr id="8" name="図 7"/>
          <p:cNvPicPr>
            <a:picLocks noChangeAspect="1"/>
          </p:cNvPicPr>
          <p:nvPr/>
        </p:nvPicPr>
        <p:blipFill rotWithShape="1">
          <a:blip r:embed="rId2" cstate="print">
            <a:extLst>
              <a:ext uri="{28A0092B-C50C-407E-A947-70E740481C1C}">
                <a14:useLocalDpi xmlns:a14="http://schemas.microsoft.com/office/drawing/2010/main" val="0"/>
              </a:ext>
            </a:extLst>
          </a:blip>
          <a:srcRect l="43186" b="21438"/>
          <a:stretch/>
        </p:blipFill>
        <p:spPr>
          <a:xfrm>
            <a:off x="3536950" y="2566891"/>
            <a:ext cx="2926975" cy="3035568"/>
          </a:xfrm>
          <a:prstGeom prst="ellipse">
            <a:avLst/>
          </a:prstGeom>
        </p:spPr>
      </p:pic>
      <p:pic>
        <p:nvPicPr>
          <p:cNvPr id="9" name="図 8"/>
          <p:cNvPicPr>
            <a:picLocks noChangeAspect="1"/>
          </p:cNvPicPr>
          <p:nvPr/>
        </p:nvPicPr>
        <p:blipFill rotWithShape="1">
          <a:blip r:embed="rId3" cstate="print">
            <a:extLst>
              <a:ext uri="{28A0092B-C50C-407E-A947-70E740481C1C}">
                <a14:useLocalDpi xmlns:a14="http://schemas.microsoft.com/office/drawing/2010/main" val="0"/>
              </a:ext>
            </a:extLst>
          </a:blip>
          <a:srcRect l="41325" t="327" r="14459" b="40065"/>
          <a:stretch/>
        </p:blipFill>
        <p:spPr>
          <a:xfrm>
            <a:off x="567654" y="521823"/>
            <a:ext cx="4045289" cy="4090137"/>
          </a:xfrm>
          <a:prstGeom prst="ellipse">
            <a:avLst/>
          </a:prstGeom>
        </p:spPr>
      </p:pic>
      <p:sp>
        <p:nvSpPr>
          <p:cNvPr id="10" name="テキスト ボックス 9"/>
          <p:cNvSpPr txBox="1"/>
          <p:nvPr/>
        </p:nvSpPr>
        <p:spPr>
          <a:xfrm>
            <a:off x="461744" y="4611960"/>
            <a:ext cx="3190297" cy="400110"/>
          </a:xfrm>
          <a:prstGeom prst="rect">
            <a:avLst/>
          </a:prstGeom>
          <a:noFill/>
        </p:spPr>
        <p:txBody>
          <a:bodyPr wrap="none" rtlCol="0">
            <a:spAutoFit/>
          </a:bodyPr>
          <a:lstStyle/>
          <a:p>
            <a:pPr algn="ctr"/>
            <a:r>
              <a:rPr lang="ja-JP" altLang="en-US" sz="2000" dirty="0">
                <a:latin typeface="Meiryo UI" panose="020B0604030504040204" pitchFamily="50" charset="-128"/>
                <a:ea typeface="Meiryo UI" panose="020B0604030504040204" pitchFamily="50" charset="-128"/>
              </a:rPr>
              <a:t>史上最強の塗り替えプロ</a:t>
            </a:r>
            <a:r>
              <a:rPr lang="ja-JP" altLang="en-US" sz="2000" dirty="0" smtClean="0">
                <a:latin typeface="Meiryo UI" panose="020B0604030504040204" pitchFamily="50" charset="-128"/>
                <a:ea typeface="Meiryo UI" panose="020B0604030504040204" pitchFamily="50" charset="-128"/>
              </a:rPr>
              <a:t>集団</a:t>
            </a:r>
            <a:endParaRPr lang="en-US" altLang="ja-JP" sz="2000" dirty="0" smtClean="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606969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262224" y="45622"/>
            <a:ext cx="4033476" cy="523220"/>
          </a:xfrm>
          <a:prstGeom prst="rect">
            <a:avLst/>
          </a:prstGeom>
          <a:noFill/>
        </p:spPr>
        <p:txBody>
          <a:bodyPr wrap="none" rtlCol="0">
            <a:spAutoFit/>
          </a:bodyPr>
          <a:lstStyle/>
          <a:p>
            <a:r>
              <a:rPr lang="ja-JP" altLang="en-US" sz="2800" dirty="0" smtClean="0">
                <a:solidFill>
                  <a:srgbClr val="0070C0"/>
                </a:solidFill>
                <a:latin typeface="Meiryo UI" panose="020B0604030504040204" pitchFamily="50" charset="-128"/>
                <a:ea typeface="Meiryo UI" panose="020B0604030504040204" pitchFamily="50" charset="-128"/>
              </a:rPr>
              <a:t>しんせんの仕事はココが違う</a:t>
            </a:r>
            <a:endParaRPr kumimoji="1" lang="ja-JP" altLang="en-US" sz="2800" dirty="0">
              <a:solidFill>
                <a:srgbClr val="0070C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260350" y="4123555"/>
            <a:ext cx="2555508" cy="369332"/>
          </a:xfrm>
          <a:prstGeom prst="rect">
            <a:avLst/>
          </a:prstGeom>
          <a:noFill/>
        </p:spPr>
        <p:txBody>
          <a:bodyPr wrap="none" rtlCol="0">
            <a:spAutoFit/>
          </a:bodyPr>
          <a:lstStyle/>
          <a:p>
            <a:r>
              <a:rPr lang="ja-JP" altLang="en-US" dirty="0" smtClean="0">
                <a:solidFill>
                  <a:srgbClr val="0070C0"/>
                </a:solidFill>
                <a:latin typeface="Meiryo UI" panose="020B0604030504040204" pitchFamily="50" charset="-128"/>
                <a:ea typeface="Meiryo UI" panose="020B0604030504040204" pitchFamily="50" charset="-128"/>
              </a:rPr>
              <a:t>①多数の有資格者が誇り</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260350" y="5765855"/>
            <a:ext cx="2249334" cy="369332"/>
          </a:xfrm>
          <a:prstGeom prst="rect">
            <a:avLst/>
          </a:prstGeom>
          <a:noFill/>
        </p:spPr>
        <p:txBody>
          <a:bodyPr wrap="none" rtlCol="0">
            <a:spAutoFit/>
          </a:bodyPr>
          <a:lstStyle/>
          <a:p>
            <a:r>
              <a:rPr lang="ja-JP" altLang="en-US" dirty="0" smtClean="0">
                <a:solidFill>
                  <a:srgbClr val="0070C0"/>
                </a:solidFill>
                <a:latin typeface="Meiryo UI" panose="020B0604030504040204" pitchFamily="50" charset="-128"/>
                <a:ea typeface="Meiryo UI" panose="020B0604030504040204" pitchFamily="50" charset="-128"/>
              </a:rPr>
              <a:t>②</a:t>
            </a:r>
            <a:r>
              <a:rPr lang="ja-JP" altLang="en-US" dirty="0">
                <a:solidFill>
                  <a:srgbClr val="0070C0"/>
                </a:solidFill>
                <a:latin typeface="Meiryo UI" panose="020B0604030504040204" pitchFamily="50" charset="-128"/>
                <a:ea typeface="Meiryo UI" panose="020B0604030504040204" pitchFamily="50" charset="-128"/>
              </a:rPr>
              <a:t>作業性の良い足場</a:t>
            </a:r>
            <a:endParaRPr kumimoji="1" lang="ja-JP" altLang="en-US" dirty="0">
              <a:solidFill>
                <a:srgbClr val="0070C0"/>
              </a:solidFill>
              <a:latin typeface="Meiryo UI" panose="020B0604030504040204" pitchFamily="50" charset="-128"/>
              <a:ea typeface="Meiryo UI" panose="020B0604030504040204" pitchFamily="50" charset="-128"/>
            </a:endParaRPr>
          </a:p>
        </p:txBody>
      </p:sp>
      <p:sp>
        <p:nvSpPr>
          <p:cNvPr id="5" name="テキスト ボックス 4"/>
          <p:cNvSpPr txBox="1"/>
          <p:nvPr/>
        </p:nvSpPr>
        <p:spPr>
          <a:xfrm>
            <a:off x="260350" y="7884918"/>
            <a:ext cx="3552911" cy="369332"/>
          </a:xfrm>
          <a:prstGeom prst="rect">
            <a:avLst/>
          </a:prstGeom>
          <a:noFill/>
        </p:spPr>
        <p:txBody>
          <a:bodyPr wrap="square" rtlCol="0">
            <a:spAutoFit/>
          </a:bodyPr>
          <a:lstStyle/>
          <a:p>
            <a:r>
              <a:rPr lang="ja-JP" altLang="en-US" dirty="0" smtClean="0">
                <a:solidFill>
                  <a:srgbClr val="0070C0"/>
                </a:solidFill>
                <a:latin typeface="Meiryo UI" panose="020B0604030504040204" pitchFamily="50" charset="-128"/>
                <a:ea typeface="Meiryo UI" panose="020B0604030504040204" pitchFamily="50" charset="-128"/>
              </a:rPr>
              <a:t>③塗り直し保証書と記録</a:t>
            </a:r>
            <a:r>
              <a:rPr lang="ja-JP" altLang="en-US" dirty="0">
                <a:solidFill>
                  <a:srgbClr val="0070C0"/>
                </a:solidFill>
                <a:latin typeface="Meiryo UI" panose="020B0604030504040204" pitchFamily="50" charset="-128"/>
                <a:ea typeface="Meiryo UI" panose="020B0604030504040204" pitchFamily="50" charset="-128"/>
              </a:rPr>
              <a:t>写真</a:t>
            </a:r>
            <a:endParaRPr kumimoji="1" lang="ja-JP" altLang="en-US" dirty="0">
              <a:solidFill>
                <a:srgbClr val="0070C0"/>
              </a:solidFill>
              <a:latin typeface="Meiryo UI" panose="020B0604030504040204" pitchFamily="50" charset="-128"/>
              <a:ea typeface="Meiryo UI" panose="020B0604030504040204" pitchFamily="50" charset="-128"/>
            </a:endParaRPr>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2925" y="6399453"/>
            <a:ext cx="1799875" cy="1390812"/>
          </a:xfrm>
          <a:prstGeom prst="rect">
            <a:avLst/>
          </a:prstGeom>
        </p:spPr>
      </p:pic>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8504" y="8160928"/>
            <a:ext cx="2061659" cy="1506952"/>
          </a:xfrm>
          <a:prstGeom prst="rect">
            <a:avLst/>
          </a:prstGeom>
        </p:spPr>
      </p:pic>
      <p:pic>
        <p:nvPicPr>
          <p:cNvPr id="12" name="図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8253" y="821397"/>
            <a:ext cx="4077394" cy="3058045"/>
          </a:xfrm>
          <a:prstGeom prst="rect">
            <a:avLst/>
          </a:prstGeom>
        </p:spPr>
      </p:pic>
      <p:graphicFrame>
        <p:nvGraphicFramePr>
          <p:cNvPr id="14" name="図表 13"/>
          <p:cNvGraphicFramePr/>
          <p:nvPr>
            <p:extLst>
              <p:ext uri="{D42A27DB-BD31-4B8C-83A1-F6EECF244321}">
                <p14:modId xmlns:p14="http://schemas.microsoft.com/office/powerpoint/2010/main" val="1665434722"/>
              </p:ext>
            </p:extLst>
          </p:nvPr>
        </p:nvGraphicFramePr>
        <p:xfrm>
          <a:off x="22176" y="100937"/>
          <a:ext cx="1388632" cy="109526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6" name="図 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754891" y="4387278"/>
            <a:ext cx="1641512" cy="16415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perspectiveHeroicExtremeLeftFacing"/>
            <a:lightRig rig="twoPt" dir="t">
              <a:rot lat="0" lon="0" rev="7200000"/>
            </a:lightRig>
          </a:scene3d>
          <a:sp3d>
            <a:bevelT w="25400" h="19050"/>
            <a:contourClr>
              <a:srgbClr val="FFFFFF"/>
            </a:contourClr>
          </a:sp3d>
        </p:spPr>
      </p:pic>
      <p:sp>
        <p:nvSpPr>
          <p:cNvPr id="13" name="テキスト ボックス 12"/>
          <p:cNvSpPr txBox="1"/>
          <p:nvPr/>
        </p:nvSpPr>
        <p:spPr>
          <a:xfrm>
            <a:off x="414494" y="4454375"/>
            <a:ext cx="3892622" cy="1015663"/>
          </a:xfrm>
          <a:prstGeom prst="rect">
            <a:avLst/>
          </a:prstGeom>
          <a:noFill/>
        </p:spPr>
        <p:txBody>
          <a:bodyPr wrap="square" rtlCol="0">
            <a:spAutoFit/>
          </a:bodyPr>
          <a:lstStyle/>
          <a:p>
            <a:r>
              <a:rPr lang="ja-JP" altLang="en-US" sz="1200" dirty="0" smtClean="0">
                <a:latin typeface="+mn-ea"/>
              </a:rPr>
              <a:t>しんせんの社員は施工</a:t>
            </a:r>
            <a:r>
              <a:rPr lang="ja-JP" altLang="en-US" sz="1200" dirty="0">
                <a:latin typeface="+mn-ea"/>
              </a:rPr>
              <a:t>管理技師、塗装技能士、防水技能士、塗装診断士など</a:t>
            </a:r>
            <a:r>
              <a:rPr lang="ja-JP" altLang="en-US" sz="1200" dirty="0" smtClean="0">
                <a:latin typeface="+mn-ea"/>
              </a:rPr>
              <a:t>、有資格者揃い。知識</a:t>
            </a:r>
            <a:r>
              <a:rPr lang="ja-JP" altLang="en-US" sz="1200" dirty="0">
                <a:latin typeface="+mn-ea"/>
              </a:rPr>
              <a:t>も豊富で腕も</a:t>
            </a:r>
            <a:r>
              <a:rPr lang="ja-JP" altLang="en-US" sz="1200" dirty="0" smtClean="0">
                <a:latin typeface="+mn-ea"/>
              </a:rPr>
              <a:t>一流です</a:t>
            </a:r>
            <a:r>
              <a:rPr lang="ja-JP" altLang="en-US" sz="1200" dirty="0">
                <a:latin typeface="+mn-ea"/>
              </a:rPr>
              <a:t>から建物それぞれにあった施工法</a:t>
            </a:r>
            <a:r>
              <a:rPr lang="ja-JP" altLang="en-US" sz="1200" dirty="0" smtClean="0">
                <a:latin typeface="+mn-ea"/>
              </a:rPr>
              <a:t>、使用</a:t>
            </a:r>
            <a:r>
              <a:rPr lang="ja-JP" altLang="en-US" sz="1200" dirty="0">
                <a:latin typeface="+mn-ea"/>
              </a:rPr>
              <a:t>材料を選定できます。</a:t>
            </a:r>
          </a:p>
          <a:p>
            <a:r>
              <a:rPr lang="ja-JP" altLang="en-US" sz="1200" dirty="0">
                <a:latin typeface="+mn-ea"/>
              </a:rPr>
              <a:t>適切な下地処理、丁寧</a:t>
            </a:r>
            <a:r>
              <a:rPr lang="ja-JP" altLang="en-US" sz="1200" dirty="0" smtClean="0">
                <a:latin typeface="+mn-ea"/>
              </a:rPr>
              <a:t>な</a:t>
            </a:r>
            <a:r>
              <a:rPr lang="en-US" altLang="ja-JP" sz="1200" dirty="0" smtClean="0">
                <a:latin typeface="+mn-ea"/>
              </a:rPr>
              <a:t>3</a:t>
            </a:r>
            <a:r>
              <a:rPr lang="ja-JP" altLang="en-US" sz="1200" dirty="0" smtClean="0">
                <a:latin typeface="+mn-ea"/>
              </a:rPr>
              <a:t>度</a:t>
            </a:r>
            <a:r>
              <a:rPr lang="ja-JP" altLang="en-US" sz="1200" dirty="0">
                <a:latin typeface="+mn-ea"/>
              </a:rPr>
              <a:t>塗りを</a:t>
            </a:r>
            <a:r>
              <a:rPr lang="ja-JP" altLang="en-US" sz="1200" dirty="0" smtClean="0">
                <a:latin typeface="+mn-ea"/>
              </a:rPr>
              <a:t>行います。</a:t>
            </a:r>
            <a:endParaRPr lang="ja-JP" altLang="en-US" sz="1200" dirty="0">
              <a:latin typeface="+mn-ea"/>
            </a:endParaRPr>
          </a:p>
        </p:txBody>
      </p:sp>
      <p:sp>
        <p:nvSpPr>
          <p:cNvPr id="15" name="テキスト ボックス 14"/>
          <p:cNvSpPr txBox="1"/>
          <p:nvPr/>
        </p:nvSpPr>
        <p:spPr>
          <a:xfrm>
            <a:off x="390211" y="8221907"/>
            <a:ext cx="3941196" cy="1384995"/>
          </a:xfrm>
          <a:prstGeom prst="rect">
            <a:avLst/>
          </a:prstGeom>
          <a:noFill/>
        </p:spPr>
        <p:txBody>
          <a:bodyPr wrap="square" rtlCol="0">
            <a:spAutoFit/>
          </a:bodyPr>
          <a:lstStyle/>
          <a:p>
            <a:r>
              <a:rPr lang="ja-JP" altLang="en-US" sz="1200" dirty="0">
                <a:latin typeface="+mn-ea"/>
              </a:rPr>
              <a:t>工事完了後には保証書と施工記録写真をお渡し</a:t>
            </a:r>
            <a:r>
              <a:rPr lang="ja-JP" altLang="en-US" sz="1200" dirty="0" smtClean="0">
                <a:latin typeface="+mn-ea"/>
              </a:rPr>
              <a:t>します</a:t>
            </a:r>
            <a:r>
              <a:rPr lang="ja-JP" altLang="en-US" sz="1200" dirty="0">
                <a:latin typeface="+mn-ea"/>
              </a:rPr>
              <a:t>。</a:t>
            </a:r>
          </a:p>
          <a:p>
            <a:r>
              <a:rPr lang="ja-JP" altLang="en-US" sz="1200" dirty="0">
                <a:latin typeface="+mn-ea"/>
              </a:rPr>
              <a:t>お客様が「満足した！」とおっしゃっていただいて施工完了。</a:t>
            </a:r>
          </a:p>
          <a:p>
            <a:r>
              <a:rPr lang="ja-JP" altLang="en-US" sz="1200" dirty="0">
                <a:latin typeface="+mn-ea"/>
              </a:rPr>
              <a:t>そして私たちの保証書はその後のお付き合いの証です。</a:t>
            </a:r>
          </a:p>
          <a:p>
            <a:r>
              <a:rPr lang="ja-JP" altLang="en-US" sz="1200" dirty="0" smtClean="0">
                <a:latin typeface="+mn-ea"/>
              </a:rPr>
              <a:t>プラン</a:t>
            </a:r>
            <a:r>
              <a:rPr lang="ja-JP" altLang="en-US" sz="1200" dirty="0">
                <a:latin typeface="+mn-ea"/>
              </a:rPr>
              <a:t>に</a:t>
            </a:r>
            <a:r>
              <a:rPr lang="ja-JP" altLang="en-US" sz="1200" dirty="0" smtClean="0">
                <a:latin typeface="+mn-ea"/>
              </a:rPr>
              <a:t>あわせて</a:t>
            </a:r>
            <a:r>
              <a:rPr lang="en-US" altLang="ja-JP" sz="1200" dirty="0" smtClean="0">
                <a:latin typeface="+mn-ea"/>
              </a:rPr>
              <a:t>5</a:t>
            </a:r>
            <a:r>
              <a:rPr lang="ja-JP" altLang="en-US" sz="1200" dirty="0" smtClean="0">
                <a:latin typeface="+mn-ea"/>
              </a:rPr>
              <a:t>～</a:t>
            </a:r>
            <a:r>
              <a:rPr lang="en-US" altLang="ja-JP" sz="1200" dirty="0" smtClean="0">
                <a:latin typeface="+mn-ea"/>
              </a:rPr>
              <a:t>10</a:t>
            </a:r>
            <a:r>
              <a:rPr lang="ja-JP" altLang="en-US" sz="1200" dirty="0" smtClean="0">
                <a:latin typeface="+mn-ea"/>
              </a:rPr>
              <a:t>年間</a:t>
            </a:r>
            <a:r>
              <a:rPr lang="ja-JP" altLang="en-US" sz="1200" dirty="0">
                <a:latin typeface="+mn-ea"/>
              </a:rPr>
              <a:t>、品質の保証をしております。</a:t>
            </a:r>
          </a:p>
          <a:p>
            <a:r>
              <a:rPr lang="ja-JP" altLang="en-US" sz="1200" dirty="0">
                <a:latin typeface="+mn-ea"/>
              </a:rPr>
              <a:t>また施工記録写真は、屋根の上など見えない所や細かい所の工事</a:t>
            </a:r>
            <a:r>
              <a:rPr lang="ja-JP" altLang="en-US" sz="1200" dirty="0" smtClean="0">
                <a:latin typeface="+mn-ea"/>
              </a:rPr>
              <a:t>の証拠</a:t>
            </a:r>
            <a:r>
              <a:rPr lang="ja-JP" altLang="en-US" sz="1200" dirty="0">
                <a:latin typeface="+mn-ea"/>
              </a:rPr>
              <a:t>と</a:t>
            </a:r>
            <a:r>
              <a:rPr lang="ja-JP" altLang="en-US" sz="1200" dirty="0" smtClean="0">
                <a:latin typeface="+mn-ea"/>
              </a:rPr>
              <a:t>なります。</a:t>
            </a:r>
            <a:endParaRPr lang="en-US" altLang="ja-JP" sz="1200" dirty="0" smtClean="0">
              <a:latin typeface="+mn-ea"/>
            </a:endParaRPr>
          </a:p>
          <a:p>
            <a:r>
              <a:rPr lang="ja-JP" altLang="en-US" sz="1200" dirty="0" smtClean="0">
                <a:latin typeface="+mn-ea"/>
              </a:rPr>
              <a:t>ご家族の思い出</a:t>
            </a:r>
            <a:r>
              <a:rPr lang="ja-JP" altLang="en-US" sz="1200" dirty="0">
                <a:latin typeface="+mn-ea"/>
              </a:rPr>
              <a:t>写真にも</a:t>
            </a:r>
            <a:r>
              <a:rPr lang="ja-JP" altLang="en-US" sz="1200" dirty="0" smtClean="0">
                <a:latin typeface="+mn-ea"/>
              </a:rPr>
              <a:t>なるはずです。</a:t>
            </a:r>
            <a:endParaRPr lang="ja-JP" altLang="en-US" sz="1200" dirty="0">
              <a:latin typeface="+mn-ea"/>
            </a:endParaRPr>
          </a:p>
        </p:txBody>
      </p:sp>
      <p:sp>
        <p:nvSpPr>
          <p:cNvPr id="16" name="テキスト ボックス 15"/>
          <p:cNvSpPr txBox="1"/>
          <p:nvPr/>
        </p:nvSpPr>
        <p:spPr>
          <a:xfrm>
            <a:off x="390211" y="6077314"/>
            <a:ext cx="3925405" cy="1569660"/>
          </a:xfrm>
          <a:prstGeom prst="rect">
            <a:avLst/>
          </a:prstGeom>
          <a:noFill/>
        </p:spPr>
        <p:txBody>
          <a:bodyPr wrap="square" rtlCol="0">
            <a:spAutoFit/>
          </a:bodyPr>
          <a:lstStyle/>
          <a:p>
            <a:r>
              <a:rPr lang="ja-JP" altLang="en-US" sz="1200" dirty="0" smtClean="0">
                <a:latin typeface="+mn-ea"/>
              </a:rPr>
              <a:t>「</a:t>
            </a:r>
            <a:r>
              <a:rPr lang="ja-JP" altLang="en-US" sz="1200" dirty="0">
                <a:latin typeface="+mn-ea"/>
              </a:rPr>
              <a:t>足場代がもったいない」という声</a:t>
            </a:r>
            <a:r>
              <a:rPr lang="ja-JP" altLang="en-US" sz="1200" dirty="0" smtClean="0">
                <a:latin typeface="+mn-ea"/>
              </a:rPr>
              <a:t>をお</a:t>
            </a:r>
            <a:r>
              <a:rPr lang="ja-JP" altLang="en-US" sz="1200" dirty="0">
                <a:latin typeface="+mn-ea"/>
              </a:rPr>
              <a:t>客</a:t>
            </a:r>
            <a:r>
              <a:rPr lang="ja-JP" altLang="en-US" sz="1200" dirty="0" smtClean="0">
                <a:latin typeface="+mn-ea"/>
              </a:rPr>
              <a:t>さまからいただくこともあります</a:t>
            </a:r>
            <a:r>
              <a:rPr lang="ja-JP" altLang="en-US" sz="1200" dirty="0">
                <a:latin typeface="+mn-ea"/>
              </a:rPr>
              <a:t>が</a:t>
            </a:r>
            <a:r>
              <a:rPr lang="ja-JP" altLang="en-US" sz="1200" dirty="0" smtClean="0">
                <a:latin typeface="+mn-ea"/>
              </a:rPr>
              <a:t>、簡素</a:t>
            </a:r>
            <a:r>
              <a:rPr lang="ja-JP" altLang="en-US" sz="1200" dirty="0">
                <a:latin typeface="+mn-ea"/>
              </a:rPr>
              <a:t>な足場では安全性に欠き、良い施工は</a:t>
            </a:r>
            <a:r>
              <a:rPr lang="ja-JP" altLang="en-US" sz="1200" dirty="0" smtClean="0">
                <a:latin typeface="+mn-ea"/>
              </a:rPr>
              <a:t>行えません。</a:t>
            </a:r>
            <a:endParaRPr lang="en-US" altLang="ja-JP" sz="1200" dirty="0" smtClean="0">
              <a:latin typeface="+mn-ea"/>
            </a:endParaRPr>
          </a:p>
          <a:p>
            <a:r>
              <a:rPr lang="ja-JP" altLang="en-US" sz="1200" dirty="0" smtClean="0">
                <a:latin typeface="+mn-ea"/>
              </a:rPr>
              <a:t>私たち</a:t>
            </a:r>
            <a:r>
              <a:rPr lang="ja-JP" altLang="en-US" sz="1200" dirty="0">
                <a:latin typeface="+mn-ea"/>
              </a:rPr>
              <a:t>の足場は、安全で</a:t>
            </a:r>
            <a:r>
              <a:rPr lang="ja-JP" altLang="en-US" sz="1200" dirty="0" smtClean="0">
                <a:latin typeface="+mn-ea"/>
              </a:rPr>
              <a:t>作業がしやすいよう、建物</a:t>
            </a:r>
            <a:r>
              <a:rPr lang="ja-JP" altLang="en-US" sz="1200" dirty="0">
                <a:latin typeface="+mn-ea"/>
              </a:rPr>
              <a:t>の隅々まで手が届くよう</a:t>
            </a:r>
            <a:r>
              <a:rPr lang="ja-JP" altLang="en-US" sz="1200" dirty="0" smtClean="0">
                <a:latin typeface="+mn-ea"/>
              </a:rPr>
              <a:t>にしっかり</a:t>
            </a:r>
            <a:r>
              <a:rPr lang="ja-JP" altLang="en-US" sz="1200" dirty="0">
                <a:latin typeface="+mn-ea"/>
              </a:rPr>
              <a:t>と</a:t>
            </a:r>
            <a:r>
              <a:rPr lang="ja-JP" altLang="en-US" sz="1200" dirty="0" smtClean="0">
                <a:latin typeface="+mn-ea"/>
              </a:rPr>
              <a:t>組み立てます</a:t>
            </a:r>
            <a:r>
              <a:rPr lang="ja-JP" altLang="en-US" sz="1200" dirty="0">
                <a:latin typeface="+mn-ea"/>
              </a:rPr>
              <a:t>ので</a:t>
            </a:r>
            <a:r>
              <a:rPr lang="ja-JP" altLang="en-US" sz="1200" dirty="0" smtClean="0">
                <a:latin typeface="+mn-ea"/>
              </a:rPr>
              <a:t>、徹底</a:t>
            </a:r>
            <a:r>
              <a:rPr lang="ja-JP" altLang="en-US" sz="1200" dirty="0">
                <a:latin typeface="+mn-ea"/>
              </a:rPr>
              <a:t>した下地補修ができ、丁寧な塗装が行えます。</a:t>
            </a:r>
          </a:p>
          <a:p>
            <a:r>
              <a:rPr lang="ja-JP" altLang="en-US" sz="1200" dirty="0" smtClean="0">
                <a:latin typeface="+mn-ea"/>
              </a:rPr>
              <a:t>こうした基礎が</a:t>
            </a:r>
            <a:r>
              <a:rPr lang="ja-JP" altLang="en-US" sz="1200" dirty="0">
                <a:latin typeface="+mn-ea"/>
              </a:rPr>
              <a:t>品質の</a:t>
            </a:r>
            <a:r>
              <a:rPr lang="ja-JP" altLang="en-US" sz="1200" dirty="0" smtClean="0">
                <a:latin typeface="+mn-ea"/>
              </a:rPr>
              <a:t>向上、</a:t>
            </a:r>
            <a:r>
              <a:rPr lang="ja-JP" altLang="en-US" sz="1200" dirty="0">
                <a:latin typeface="+mn-ea"/>
              </a:rPr>
              <a:t>工期短縮やコストダウンにつながっているのです。</a:t>
            </a:r>
            <a:endParaRPr kumimoji="1" lang="ja-JP" altLang="en-US" sz="1200" dirty="0">
              <a:latin typeface="+mn-ea"/>
            </a:endParaRPr>
          </a:p>
        </p:txBody>
      </p:sp>
    </p:spTree>
    <p:extLst>
      <p:ext uri="{BB962C8B-B14F-4D97-AF65-F5344CB8AC3E}">
        <p14:creationId xmlns:p14="http://schemas.microsoft.com/office/powerpoint/2010/main" val="23834229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568737" y="1315278"/>
            <a:ext cx="3599062" cy="600164"/>
          </a:xfrm>
          <a:prstGeom prst="rect">
            <a:avLst/>
          </a:prstGeom>
          <a:noFill/>
        </p:spPr>
        <p:txBody>
          <a:bodyPr wrap="none" rtlCol="0">
            <a:spAutoFit/>
          </a:bodyPr>
          <a:lstStyle/>
          <a:p>
            <a:r>
              <a:rPr kumimoji="1" lang="ja-JP" altLang="en-US" sz="1100" dirty="0" smtClean="0">
                <a:latin typeface="+mn-ea"/>
              </a:rPr>
              <a:t>史上最強の戦闘集団ある「新選組」の思想に共鳴</a:t>
            </a:r>
            <a:r>
              <a:rPr lang="ja-JP" altLang="en-US" sz="1100" dirty="0">
                <a:latin typeface="+mn-ea"/>
              </a:rPr>
              <a:t>し</a:t>
            </a:r>
            <a:r>
              <a:rPr kumimoji="1" lang="ja-JP" altLang="en-US" sz="1100" dirty="0" smtClean="0">
                <a:latin typeface="+mn-ea"/>
              </a:rPr>
              <a:t>、</a:t>
            </a:r>
            <a:endParaRPr kumimoji="1" lang="en-US" altLang="ja-JP" sz="1100" dirty="0" smtClean="0">
              <a:latin typeface="+mn-ea"/>
            </a:endParaRPr>
          </a:p>
          <a:p>
            <a:r>
              <a:rPr kumimoji="1" lang="ja-JP" altLang="en-US" sz="1100" dirty="0" smtClean="0">
                <a:latin typeface="+mn-ea"/>
              </a:rPr>
              <a:t>住まいはいつも「新鮮」でありたい</a:t>
            </a:r>
            <a:r>
              <a:rPr lang="ja-JP" altLang="en-US" sz="1100" dirty="0" smtClean="0">
                <a:latin typeface="+mn-ea"/>
              </a:rPr>
              <a:t>という思いから、社名を</a:t>
            </a:r>
            <a:endParaRPr lang="en-US" altLang="ja-JP" sz="1100" dirty="0" smtClean="0">
              <a:latin typeface="+mn-ea"/>
            </a:endParaRPr>
          </a:p>
          <a:p>
            <a:r>
              <a:rPr kumimoji="1" lang="ja-JP" altLang="en-US" sz="1100" dirty="0" smtClean="0">
                <a:latin typeface="+mn-ea"/>
              </a:rPr>
              <a:t>「しんせん」と名付けました。</a:t>
            </a:r>
            <a:endParaRPr kumimoji="1" lang="ja-JP" altLang="en-US" sz="1100" dirty="0">
              <a:latin typeface="+mn-ea"/>
            </a:endParaRPr>
          </a:p>
        </p:txBody>
      </p:sp>
      <p:sp>
        <p:nvSpPr>
          <p:cNvPr id="7" name="テキスト ボックス 6"/>
          <p:cNvSpPr txBox="1"/>
          <p:nvPr/>
        </p:nvSpPr>
        <p:spPr>
          <a:xfrm>
            <a:off x="4901130" y="2690187"/>
            <a:ext cx="1688283" cy="261610"/>
          </a:xfrm>
          <a:prstGeom prst="rect">
            <a:avLst/>
          </a:prstGeom>
          <a:noFill/>
        </p:spPr>
        <p:txBody>
          <a:bodyPr wrap="none" rtlCol="0">
            <a:spAutoFit/>
          </a:bodyPr>
          <a:lstStyle/>
          <a:p>
            <a:pPr algn="ctr"/>
            <a:r>
              <a:rPr lang="ja-JP" altLang="en-US" sz="1100" dirty="0" smtClean="0"/>
              <a:t>代表取締役　小笠原健悦</a:t>
            </a:r>
            <a:endParaRPr lang="en-US" altLang="ja-JP" sz="1100" dirty="0" smtClean="0"/>
          </a:p>
        </p:txBody>
      </p:sp>
      <p:sp>
        <p:nvSpPr>
          <p:cNvPr id="8" name="テキスト ボックス 7"/>
          <p:cNvSpPr txBox="1"/>
          <p:nvPr/>
        </p:nvSpPr>
        <p:spPr>
          <a:xfrm>
            <a:off x="279934" y="990551"/>
            <a:ext cx="3605474" cy="369332"/>
          </a:xfrm>
          <a:prstGeom prst="rect">
            <a:avLst/>
          </a:prstGeom>
          <a:noFill/>
        </p:spPr>
        <p:txBody>
          <a:bodyPr wrap="none" rtlCol="0">
            <a:spAutoFit/>
          </a:bodyPr>
          <a:lstStyle/>
          <a:p>
            <a:r>
              <a:rPr lang="ja-JP" altLang="en-US" dirty="0" smtClean="0">
                <a:solidFill>
                  <a:srgbClr val="0070C0"/>
                </a:solidFill>
                <a:latin typeface="Meiryo UI" panose="020B0604030504040204" pitchFamily="50" charset="-128"/>
                <a:ea typeface="Meiryo UI" panose="020B0604030504040204" pitchFamily="50" charset="-128"/>
              </a:rPr>
              <a:t>●我々の手で、時代を塗り替える！</a:t>
            </a:r>
            <a:endParaRPr lang="en-US" altLang="ja-JP" dirty="0" smtClean="0">
              <a:solidFill>
                <a:srgbClr val="0070C0"/>
              </a:solidFill>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260359" y="5736033"/>
            <a:ext cx="646331" cy="369332"/>
          </a:xfrm>
          <a:prstGeom prst="rect">
            <a:avLst/>
          </a:prstGeom>
          <a:noFill/>
        </p:spPr>
        <p:txBody>
          <a:bodyPr wrap="none" rtlCol="0">
            <a:spAutoFit/>
          </a:bodyPr>
          <a:lstStyle/>
          <a:p>
            <a:r>
              <a:rPr lang="ja-JP" altLang="en-US" dirty="0" smtClean="0">
                <a:solidFill>
                  <a:srgbClr val="0070C0"/>
                </a:solidFill>
                <a:latin typeface="Meiryo UI" panose="020B0604030504040204" pitchFamily="50" charset="-128"/>
                <a:ea typeface="Meiryo UI" panose="020B0604030504040204" pitchFamily="50" charset="-128"/>
              </a:rPr>
              <a:t>概要</a:t>
            </a:r>
            <a:endParaRPr lang="en-US" altLang="ja-JP" dirty="0" smtClean="0">
              <a:solidFill>
                <a:srgbClr val="0070C0"/>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4330594" y="5736033"/>
            <a:ext cx="646331" cy="369332"/>
          </a:xfrm>
          <a:prstGeom prst="rect">
            <a:avLst/>
          </a:prstGeom>
          <a:noFill/>
        </p:spPr>
        <p:txBody>
          <a:bodyPr wrap="none" rtlCol="0">
            <a:spAutoFit/>
          </a:bodyPr>
          <a:lstStyle/>
          <a:p>
            <a:r>
              <a:rPr lang="ja-JP" altLang="en-US" dirty="0" smtClean="0">
                <a:solidFill>
                  <a:srgbClr val="0070C0"/>
                </a:solidFill>
                <a:latin typeface="Meiryo UI" panose="020B0604030504040204" pitchFamily="50" charset="-128"/>
                <a:ea typeface="Meiryo UI" panose="020B0604030504040204" pitchFamily="50" charset="-128"/>
              </a:rPr>
              <a:t>沿革</a:t>
            </a:r>
            <a:endParaRPr lang="en-US" altLang="ja-JP" dirty="0" smtClean="0">
              <a:solidFill>
                <a:srgbClr val="0070C0"/>
              </a:solidFill>
              <a:latin typeface="Meiryo UI" panose="020B0604030504040204" pitchFamily="50" charset="-128"/>
              <a:ea typeface="Meiryo UI" panose="020B0604030504040204" pitchFamily="50" charset="-128"/>
            </a:endParaRPr>
          </a:p>
        </p:txBody>
      </p:sp>
      <p:pic>
        <p:nvPicPr>
          <p:cNvPr id="2" name="図 1"/>
          <p:cNvPicPr>
            <a:picLocks noChangeAspect="1"/>
          </p:cNvPicPr>
          <p:nvPr/>
        </p:nvPicPr>
        <p:blipFill rotWithShape="1">
          <a:blip r:embed="rId2" cstate="print">
            <a:extLst>
              <a:ext uri="{28A0092B-C50C-407E-A947-70E740481C1C}">
                <a14:useLocalDpi xmlns:a14="http://schemas.microsoft.com/office/drawing/2010/main" val="0"/>
              </a:ext>
            </a:extLst>
          </a:blip>
          <a:srcRect l="25141" t="14402" r="35810" b="23629"/>
          <a:stretch/>
        </p:blipFill>
        <p:spPr>
          <a:xfrm>
            <a:off x="4965917" y="806991"/>
            <a:ext cx="1558708" cy="1855243"/>
          </a:xfrm>
          <a:prstGeom prst="rect">
            <a:avLst/>
          </a:prstGeom>
        </p:spPr>
      </p:pic>
      <p:sp>
        <p:nvSpPr>
          <p:cNvPr id="12" name="テキスト ボックス 11"/>
          <p:cNvSpPr txBox="1"/>
          <p:nvPr/>
        </p:nvSpPr>
        <p:spPr>
          <a:xfrm>
            <a:off x="420824" y="3448417"/>
            <a:ext cx="1010213" cy="307777"/>
          </a:xfrm>
          <a:prstGeom prst="rect">
            <a:avLst/>
          </a:prstGeom>
          <a:noFill/>
        </p:spPr>
        <p:txBody>
          <a:bodyPr wrap="none" rtlCol="0">
            <a:spAutoFit/>
          </a:bodyPr>
          <a:lstStyle/>
          <a:p>
            <a:r>
              <a:rPr lang="ja-JP" altLang="en-US" sz="1400" dirty="0" smtClean="0">
                <a:solidFill>
                  <a:srgbClr val="0070C0"/>
                </a:solidFill>
                <a:latin typeface="Meiryo UI" panose="020B0604030504040204" pitchFamily="50" charset="-128"/>
                <a:ea typeface="Meiryo UI" panose="020B0604030504040204" pitchFamily="50" charset="-128"/>
              </a:rPr>
              <a:t>３つの挑戦</a:t>
            </a:r>
            <a:endParaRPr lang="en-US" altLang="ja-JP" sz="1400" dirty="0" smtClean="0">
              <a:solidFill>
                <a:srgbClr val="0070C0"/>
              </a:solidFill>
              <a:latin typeface="Meiryo UI" panose="020B0604030504040204" pitchFamily="50" charset="-128"/>
              <a:ea typeface="Meiryo UI" panose="020B0604030504040204" pitchFamily="50" charset="-128"/>
            </a:endParaRPr>
          </a:p>
        </p:txBody>
      </p:sp>
      <p:graphicFrame>
        <p:nvGraphicFramePr>
          <p:cNvPr id="13" name="図表 12"/>
          <p:cNvGraphicFramePr/>
          <p:nvPr>
            <p:extLst>
              <p:ext uri="{D42A27DB-BD31-4B8C-83A1-F6EECF244321}">
                <p14:modId xmlns:p14="http://schemas.microsoft.com/office/powerpoint/2010/main" val="3113115294"/>
              </p:ext>
            </p:extLst>
          </p:nvPr>
        </p:nvGraphicFramePr>
        <p:xfrm>
          <a:off x="35620" y="104334"/>
          <a:ext cx="1467405" cy="7282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テキスト ボックス 13"/>
          <p:cNvSpPr txBox="1"/>
          <p:nvPr/>
        </p:nvSpPr>
        <p:spPr>
          <a:xfrm>
            <a:off x="1301722" y="117773"/>
            <a:ext cx="1178528" cy="523220"/>
          </a:xfrm>
          <a:prstGeom prst="rect">
            <a:avLst/>
          </a:prstGeom>
          <a:noFill/>
        </p:spPr>
        <p:txBody>
          <a:bodyPr wrap="none" rtlCol="0">
            <a:spAutoFit/>
          </a:bodyPr>
          <a:lstStyle/>
          <a:p>
            <a:r>
              <a:rPr lang="ja-JP" altLang="en-US" sz="2800" dirty="0" smtClean="0">
                <a:solidFill>
                  <a:srgbClr val="0070C0"/>
                </a:solidFill>
                <a:latin typeface="Meiryo UI" panose="020B0604030504040204" pitchFamily="50" charset="-128"/>
                <a:ea typeface="Meiryo UI" panose="020B0604030504040204" pitchFamily="50" charset="-128"/>
              </a:rPr>
              <a:t>ご挨拶</a:t>
            </a:r>
            <a:endParaRPr kumimoji="1" lang="ja-JP" altLang="en-US" sz="2800" dirty="0">
              <a:solidFill>
                <a:srgbClr val="0070C0"/>
              </a:solidFill>
              <a:latin typeface="Meiryo UI" panose="020B0604030504040204" pitchFamily="50" charset="-128"/>
              <a:ea typeface="Meiryo UI" panose="020B0604030504040204" pitchFamily="50" charset="-128"/>
            </a:endParaRPr>
          </a:p>
        </p:txBody>
      </p:sp>
      <p:sp>
        <p:nvSpPr>
          <p:cNvPr id="16" name="円/楕円 15"/>
          <p:cNvSpPr/>
          <p:nvPr/>
        </p:nvSpPr>
        <p:spPr>
          <a:xfrm>
            <a:off x="1359048" y="3596289"/>
            <a:ext cx="590171" cy="5901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円/楕円 16"/>
          <p:cNvSpPr/>
          <p:nvPr/>
        </p:nvSpPr>
        <p:spPr>
          <a:xfrm>
            <a:off x="694804" y="4119715"/>
            <a:ext cx="590171" cy="5901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円/楕円 17"/>
          <p:cNvSpPr/>
          <p:nvPr/>
        </p:nvSpPr>
        <p:spPr>
          <a:xfrm>
            <a:off x="1654133" y="4647525"/>
            <a:ext cx="590171" cy="5901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ボックス 18"/>
          <p:cNvSpPr txBox="1"/>
          <p:nvPr/>
        </p:nvSpPr>
        <p:spPr>
          <a:xfrm>
            <a:off x="1503026" y="3752874"/>
            <a:ext cx="954107" cy="276999"/>
          </a:xfrm>
          <a:prstGeom prst="rect">
            <a:avLst/>
          </a:prstGeom>
          <a:noFill/>
        </p:spPr>
        <p:txBody>
          <a:bodyPr wrap="none" rtlCol="0">
            <a:spAutoFit/>
          </a:bodyPr>
          <a:lstStyle/>
          <a:p>
            <a:r>
              <a:rPr kumimoji="1" lang="ja-JP" altLang="en-US" sz="1200" dirty="0" smtClean="0"/>
              <a:t>幸せの創造</a:t>
            </a:r>
            <a:endParaRPr kumimoji="1" lang="ja-JP" altLang="en-US" sz="1200" dirty="0"/>
          </a:p>
        </p:txBody>
      </p:sp>
      <p:sp>
        <p:nvSpPr>
          <p:cNvPr id="20" name="テキスト ボックス 19"/>
          <p:cNvSpPr txBox="1"/>
          <p:nvPr/>
        </p:nvSpPr>
        <p:spPr>
          <a:xfrm>
            <a:off x="779737" y="4274879"/>
            <a:ext cx="1338828" cy="276999"/>
          </a:xfrm>
          <a:prstGeom prst="rect">
            <a:avLst/>
          </a:prstGeom>
          <a:noFill/>
        </p:spPr>
        <p:txBody>
          <a:bodyPr wrap="none" rtlCol="0">
            <a:spAutoFit/>
          </a:bodyPr>
          <a:lstStyle/>
          <a:p>
            <a:r>
              <a:rPr lang="ja-JP" altLang="en-US" sz="1200" dirty="0" smtClean="0"/>
              <a:t>伝統・技術の継承</a:t>
            </a:r>
            <a:endParaRPr kumimoji="1" lang="ja-JP" altLang="en-US" sz="1200" dirty="0"/>
          </a:p>
        </p:txBody>
      </p:sp>
      <p:sp>
        <p:nvSpPr>
          <p:cNvPr id="21" name="テキスト ボックス 20"/>
          <p:cNvSpPr txBox="1"/>
          <p:nvPr/>
        </p:nvSpPr>
        <p:spPr>
          <a:xfrm>
            <a:off x="1886652" y="4804112"/>
            <a:ext cx="1107996" cy="276999"/>
          </a:xfrm>
          <a:prstGeom prst="rect">
            <a:avLst/>
          </a:prstGeom>
          <a:noFill/>
        </p:spPr>
        <p:txBody>
          <a:bodyPr wrap="none" rtlCol="0">
            <a:spAutoFit/>
          </a:bodyPr>
          <a:lstStyle/>
          <a:p>
            <a:r>
              <a:rPr kumimoji="1" lang="ja-JP" altLang="en-US" sz="1200" dirty="0" smtClean="0"/>
              <a:t>経済の活性化</a:t>
            </a:r>
            <a:endParaRPr kumimoji="1" lang="ja-JP" altLang="en-US" sz="1200" dirty="0"/>
          </a:p>
        </p:txBody>
      </p:sp>
      <p:sp>
        <p:nvSpPr>
          <p:cNvPr id="23" name="テキスト ボックス 22"/>
          <p:cNvSpPr txBox="1"/>
          <p:nvPr/>
        </p:nvSpPr>
        <p:spPr>
          <a:xfrm>
            <a:off x="4965917" y="2953690"/>
            <a:ext cx="1748782" cy="1754326"/>
          </a:xfrm>
          <a:prstGeom prst="rect">
            <a:avLst/>
          </a:prstGeom>
          <a:noFill/>
        </p:spPr>
        <p:txBody>
          <a:bodyPr wrap="square" rtlCol="0">
            <a:spAutoFit/>
          </a:bodyPr>
          <a:lstStyle/>
          <a:p>
            <a:r>
              <a:rPr lang="en-US" altLang="ja-JP" sz="900" dirty="0" smtClean="0">
                <a:latin typeface="+mn-ea"/>
              </a:rPr>
              <a:t>1963</a:t>
            </a:r>
            <a:r>
              <a:rPr lang="ja-JP" altLang="en-US" sz="900" dirty="0" smtClean="0">
                <a:latin typeface="+mn-ea"/>
              </a:rPr>
              <a:t>年 北海道稚内市生まれ。</a:t>
            </a:r>
            <a:endParaRPr lang="en-US" altLang="ja-JP" sz="900" dirty="0" smtClean="0">
              <a:latin typeface="+mn-ea"/>
            </a:endParaRPr>
          </a:p>
          <a:p>
            <a:r>
              <a:rPr lang="ja-JP" altLang="en-US" sz="900" dirty="0" smtClean="0">
                <a:latin typeface="+mn-ea"/>
              </a:rPr>
              <a:t>稚内の塗装会社に</a:t>
            </a:r>
            <a:r>
              <a:rPr lang="en-US" altLang="ja-JP" sz="900" dirty="0" smtClean="0">
                <a:latin typeface="+mn-ea"/>
              </a:rPr>
              <a:t>6</a:t>
            </a:r>
            <a:r>
              <a:rPr lang="ja-JP" altLang="en-US" sz="900" dirty="0" smtClean="0">
                <a:latin typeface="+mn-ea"/>
              </a:rPr>
              <a:t>年間勤務後、</a:t>
            </a:r>
            <a:r>
              <a:rPr lang="en-US" altLang="ja-JP" sz="900" dirty="0" smtClean="0">
                <a:latin typeface="+mn-ea"/>
              </a:rPr>
              <a:t>27</a:t>
            </a:r>
            <a:r>
              <a:rPr lang="ja-JP" altLang="en-US" sz="900" dirty="0" smtClean="0">
                <a:latin typeface="+mn-ea"/>
              </a:rPr>
              <a:t>歳で上京。</a:t>
            </a:r>
            <a:endParaRPr lang="en-US" altLang="ja-JP" sz="900" dirty="0" smtClean="0">
              <a:latin typeface="+mn-ea"/>
            </a:endParaRPr>
          </a:p>
          <a:p>
            <a:r>
              <a:rPr lang="en-US" altLang="ja-JP" sz="900" dirty="0" smtClean="0">
                <a:latin typeface="+mn-ea"/>
              </a:rPr>
              <a:t>1991</a:t>
            </a:r>
            <a:r>
              <a:rPr lang="ja-JP" altLang="en-US" sz="900" dirty="0" smtClean="0">
                <a:latin typeface="+mn-ea"/>
              </a:rPr>
              <a:t>年、しんせん創業。</a:t>
            </a:r>
            <a:endParaRPr lang="en-US" altLang="ja-JP" sz="900" dirty="0" smtClean="0">
              <a:latin typeface="+mn-ea"/>
            </a:endParaRPr>
          </a:p>
          <a:p>
            <a:r>
              <a:rPr lang="ja-JP" altLang="en-US" sz="900" dirty="0" smtClean="0">
                <a:latin typeface="+mn-ea"/>
              </a:rPr>
              <a:t>うさぎ年のおとめ座。</a:t>
            </a:r>
            <a:endParaRPr lang="en-US" altLang="ja-JP" sz="900" dirty="0" smtClean="0">
              <a:latin typeface="+mn-ea"/>
            </a:endParaRPr>
          </a:p>
          <a:p>
            <a:endParaRPr lang="en-US" altLang="ja-JP" sz="900" dirty="0" smtClean="0">
              <a:latin typeface="+mn-ea"/>
            </a:endParaRPr>
          </a:p>
          <a:p>
            <a:r>
              <a:rPr lang="ja-JP" altLang="en-US" sz="900" dirty="0" smtClean="0">
                <a:latin typeface="+mn-ea"/>
              </a:rPr>
              <a:t>■一級塗装技能士</a:t>
            </a:r>
            <a:endParaRPr lang="en-US" altLang="ja-JP" sz="900" dirty="0" smtClean="0">
              <a:latin typeface="+mn-ea"/>
            </a:endParaRPr>
          </a:p>
          <a:p>
            <a:r>
              <a:rPr lang="ja-JP" altLang="en-US" sz="900" dirty="0">
                <a:latin typeface="+mn-ea"/>
              </a:rPr>
              <a:t>■一級</a:t>
            </a:r>
            <a:r>
              <a:rPr lang="ja-JP" altLang="en-US" sz="900" dirty="0" smtClean="0">
                <a:latin typeface="+mn-ea"/>
              </a:rPr>
              <a:t>建築施工管理技士</a:t>
            </a:r>
            <a:endParaRPr lang="en-US" altLang="ja-JP" sz="900" dirty="0" smtClean="0">
              <a:latin typeface="+mn-ea"/>
            </a:endParaRPr>
          </a:p>
          <a:p>
            <a:r>
              <a:rPr lang="ja-JP" altLang="en-US" sz="900" dirty="0">
                <a:latin typeface="+mn-ea"/>
              </a:rPr>
              <a:t>■</a:t>
            </a:r>
            <a:r>
              <a:rPr lang="ja-JP" altLang="en-US" sz="900" dirty="0" smtClean="0">
                <a:latin typeface="+mn-ea"/>
              </a:rPr>
              <a:t>職業訓練指導員</a:t>
            </a:r>
            <a:endParaRPr lang="en-US" altLang="ja-JP" sz="900" dirty="0" smtClean="0">
              <a:latin typeface="+mn-ea"/>
            </a:endParaRPr>
          </a:p>
          <a:p>
            <a:endParaRPr lang="en-US" altLang="ja-JP" sz="900" dirty="0" smtClean="0">
              <a:latin typeface="+mn-ea"/>
            </a:endParaRPr>
          </a:p>
          <a:p>
            <a:r>
              <a:rPr lang="ja-JP" altLang="en-US" sz="900" dirty="0" smtClean="0">
                <a:latin typeface="+mn-ea"/>
              </a:rPr>
              <a:t>東京都塗装高等技術専門校</a:t>
            </a:r>
            <a:endParaRPr lang="en-US" altLang="ja-JP" sz="900" dirty="0" smtClean="0">
              <a:latin typeface="+mn-ea"/>
            </a:endParaRPr>
          </a:p>
          <a:p>
            <a:r>
              <a:rPr lang="ja-JP" altLang="en-US" sz="900" dirty="0" smtClean="0">
                <a:latin typeface="+mn-ea"/>
              </a:rPr>
              <a:t>建築カレッジ　講師</a:t>
            </a:r>
            <a:endParaRPr lang="en-US" altLang="ja-JP" sz="900" dirty="0" smtClean="0">
              <a:latin typeface="+mn-ea"/>
            </a:endParaRPr>
          </a:p>
        </p:txBody>
      </p:sp>
      <p:sp>
        <p:nvSpPr>
          <p:cNvPr id="22" name="テキスト ボックス 21"/>
          <p:cNvSpPr txBox="1"/>
          <p:nvPr/>
        </p:nvSpPr>
        <p:spPr>
          <a:xfrm>
            <a:off x="279934" y="1985031"/>
            <a:ext cx="3275256" cy="369332"/>
          </a:xfrm>
          <a:prstGeom prst="rect">
            <a:avLst/>
          </a:prstGeom>
          <a:noFill/>
        </p:spPr>
        <p:txBody>
          <a:bodyPr wrap="none" rtlCol="0">
            <a:spAutoFit/>
          </a:bodyPr>
          <a:lstStyle/>
          <a:p>
            <a:r>
              <a:rPr lang="ja-JP" altLang="en-US" dirty="0">
                <a:solidFill>
                  <a:srgbClr val="0070C0"/>
                </a:solidFill>
                <a:latin typeface="Meiryo UI" panose="020B0604030504040204" pitchFamily="50" charset="-128"/>
                <a:ea typeface="Meiryo UI" panose="020B0604030504040204" pitchFamily="50" charset="-128"/>
              </a:rPr>
              <a:t>●世の中</a:t>
            </a:r>
            <a:r>
              <a:rPr lang="ja-JP" altLang="en-US" dirty="0" smtClean="0">
                <a:solidFill>
                  <a:srgbClr val="0070C0"/>
                </a:solidFill>
                <a:latin typeface="Meiryo UI" panose="020B0604030504040204" pitchFamily="50" charset="-128"/>
                <a:ea typeface="Meiryo UI" panose="020B0604030504040204" pitchFamily="50" charset="-128"/>
              </a:rPr>
              <a:t>を幸せ色に塗り替える！</a:t>
            </a:r>
            <a:endParaRPr lang="en-US" altLang="ja-JP" dirty="0" smtClean="0">
              <a:solidFill>
                <a:srgbClr val="0070C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279934" y="2782549"/>
            <a:ext cx="3304110" cy="369332"/>
          </a:xfrm>
          <a:prstGeom prst="rect">
            <a:avLst/>
          </a:prstGeom>
          <a:noFill/>
        </p:spPr>
        <p:txBody>
          <a:bodyPr wrap="none" rtlCol="0">
            <a:spAutoFit/>
          </a:bodyPr>
          <a:lstStyle/>
          <a:p>
            <a:r>
              <a:rPr lang="ja-JP" altLang="en-US" dirty="0">
                <a:solidFill>
                  <a:srgbClr val="0070C0"/>
                </a:solidFill>
                <a:latin typeface="Meiryo UI" panose="020B0604030504040204" pitchFamily="50" charset="-128"/>
                <a:ea typeface="Meiryo UI" panose="020B0604030504040204" pitchFamily="50" charset="-128"/>
              </a:rPr>
              <a:t>●建設</a:t>
            </a:r>
            <a:r>
              <a:rPr lang="ja-JP" altLang="en-US" dirty="0" smtClean="0">
                <a:solidFill>
                  <a:srgbClr val="0070C0"/>
                </a:solidFill>
                <a:latin typeface="Meiryo UI" panose="020B0604030504040204" pitchFamily="50" charset="-128"/>
                <a:ea typeface="Meiryo UI" panose="020B0604030504040204" pitchFamily="50" charset="-128"/>
              </a:rPr>
              <a:t>業界そのものを刷新する！</a:t>
            </a:r>
            <a:endParaRPr lang="en-US" altLang="ja-JP" dirty="0" smtClean="0">
              <a:solidFill>
                <a:srgbClr val="0070C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568737" y="2295830"/>
            <a:ext cx="3889206" cy="430887"/>
          </a:xfrm>
          <a:prstGeom prst="rect">
            <a:avLst/>
          </a:prstGeom>
          <a:noFill/>
        </p:spPr>
        <p:txBody>
          <a:bodyPr wrap="none" rtlCol="0">
            <a:spAutoFit/>
          </a:bodyPr>
          <a:lstStyle/>
          <a:p>
            <a:r>
              <a:rPr kumimoji="1" lang="ja-JP" altLang="en-US" sz="1100" dirty="0" smtClean="0">
                <a:latin typeface="+mn-ea"/>
              </a:rPr>
              <a:t>お客さまの住まいは一生もの。私たちはその建物に魂を込めて</a:t>
            </a:r>
            <a:endParaRPr kumimoji="1" lang="en-US" altLang="ja-JP" sz="1100" dirty="0" smtClean="0">
              <a:latin typeface="+mn-ea"/>
            </a:endParaRPr>
          </a:p>
          <a:p>
            <a:r>
              <a:rPr lang="ja-JP" altLang="en-US" sz="1100" dirty="0" smtClean="0">
                <a:latin typeface="+mn-ea"/>
              </a:rPr>
              <a:t>リフォームします。</a:t>
            </a:r>
            <a:endParaRPr kumimoji="1" lang="ja-JP" altLang="en-US" sz="1100" dirty="0">
              <a:latin typeface="+mn-ea"/>
            </a:endParaRPr>
          </a:p>
        </p:txBody>
      </p:sp>
      <p:sp>
        <p:nvSpPr>
          <p:cNvPr id="26" name="テキスト ボックス 25"/>
          <p:cNvSpPr txBox="1"/>
          <p:nvPr/>
        </p:nvSpPr>
        <p:spPr>
          <a:xfrm>
            <a:off x="2363705" y="3700143"/>
            <a:ext cx="1983235" cy="369332"/>
          </a:xfrm>
          <a:prstGeom prst="rect">
            <a:avLst/>
          </a:prstGeom>
          <a:noFill/>
        </p:spPr>
        <p:txBody>
          <a:bodyPr wrap="none" rtlCol="0">
            <a:spAutoFit/>
          </a:bodyPr>
          <a:lstStyle/>
          <a:p>
            <a:r>
              <a:rPr kumimoji="1" lang="ja-JP" altLang="en-US" sz="900" dirty="0" smtClean="0">
                <a:latin typeface="+mn-ea"/>
              </a:rPr>
              <a:t>住まいの</a:t>
            </a:r>
            <a:r>
              <a:rPr lang="ja-JP" altLang="en-US" sz="900" dirty="0" smtClean="0">
                <a:latin typeface="+mn-ea"/>
              </a:rPr>
              <a:t>リフォームを通して、</a:t>
            </a:r>
            <a:endParaRPr lang="en-US" altLang="ja-JP" sz="900" dirty="0" smtClean="0">
              <a:latin typeface="+mn-ea"/>
            </a:endParaRPr>
          </a:p>
          <a:p>
            <a:r>
              <a:rPr lang="ja-JP" altLang="en-US" sz="900" dirty="0" smtClean="0">
                <a:latin typeface="+mn-ea"/>
              </a:rPr>
              <a:t>お客さまに豊かな生活を提供します。</a:t>
            </a:r>
            <a:endParaRPr kumimoji="1" lang="ja-JP" altLang="en-US" sz="900" dirty="0">
              <a:latin typeface="+mn-ea"/>
            </a:endParaRPr>
          </a:p>
        </p:txBody>
      </p:sp>
      <p:sp>
        <p:nvSpPr>
          <p:cNvPr id="27" name="テキスト ボックス 26"/>
          <p:cNvSpPr txBox="1"/>
          <p:nvPr/>
        </p:nvSpPr>
        <p:spPr>
          <a:xfrm>
            <a:off x="2100881" y="4253594"/>
            <a:ext cx="1762021" cy="369332"/>
          </a:xfrm>
          <a:prstGeom prst="rect">
            <a:avLst/>
          </a:prstGeom>
          <a:noFill/>
        </p:spPr>
        <p:txBody>
          <a:bodyPr wrap="none" rtlCol="0">
            <a:spAutoFit/>
          </a:bodyPr>
          <a:lstStyle/>
          <a:p>
            <a:r>
              <a:rPr kumimoji="1" lang="ja-JP" altLang="en-US" sz="900" dirty="0" smtClean="0">
                <a:latin typeface="+mn-ea"/>
              </a:rPr>
              <a:t>世界に誇れる日本の建築職人を</a:t>
            </a:r>
            <a:endParaRPr kumimoji="1" lang="en-US" altLang="ja-JP" sz="900" dirty="0" smtClean="0">
              <a:latin typeface="+mn-ea"/>
            </a:endParaRPr>
          </a:p>
          <a:p>
            <a:r>
              <a:rPr kumimoji="1" lang="ja-JP" altLang="en-US" sz="900" dirty="0" smtClean="0">
                <a:latin typeface="+mn-ea"/>
              </a:rPr>
              <a:t>創造</a:t>
            </a:r>
            <a:r>
              <a:rPr lang="ja-JP" altLang="en-US" sz="900" dirty="0" smtClean="0">
                <a:latin typeface="+mn-ea"/>
              </a:rPr>
              <a:t>します。</a:t>
            </a:r>
            <a:endParaRPr kumimoji="1" lang="ja-JP" altLang="en-US" sz="900" dirty="0">
              <a:latin typeface="+mn-ea"/>
            </a:endParaRPr>
          </a:p>
        </p:txBody>
      </p:sp>
      <p:sp>
        <p:nvSpPr>
          <p:cNvPr id="28" name="テキスト ボックス 27"/>
          <p:cNvSpPr txBox="1"/>
          <p:nvPr/>
        </p:nvSpPr>
        <p:spPr>
          <a:xfrm>
            <a:off x="2956494" y="4775034"/>
            <a:ext cx="1585690" cy="369332"/>
          </a:xfrm>
          <a:prstGeom prst="rect">
            <a:avLst/>
          </a:prstGeom>
          <a:noFill/>
        </p:spPr>
        <p:txBody>
          <a:bodyPr wrap="none" rtlCol="0">
            <a:spAutoFit/>
          </a:bodyPr>
          <a:lstStyle/>
          <a:p>
            <a:r>
              <a:rPr kumimoji="1" lang="ja-JP" altLang="en-US" sz="900" dirty="0" smtClean="0">
                <a:latin typeface="+mn-ea"/>
              </a:rPr>
              <a:t>建築業界のすそ野から</a:t>
            </a:r>
            <a:endParaRPr kumimoji="1" lang="en-US" altLang="ja-JP" sz="900" dirty="0" smtClean="0">
              <a:latin typeface="+mn-ea"/>
            </a:endParaRPr>
          </a:p>
          <a:p>
            <a:r>
              <a:rPr lang="ja-JP" altLang="en-US" sz="900" dirty="0" smtClean="0">
                <a:latin typeface="+mn-ea"/>
              </a:rPr>
              <a:t>日本の活性化を実現します。</a:t>
            </a:r>
            <a:endParaRPr kumimoji="1" lang="ja-JP" altLang="en-US" sz="900" dirty="0">
              <a:latin typeface="+mn-ea"/>
            </a:endParaRPr>
          </a:p>
        </p:txBody>
      </p:sp>
      <p:pic>
        <p:nvPicPr>
          <p:cNvPr id="3" name="図 2"/>
          <p:cNvPicPr>
            <a:picLocks noChangeAspect="1"/>
          </p:cNvPicPr>
          <p:nvPr/>
        </p:nvPicPr>
        <p:blipFill>
          <a:blip r:embed="rId8"/>
          <a:stretch>
            <a:fillRect/>
          </a:stretch>
        </p:blipFill>
        <p:spPr>
          <a:xfrm>
            <a:off x="325285" y="6107258"/>
            <a:ext cx="4230666" cy="3585403"/>
          </a:xfrm>
          <a:prstGeom prst="rect">
            <a:avLst/>
          </a:prstGeom>
        </p:spPr>
      </p:pic>
      <p:pic>
        <p:nvPicPr>
          <p:cNvPr id="4" name="図 3"/>
          <p:cNvPicPr>
            <a:picLocks noChangeAspect="1"/>
          </p:cNvPicPr>
          <p:nvPr/>
        </p:nvPicPr>
        <p:blipFill>
          <a:blip r:embed="rId9"/>
          <a:stretch>
            <a:fillRect/>
          </a:stretch>
        </p:blipFill>
        <p:spPr>
          <a:xfrm>
            <a:off x="4441597" y="6107257"/>
            <a:ext cx="2169701" cy="1171860"/>
          </a:xfrm>
          <a:prstGeom prst="rect">
            <a:avLst/>
          </a:prstGeom>
        </p:spPr>
      </p:pic>
    </p:spTree>
    <p:extLst>
      <p:ext uri="{BB962C8B-B14F-4D97-AF65-F5344CB8AC3E}">
        <p14:creationId xmlns:p14="http://schemas.microsoft.com/office/powerpoint/2010/main" val="28148527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図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5594" y="4947398"/>
            <a:ext cx="1051560" cy="701040"/>
          </a:xfrm>
          <a:prstGeom prst="rect">
            <a:avLst/>
          </a:prstGeom>
        </p:spPr>
      </p:pic>
      <p:pic>
        <p:nvPicPr>
          <p:cNvPr id="34" name="図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0518" y="2384404"/>
            <a:ext cx="1040620" cy="693747"/>
          </a:xfrm>
          <a:prstGeom prst="rect">
            <a:avLst/>
          </a:prstGeom>
        </p:spPr>
      </p:pic>
      <p:pic>
        <p:nvPicPr>
          <p:cNvPr id="37" name="図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06870" y="7564961"/>
            <a:ext cx="1054268" cy="702846"/>
          </a:xfrm>
          <a:prstGeom prst="rect">
            <a:avLst/>
          </a:prstGeom>
        </p:spPr>
      </p:pic>
      <p:pic>
        <p:nvPicPr>
          <p:cNvPr id="10" name="図 9"/>
          <p:cNvPicPr>
            <a:picLocks noChangeAspect="1"/>
          </p:cNvPicPr>
          <p:nvPr/>
        </p:nvPicPr>
        <p:blipFill rotWithShape="1">
          <a:blip r:embed="rId5" cstate="print">
            <a:extLst>
              <a:ext uri="{28A0092B-C50C-407E-A947-70E740481C1C}">
                <a14:useLocalDpi xmlns:a14="http://schemas.microsoft.com/office/drawing/2010/main" val="0"/>
              </a:ext>
            </a:extLst>
          </a:blip>
          <a:srcRect l="4116" t="4853" r="6283" b="6508"/>
          <a:stretch/>
        </p:blipFill>
        <p:spPr>
          <a:xfrm>
            <a:off x="5478646" y="8694028"/>
            <a:ext cx="1107751" cy="778063"/>
          </a:xfrm>
          <a:prstGeom prst="rect">
            <a:avLst/>
          </a:prstGeom>
        </p:spPr>
      </p:pic>
      <p:graphicFrame>
        <p:nvGraphicFramePr>
          <p:cNvPr id="28" name="図表 27"/>
          <p:cNvGraphicFramePr/>
          <p:nvPr>
            <p:extLst>
              <p:ext uri="{D42A27DB-BD31-4B8C-83A1-F6EECF244321}">
                <p14:modId xmlns:p14="http://schemas.microsoft.com/office/powerpoint/2010/main" val="1809264986"/>
              </p:ext>
            </p:extLst>
          </p:nvPr>
        </p:nvGraphicFramePr>
        <p:xfrm>
          <a:off x="53223" y="107575"/>
          <a:ext cx="1439357" cy="862685"/>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0" name="テキスト ボックス 39"/>
          <p:cNvSpPr txBox="1"/>
          <p:nvPr/>
        </p:nvSpPr>
        <p:spPr>
          <a:xfrm>
            <a:off x="1298204" y="104222"/>
            <a:ext cx="1874231" cy="523220"/>
          </a:xfrm>
          <a:prstGeom prst="rect">
            <a:avLst/>
          </a:prstGeom>
          <a:noFill/>
        </p:spPr>
        <p:txBody>
          <a:bodyPr wrap="none" rtlCol="0">
            <a:spAutoFit/>
          </a:bodyPr>
          <a:lstStyle/>
          <a:p>
            <a:r>
              <a:rPr lang="ja-JP" altLang="en-US" sz="2800" dirty="0" smtClean="0">
                <a:solidFill>
                  <a:srgbClr val="0070C0"/>
                </a:solidFill>
                <a:latin typeface="Meiryo UI" panose="020B0604030504040204" pitchFamily="50" charset="-128"/>
                <a:ea typeface="Meiryo UI" panose="020B0604030504040204" pitchFamily="50" charset="-128"/>
              </a:rPr>
              <a:t>施工の流れ</a:t>
            </a:r>
            <a:endParaRPr kumimoji="1" lang="ja-JP" altLang="en-US" sz="2800" dirty="0">
              <a:solidFill>
                <a:srgbClr val="0070C0"/>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171370" y="1454983"/>
            <a:ext cx="2865271" cy="369332"/>
          </a:xfrm>
          <a:prstGeom prst="rect">
            <a:avLst/>
          </a:prstGeom>
          <a:noFill/>
        </p:spPr>
        <p:txBody>
          <a:bodyPr wrap="square" rtlCol="0">
            <a:spAutoFit/>
          </a:bodyPr>
          <a:lstStyle/>
          <a:p>
            <a:r>
              <a:rPr lang="ja-JP" altLang="en-US" sz="900" dirty="0" smtClean="0">
                <a:latin typeface="ＭＳ Ｐ明朝" panose="02020600040205080304" pitchFamily="18" charset="-128"/>
                <a:ea typeface="ＭＳ Ｐ明朝" panose="02020600040205080304" pitchFamily="18" charset="-128"/>
              </a:rPr>
              <a:t>お電話または無料診断フォームからお気軽</a:t>
            </a:r>
            <a:r>
              <a:rPr lang="ja-JP" altLang="en-US" sz="900" dirty="0">
                <a:latin typeface="ＭＳ Ｐ明朝" panose="02020600040205080304" pitchFamily="18" charset="-128"/>
                <a:ea typeface="ＭＳ Ｐ明朝" panose="02020600040205080304" pitchFamily="18" charset="-128"/>
              </a:rPr>
              <a:t>にお問い合わせください。</a:t>
            </a:r>
            <a:endParaRPr lang="en-US" altLang="ja-JP" sz="900" dirty="0" smtClean="0">
              <a:latin typeface="ＭＳ Ｐ明朝" panose="02020600040205080304" pitchFamily="18" charset="-128"/>
              <a:ea typeface="ＭＳ Ｐ明朝" panose="02020600040205080304" pitchFamily="18" charset="-128"/>
            </a:endParaRPr>
          </a:p>
        </p:txBody>
      </p:sp>
      <p:sp>
        <p:nvSpPr>
          <p:cNvPr id="56" name="テキスト ボックス 55"/>
          <p:cNvSpPr txBox="1"/>
          <p:nvPr/>
        </p:nvSpPr>
        <p:spPr>
          <a:xfrm>
            <a:off x="171370" y="2849240"/>
            <a:ext cx="2886016" cy="507831"/>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お客様のご希望の日時を伺い、現状の調査を行います</a:t>
            </a:r>
            <a:r>
              <a:rPr lang="ja-JP" altLang="en-US" sz="900" dirty="0" smtClean="0">
                <a:latin typeface="ＭＳ Ｐ明朝" panose="02020600040205080304" pitchFamily="18" charset="-128"/>
                <a:ea typeface="ＭＳ Ｐ明朝" panose="02020600040205080304" pitchFamily="18" charset="-128"/>
              </a:rPr>
              <a:t>。こちら</a:t>
            </a:r>
            <a:r>
              <a:rPr lang="ja-JP" altLang="en-US" sz="900" dirty="0">
                <a:latin typeface="ＭＳ Ｐ明朝" panose="02020600040205080304" pitchFamily="18" charset="-128"/>
                <a:ea typeface="ＭＳ Ｐ明朝" panose="02020600040205080304" pitchFamily="18" charset="-128"/>
              </a:rPr>
              <a:t>の調査に基づき、診断を行って適切な</a:t>
            </a:r>
            <a:r>
              <a:rPr lang="ja-JP" altLang="en-US" sz="900" dirty="0" smtClean="0">
                <a:latin typeface="ＭＳ Ｐ明朝" panose="02020600040205080304" pitchFamily="18" charset="-128"/>
                <a:ea typeface="ＭＳ Ｐ明朝" panose="02020600040205080304" pitchFamily="18" charset="-128"/>
              </a:rPr>
              <a:t>お見積を</a:t>
            </a:r>
            <a:r>
              <a:rPr lang="ja-JP" altLang="en-US" sz="900" dirty="0">
                <a:latin typeface="ＭＳ Ｐ明朝" panose="02020600040205080304" pitchFamily="18" charset="-128"/>
                <a:ea typeface="ＭＳ Ｐ明朝" panose="02020600040205080304" pitchFamily="18" charset="-128"/>
              </a:rPr>
              <a:t>作成いたします。</a:t>
            </a:r>
            <a:endParaRPr lang="en-US" altLang="ja-JP" sz="900" dirty="0" smtClean="0">
              <a:latin typeface="ＭＳ Ｐ明朝" panose="02020600040205080304" pitchFamily="18" charset="-128"/>
              <a:ea typeface="ＭＳ Ｐ明朝" panose="02020600040205080304" pitchFamily="18" charset="-128"/>
            </a:endParaRPr>
          </a:p>
        </p:txBody>
      </p:sp>
      <p:sp>
        <p:nvSpPr>
          <p:cNvPr id="57" name="テキスト ボックス 56"/>
          <p:cNvSpPr txBox="1"/>
          <p:nvPr/>
        </p:nvSpPr>
        <p:spPr>
          <a:xfrm>
            <a:off x="171370" y="4099494"/>
            <a:ext cx="2881023" cy="507831"/>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診断による改良点とお見積について、ご納得いただきましたら、ご契約です</a:t>
            </a:r>
            <a:r>
              <a:rPr lang="ja-JP" altLang="en-US" sz="900" dirty="0" smtClean="0">
                <a:latin typeface="ＭＳ Ｐ明朝" panose="02020600040205080304" pitchFamily="18" charset="-128"/>
                <a:ea typeface="ＭＳ Ｐ明朝" panose="02020600040205080304" pitchFamily="18" charset="-128"/>
              </a:rPr>
              <a:t>。工事が始まる前</a:t>
            </a:r>
            <a:r>
              <a:rPr lang="ja-JP" altLang="en-US" sz="900" dirty="0">
                <a:latin typeface="ＭＳ Ｐ明朝" panose="02020600040205080304" pitchFamily="18" charset="-128"/>
                <a:ea typeface="ＭＳ Ｐ明朝" panose="02020600040205080304" pitchFamily="18" charset="-128"/>
              </a:rPr>
              <a:t>に、ご近所にも</a:t>
            </a:r>
            <a:r>
              <a:rPr lang="ja-JP" altLang="en-US" sz="900" dirty="0" smtClean="0">
                <a:latin typeface="ＭＳ Ｐ明朝" panose="02020600040205080304" pitchFamily="18" charset="-128"/>
                <a:ea typeface="ＭＳ Ｐ明朝" panose="02020600040205080304" pitchFamily="18" charset="-128"/>
              </a:rPr>
              <a:t>ご挨拶して</a:t>
            </a:r>
            <a:r>
              <a:rPr lang="ja-JP" altLang="en-US" sz="900" dirty="0">
                <a:latin typeface="ＭＳ Ｐ明朝" panose="02020600040205080304" pitchFamily="18" charset="-128"/>
                <a:ea typeface="ＭＳ Ｐ明朝" panose="02020600040205080304" pitchFamily="18" charset="-128"/>
              </a:rPr>
              <a:t>います！</a:t>
            </a:r>
            <a:endParaRPr lang="en-US" altLang="ja-JP" sz="900" dirty="0" smtClean="0">
              <a:latin typeface="ＭＳ Ｐ明朝" panose="02020600040205080304" pitchFamily="18" charset="-128"/>
              <a:ea typeface="ＭＳ Ｐ明朝" panose="02020600040205080304" pitchFamily="18" charset="-128"/>
            </a:endParaRPr>
          </a:p>
        </p:txBody>
      </p:sp>
      <p:sp>
        <p:nvSpPr>
          <p:cNvPr id="58" name="テキスト ボックス 57"/>
          <p:cNvSpPr txBox="1"/>
          <p:nvPr/>
        </p:nvSpPr>
        <p:spPr>
          <a:xfrm>
            <a:off x="171370" y="5405852"/>
            <a:ext cx="1801786" cy="507831"/>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屋根の施工前の様子です。足場を組みました。</a:t>
            </a:r>
            <a:br>
              <a:rPr lang="ja-JP" altLang="en-US" sz="900" dirty="0">
                <a:latin typeface="ＭＳ Ｐ明朝" panose="02020600040205080304" pitchFamily="18" charset="-128"/>
                <a:ea typeface="ＭＳ Ｐ明朝" panose="02020600040205080304" pitchFamily="18" charset="-128"/>
              </a:rPr>
            </a:br>
            <a:r>
              <a:rPr lang="ja-JP" altLang="en-US" sz="900" dirty="0">
                <a:latin typeface="ＭＳ Ｐ明朝" panose="02020600040205080304" pitchFamily="18" charset="-128"/>
                <a:ea typeface="ＭＳ Ｐ明朝" panose="02020600040205080304" pitchFamily="18" charset="-128"/>
              </a:rPr>
              <a:t>これから塗装作業に入ります。</a:t>
            </a:r>
            <a:endParaRPr lang="en-US" altLang="ja-JP" sz="900" dirty="0" smtClean="0">
              <a:latin typeface="ＭＳ Ｐ明朝" panose="02020600040205080304" pitchFamily="18" charset="-128"/>
              <a:ea typeface="ＭＳ Ｐ明朝" panose="02020600040205080304" pitchFamily="18" charset="-128"/>
            </a:endParaRPr>
          </a:p>
        </p:txBody>
      </p:sp>
      <p:sp>
        <p:nvSpPr>
          <p:cNvPr id="59" name="テキスト ボックス 58"/>
          <p:cNvSpPr txBox="1"/>
          <p:nvPr/>
        </p:nvSpPr>
        <p:spPr>
          <a:xfrm>
            <a:off x="171370" y="6747650"/>
            <a:ext cx="1912420" cy="646331"/>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塗装前にまずはしっかり汚れ</a:t>
            </a:r>
            <a:r>
              <a:rPr lang="ja-JP" altLang="en-US" sz="900" dirty="0" smtClean="0">
                <a:latin typeface="ＭＳ Ｐ明朝" panose="02020600040205080304" pitchFamily="18" charset="-128"/>
                <a:ea typeface="ＭＳ Ｐ明朝" panose="02020600040205080304" pitchFamily="18" charset="-128"/>
              </a:rPr>
              <a:t>を</a:t>
            </a:r>
            <a:endParaRPr lang="en-US" altLang="ja-JP" sz="900" dirty="0" smtClean="0">
              <a:latin typeface="ＭＳ Ｐ明朝" panose="02020600040205080304" pitchFamily="18" charset="-128"/>
              <a:ea typeface="ＭＳ Ｐ明朝" panose="02020600040205080304" pitchFamily="18" charset="-128"/>
            </a:endParaRPr>
          </a:p>
          <a:p>
            <a:r>
              <a:rPr lang="ja-JP" altLang="en-US" sz="900" dirty="0" smtClean="0">
                <a:latin typeface="ＭＳ Ｐ明朝" panose="02020600040205080304" pitchFamily="18" charset="-128"/>
                <a:ea typeface="ＭＳ Ｐ明朝" panose="02020600040205080304" pitchFamily="18" charset="-128"/>
              </a:rPr>
              <a:t>落とします</a:t>
            </a:r>
            <a:r>
              <a:rPr lang="ja-JP" altLang="en-US" sz="900" dirty="0">
                <a:latin typeface="ＭＳ Ｐ明朝" panose="02020600040205080304" pitchFamily="18" charset="-128"/>
                <a:ea typeface="ＭＳ Ｐ明朝" panose="02020600040205080304" pitchFamily="18" charset="-128"/>
              </a:rPr>
              <a:t>。</a:t>
            </a:r>
            <a:br>
              <a:rPr lang="ja-JP" altLang="en-US" sz="900" dirty="0">
                <a:latin typeface="ＭＳ Ｐ明朝" panose="02020600040205080304" pitchFamily="18" charset="-128"/>
                <a:ea typeface="ＭＳ Ｐ明朝" panose="02020600040205080304" pitchFamily="18" charset="-128"/>
              </a:rPr>
            </a:br>
            <a:r>
              <a:rPr lang="ja-JP" altLang="en-US" sz="900" dirty="0">
                <a:latin typeface="ＭＳ Ｐ明朝" panose="02020600040205080304" pitchFamily="18" charset="-128"/>
                <a:ea typeface="ＭＳ Ｐ明朝" panose="02020600040205080304" pitchFamily="18" charset="-128"/>
              </a:rPr>
              <a:t>写真は高圧洗浄の様子です。</a:t>
            </a:r>
            <a:br>
              <a:rPr lang="ja-JP" altLang="en-US" sz="900" dirty="0">
                <a:latin typeface="ＭＳ Ｐ明朝" panose="02020600040205080304" pitchFamily="18" charset="-128"/>
                <a:ea typeface="ＭＳ Ｐ明朝" panose="02020600040205080304" pitchFamily="18" charset="-128"/>
              </a:rPr>
            </a:br>
            <a:r>
              <a:rPr lang="ja-JP" altLang="en-US" sz="900" dirty="0">
                <a:latin typeface="ＭＳ Ｐ明朝" panose="02020600040205080304" pitchFamily="18" charset="-128"/>
                <a:ea typeface="ＭＳ Ｐ明朝" panose="02020600040205080304" pitchFamily="18" charset="-128"/>
              </a:rPr>
              <a:t>コケや汚れをきれいに洗い流します。</a:t>
            </a:r>
            <a:endParaRPr lang="en-US" altLang="ja-JP" sz="900" dirty="0" smtClean="0">
              <a:latin typeface="ＭＳ Ｐ明朝" panose="02020600040205080304" pitchFamily="18" charset="-128"/>
              <a:ea typeface="ＭＳ Ｐ明朝" panose="02020600040205080304" pitchFamily="18" charset="-128"/>
            </a:endParaRPr>
          </a:p>
        </p:txBody>
      </p:sp>
      <p:sp>
        <p:nvSpPr>
          <p:cNvPr id="60" name="テキスト ボックス 59"/>
          <p:cNvSpPr txBox="1"/>
          <p:nvPr/>
        </p:nvSpPr>
        <p:spPr>
          <a:xfrm>
            <a:off x="171370" y="8019433"/>
            <a:ext cx="1762846" cy="507831"/>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洗浄の仕上げに手工具にて汚れを除去します。</a:t>
            </a:r>
            <a:br>
              <a:rPr lang="ja-JP" altLang="en-US" sz="900" dirty="0">
                <a:latin typeface="ＭＳ Ｐ明朝" panose="02020600040205080304" pitchFamily="18" charset="-128"/>
                <a:ea typeface="ＭＳ Ｐ明朝" panose="02020600040205080304" pitchFamily="18" charset="-128"/>
              </a:rPr>
            </a:br>
            <a:r>
              <a:rPr lang="ja-JP" altLang="en-US" sz="900" dirty="0">
                <a:latin typeface="ＭＳ Ｐ明朝" panose="02020600040205080304" pitchFamily="18" charset="-128"/>
                <a:ea typeface="ＭＳ Ｐ明朝" panose="02020600040205080304" pitchFamily="18" charset="-128"/>
              </a:rPr>
              <a:t>こちらも丁寧な手作業です。</a:t>
            </a:r>
            <a:endParaRPr lang="en-US" altLang="ja-JP" sz="900" dirty="0" smtClean="0">
              <a:latin typeface="ＭＳ Ｐ明朝" panose="02020600040205080304" pitchFamily="18" charset="-128"/>
              <a:ea typeface="ＭＳ Ｐ明朝" panose="02020600040205080304" pitchFamily="18" charset="-128"/>
            </a:endParaRPr>
          </a:p>
        </p:txBody>
      </p:sp>
      <p:sp>
        <p:nvSpPr>
          <p:cNvPr id="61" name="テキスト ボックス 60"/>
          <p:cNvSpPr txBox="1"/>
          <p:nvPr/>
        </p:nvSpPr>
        <p:spPr>
          <a:xfrm>
            <a:off x="171370" y="9106957"/>
            <a:ext cx="1814613" cy="646331"/>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コロニアル屋根専用シーラーを塗ります</a:t>
            </a:r>
            <a:r>
              <a:rPr lang="ja-JP" altLang="en-US" sz="900" dirty="0" smtClean="0">
                <a:latin typeface="ＭＳ Ｐ明朝" panose="02020600040205080304" pitchFamily="18" charset="-128"/>
                <a:ea typeface="ＭＳ Ｐ明朝" panose="02020600040205080304" pitchFamily="18" charset="-128"/>
              </a:rPr>
              <a:t>。下地</a:t>
            </a:r>
            <a:r>
              <a:rPr lang="ja-JP" altLang="en-US" sz="900" dirty="0">
                <a:latin typeface="ＭＳ Ｐ明朝" panose="02020600040205080304" pitchFamily="18" charset="-128"/>
                <a:ea typeface="ＭＳ Ｐ明朝" panose="02020600040205080304" pitchFamily="18" charset="-128"/>
              </a:rPr>
              <a:t>の強化や吸い込み止め、ガイナとの密着性を向上させます。</a:t>
            </a:r>
            <a:endParaRPr lang="en-US" altLang="ja-JP" sz="900" dirty="0" smtClean="0">
              <a:latin typeface="ＭＳ Ｐ明朝" panose="02020600040205080304" pitchFamily="18" charset="-128"/>
              <a:ea typeface="ＭＳ Ｐ明朝" panose="02020600040205080304" pitchFamily="18" charset="-128"/>
            </a:endParaRPr>
          </a:p>
        </p:txBody>
      </p:sp>
      <p:sp>
        <p:nvSpPr>
          <p:cNvPr id="62" name="テキスト ボックス 61"/>
          <p:cNvSpPr txBox="1"/>
          <p:nvPr/>
        </p:nvSpPr>
        <p:spPr>
          <a:xfrm>
            <a:off x="3542147" y="9106957"/>
            <a:ext cx="1875318" cy="507831"/>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工事が完了し、</a:t>
            </a:r>
            <a:r>
              <a:rPr lang="ja-JP" altLang="en-US" sz="900" dirty="0" smtClean="0">
                <a:latin typeface="ＭＳ Ｐ明朝" panose="02020600040205080304" pitchFamily="18" charset="-128"/>
                <a:ea typeface="ＭＳ Ｐ明朝" panose="02020600040205080304" pitchFamily="18" charset="-128"/>
              </a:rPr>
              <a:t>お引き渡し</a:t>
            </a:r>
            <a:r>
              <a:rPr lang="ja-JP" altLang="en-US" sz="900" dirty="0">
                <a:latin typeface="ＭＳ Ｐ明朝" panose="02020600040205080304" pitchFamily="18" charset="-128"/>
                <a:ea typeface="ＭＳ Ｐ明朝" panose="02020600040205080304" pitchFamily="18" charset="-128"/>
              </a:rPr>
              <a:t>です。</a:t>
            </a:r>
            <a:br>
              <a:rPr lang="ja-JP" altLang="en-US" sz="900" dirty="0">
                <a:latin typeface="ＭＳ Ｐ明朝" panose="02020600040205080304" pitchFamily="18" charset="-128"/>
                <a:ea typeface="ＭＳ Ｐ明朝" panose="02020600040205080304" pitchFamily="18" charset="-128"/>
              </a:rPr>
            </a:br>
            <a:r>
              <a:rPr lang="ja-JP" altLang="en-US" sz="900" dirty="0">
                <a:latin typeface="ＭＳ Ｐ明朝" panose="02020600040205080304" pitchFamily="18" charset="-128"/>
                <a:ea typeface="ＭＳ Ｐ明朝" panose="02020600040205080304" pitchFamily="18" charset="-128"/>
              </a:rPr>
              <a:t>工事内容によって保証書をお渡ししています。</a:t>
            </a:r>
            <a:endParaRPr lang="en-US" altLang="ja-JP" sz="900" dirty="0" smtClean="0">
              <a:latin typeface="ＭＳ Ｐ明朝" panose="02020600040205080304" pitchFamily="18" charset="-128"/>
              <a:ea typeface="ＭＳ Ｐ明朝" panose="02020600040205080304" pitchFamily="18" charset="-128"/>
            </a:endParaRPr>
          </a:p>
        </p:txBody>
      </p:sp>
      <p:sp>
        <p:nvSpPr>
          <p:cNvPr id="63" name="テキスト ボックス 62"/>
          <p:cNvSpPr txBox="1"/>
          <p:nvPr/>
        </p:nvSpPr>
        <p:spPr>
          <a:xfrm>
            <a:off x="3542147" y="8019433"/>
            <a:ext cx="1797517" cy="369332"/>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これで究極の断熱屋根の出来上がりです。</a:t>
            </a:r>
            <a:endParaRPr lang="en-US" altLang="ja-JP" sz="900" dirty="0" smtClean="0">
              <a:latin typeface="ＭＳ Ｐ明朝" panose="02020600040205080304" pitchFamily="18" charset="-128"/>
              <a:ea typeface="ＭＳ Ｐ明朝" panose="02020600040205080304" pitchFamily="18" charset="-128"/>
            </a:endParaRPr>
          </a:p>
        </p:txBody>
      </p:sp>
      <p:sp>
        <p:nvSpPr>
          <p:cNvPr id="64" name="テキスト ボックス 63"/>
          <p:cNvSpPr txBox="1"/>
          <p:nvPr/>
        </p:nvSpPr>
        <p:spPr>
          <a:xfrm>
            <a:off x="3542147" y="6747650"/>
            <a:ext cx="1832687" cy="646331"/>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さらに</a:t>
            </a:r>
            <a:r>
              <a:rPr lang="ja-JP" altLang="en-US" sz="900" dirty="0" smtClean="0">
                <a:latin typeface="ＭＳ Ｐ明朝" panose="02020600040205080304" pitchFamily="18" charset="-128"/>
                <a:ea typeface="ＭＳ Ｐ明朝" panose="02020600040205080304" pitchFamily="18" charset="-128"/>
              </a:rPr>
              <a:t>もう</a:t>
            </a:r>
            <a:r>
              <a:rPr lang="en-US" altLang="ja-JP" sz="900" dirty="0" smtClean="0">
                <a:latin typeface="ＭＳ Ｐ明朝" panose="02020600040205080304" pitchFamily="18" charset="-128"/>
                <a:ea typeface="ＭＳ Ｐ明朝" panose="02020600040205080304" pitchFamily="18" charset="-128"/>
              </a:rPr>
              <a:t>1</a:t>
            </a:r>
            <a:r>
              <a:rPr lang="ja-JP" altLang="en-US" sz="900" dirty="0" smtClean="0">
                <a:latin typeface="ＭＳ Ｐ明朝" panose="02020600040205080304" pitchFamily="18" charset="-128"/>
                <a:ea typeface="ＭＳ Ｐ明朝" panose="02020600040205080304" pitchFamily="18" charset="-128"/>
              </a:rPr>
              <a:t>度</a:t>
            </a:r>
            <a:r>
              <a:rPr lang="ja-JP" altLang="en-US" sz="900" dirty="0">
                <a:latin typeface="ＭＳ Ｐ明朝" panose="02020600040205080304" pitchFamily="18" charset="-128"/>
                <a:ea typeface="ＭＳ Ｐ明朝" panose="02020600040205080304" pitchFamily="18" charset="-128"/>
              </a:rPr>
              <a:t>塗ります。</a:t>
            </a:r>
            <a:br>
              <a:rPr lang="ja-JP" altLang="en-US" sz="900" dirty="0">
                <a:latin typeface="ＭＳ Ｐ明朝" panose="02020600040205080304" pitchFamily="18" charset="-128"/>
                <a:ea typeface="ＭＳ Ｐ明朝" panose="02020600040205080304" pitchFamily="18" charset="-128"/>
              </a:rPr>
            </a:br>
            <a:r>
              <a:rPr lang="ja-JP" altLang="en-US" sz="900" dirty="0">
                <a:latin typeface="ＭＳ Ｐ明朝" panose="02020600040205080304" pitchFamily="18" charset="-128"/>
                <a:ea typeface="ＭＳ Ｐ明朝" panose="02020600040205080304" pitchFamily="18" charset="-128"/>
              </a:rPr>
              <a:t>これで十分なガイナ塗膜の厚みが得られ</a:t>
            </a:r>
            <a:r>
              <a:rPr lang="ja-JP" altLang="en-US" sz="900" dirty="0" smtClean="0">
                <a:latin typeface="ＭＳ Ｐ明朝" panose="02020600040205080304" pitchFamily="18" charset="-128"/>
                <a:ea typeface="ＭＳ Ｐ明朝" panose="02020600040205080304" pitchFamily="18" charset="-128"/>
              </a:rPr>
              <a:t>、より一層</a:t>
            </a:r>
            <a:r>
              <a:rPr lang="ja-JP" altLang="en-US" sz="900" dirty="0">
                <a:latin typeface="ＭＳ Ｐ明朝" panose="02020600040205080304" pitchFamily="18" charset="-128"/>
                <a:ea typeface="ＭＳ Ｐ明朝" panose="02020600040205080304" pitchFamily="18" charset="-128"/>
              </a:rPr>
              <a:t>断熱効果が発揮されます。</a:t>
            </a:r>
            <a:endParaRPr lang="en-US" altLang="ja-JP" sz="900" dirty="0" smtClean="0">
              <a:latin typeface="ＭＳ Ｐ明朝" panose="02020600040205080304" pitchFamily="18" charset="-128"/>
              <a:ea typeface="ＭＳ Ｐ明朝" panose="02020600040205080304" pitchFamily="18" charset="-128"/>
            </a:endParaRPr>
          </a:p>
        </p:txBody>
      </p:sp>
      <p:sp>
        <p:nvSpPr>
          <p:cNvPr id="66" name="テキスト ボックス 65"/>
          <p:cNvSpPr txBox="1"/>
          <p:nvPr/>
        </p:nvSpPr>
        <p:spPr>
          <a:xfrm>
            <a:off x="3542147" y="5405852"/>
            <a:ext cx="1769505" cy="230832"/>
          </a:xfrm>
          <a:prstGeom prst="rect">
            <a:avLst/>
          </a:prstGeom>
          <a:noFill/>
        </p:spPr>
        <p:txBody>
          <a:bodyPr wrap="square" rtlCol="0">
            <a:spAutoFit/>
          </a:bodyPr>
          <a:lstStyle/>
          <a:p>
            <a:r>
              <a:rPr lang="en-US" altLang="ja-JP" sz="900" dirty="0" smtClean="0">
                <a:latin typeface="ＭＳ Ｐ明朝" panose="02020600040205080304" pitchFamily="18" charset="-128"/>
                <a:ea typeface="ＭＳ Ｐ明朝" panose="02020600040205080304" pitchFamily="18" charset="-128"/>
              </a:rPr>
              <a:t>2</a:t>
            </a:r>
            <a:r>
              <a:rPr lang="ja-JP" altLang="en-US" sz="900" dirty="0" smtClean="0">
                <a:latin typeface="ＭＳ Ｐ明朝" panose="02020600040205080304" pitchFamily="18" charset="-128"/>
                <a:ea typeface="ＭＳ Ｐ明朝" panose="02020600040205080304" pitchFamily="18" charset="-128"/>
              </a:rPr>
              <a:t>回目</a:t>
            </a:r>
            <a:r>
              <a:rPr lang="ja-JP" altLang="en-US" sz="900" dirty="0">
                <a:latin typeface="ＭＳ Ｐ明朝" panose="02020600040205080304" pitchFamily="18" charset="-128"/>
                <a:ea typeface="ＭＳ Ｐ明朝" panose="02020600040205080304" pitchFamily="18" charset="-128"/>
              </a:rPr>
              <a:t>もしっかり塗っていきます。</a:t>
            </a:r>
            <a:endParaRPr lang="en-US" altLang="ja-JP" sz="900" dirty="0" smtClean="0">
              <a:latin typeface="ＭＳ Ｐ明朝" panose="02020600040205080304" pitchFamily="18" charset="-128"/>
              <a:ea typeface="ＭＳ Ｐ明朝" panose="02020600040205080304" pitchFamily="18" charset="-128"/>
            </a:endParaRPr>
          </a:p>
        </p:txBody>
      </p:sp>
      <p:sp>
        <p:nvSpPr>
          <p:cNvPr id="67" name="テキスト ボックス 66"/>
          <p:cNvSpPr txBox="1"/>
          <p:nvPr/>
        </p:nvSpPr>
        <p:spPr>
          <a:xfrm>
            <a:off x="3542147" y="4099494"/>
            <a:ext cx="1807148" cy="507831"/>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いよいよガイナ塗装です。</a:t>
            </a:r>
            <a:br>
              <a:rPr lang="ja-JP" altLang="en-US" sz="900" dirty="0">
                <a:latin typeface="ＭＳ Ｐ明朝" panose="02020600040205080304" pitchFamily="18" charset="-128"/>
                <a:ea typeface="ＭＳ Ｐ明朝" panose="02020600040205080304" pitchFamily="18" charset="-128"/>
              </a:rPr>
            </a:br>
            <a:r>
              <a:rPr lang="ja-JP" altLang="en-US" sz="900" dirty="0">
                <a:latin typeface="ＭＳ Ｐ明朝" panose="02020600040205080304" pitchFamily="18" charset="-128"/>
                <a:ea typeface="ＭＳ Ｐ明朝" panose="02020600040205080304" pitchFamily="18" charset="-128"/>
              </a:rPr>
              <a:t>はけとローラーで細かい所も丁寧に塗っていきます。</a:t>
            </a:r>
            <a:endParaRPr lang="en-US" altLang="ja-JP" sz="900" dirty="0" smtClean="0">
              <a:latin typeface="ＭＳ Ｐ明朝" panose="02020600040205080304" pitchFamily="18" charset="-128"/>
              <a:ea typeface="ＭＳ Ｐ明朝" panose="02020600040205080304" pitchFamily="18" charset="-128"/>
            </a:endParaRPr>
          </a:p>
        </p:txBody>
      </p:sp>
      <p:sp>
        <p:nvSpPr>
          <p:cNvPr id="68" name="テキスト ボックス 67"/>
          <p:cNvSpPr txBox="1"/>
          <p:nvPr/>
        </p:nvSpPr>
        <p:spPr>
          <a:xfrm>
            <a:off x="3542147" y="2849240"/>
            <a:ext cx="1794275" cy="646331"/>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タスペーサー取り付けが完了しました</a:t>
            </a:r>
            <a:r>
              <a:rPr lang="ja-JP" altLang="en-US" sz="900" dirty="0" smtClean="0">
                <a:latin typeface="ＭＳ Ｐ明朝" panose="02020600040205080304" pitchFamily="18" charset="-128"/>
                <a:ea typeface="ＭＳ Ｐ明朝" panose="02020600040205080304" pitchFamily="18" charset="-128"/>
              </a:rPr>
              <a:t>。矢印</a:t>
            </a:r>
            <a:r>
              <a:rPr lang="ja-JP" altLang="en-US" sz="900" dirty="0">
                <a:latin typeface="ＭＳ Ｐ明朝" panose="02020600040205080304" pitchFamily="18" charset="-128"/>
                <a:ea typeface="ＭＳ Ｐ明朝" panose="02020600040205080304" pitchFamily="18" charset="-128"/>
              </a:rPr>
              <a:t>が指しているところのちょっと黒く浮いて見える部分</a:t>
            </a:r>
            <a:r>
              <a:rPr lang="ja-JP" altLang="en-US" sz="900" dirty="0" smtClean="0">
                <a:latin typeface="ＭＳ Ｐ明朝" panose="02020600040205080304" pitchFamily="18" charset="-128"/>
                <a:ea typeface="ＭＳ Ｐ明朝" panose="02020600040205080304" pitchFamily="18" charset="-128"/>
              </a:rPr>
              <a:t>が取り付けた</a:t>
            </a:r>
            <a:r>
              <a:rPr lang="ja-JP" altLang="en-US" sz="900" dirty="0">
                <a:latin typeface="ＭＳ Ｐ明朝" panose="02020600040205080304" pitchFamily="18" charset="-128"/>
                <a:ea typeface="ＭＳ Ｐ明朝" panose="02020600040205080304" pitchFamily="18" charset="-128"/>
              </a:rPr>
              <a:t>部分です。</a:t>
            </a:r>
            <a:endParaRPr lang="en-US" altLang="ja-JP" sz="900" dirty="0" smtClean="0">
              <a:latin typeface="ＭＳ Ｐ明朝" panose="02020600040205080304" pitchFamily="18" charset="-128"/>
              <a:ea typeface="ＭＳ Ｐ明朝" panose="02020600040205080304" pitchFamily="18" charset="-128"/>
            </a:endParaRPr>
          </a:p>
        </p:txBody>
      </p:sp>
      <p:sp>
        <p:nvSpPr>
          <p:cNvPr id="69" name="テキスト ボックス 68"/>
          <p:cNvSpPr txBox="1"/>
          <p:nvPr/>
        </p:nvSpPr>
        <p:spPr>
          <a:xfrm>
            <a:off x="3542147" y="1454983"/>
            <a:ext cx="1834577" cy="646331"/>
          </a:xfrm>
          <a:prstGeom prst="rect">
            <a:avLst/>
          </a:prstGeom>
          <a:noFill/>
        </p:spPr>
        <p:txBody>
          <a:bodyPr wrap="square" rtlCol="0">
            <a:spAutoFit/>
          </a:bodyPr>
          <a:lstStyle/>
          <a:p>
            <a:r>
              <a:rPr lang="ja-JP" altLang="en-US" sz="900" dirty="0">
                <a:latin typeface="ＭＳ Ｐ明朝" panose="02020600040205080304" pitchFamily="18" charset="-128"/>
                <a:ea typeface="ＭＳ Ｐ明朝" panose="02020600040205080304" pitchFamily="18" charset="-128"/>
              </a:rPr>
              <a:t>タスペーサーとは、縁切りに使われるものです</a:t>
            </a:r>
            <a:r>
              <a:rPr lang="ja-JP" altLang="en-US" sz="900" dirty="0" smtClean="0">
                <a:latin typeface="ＭＳ Ｐ明朝" panose="02020600040205080304" pitchFamily="18" charset="-128"/>
                <a:ea typeface="ＭＳ Ｐ明朝" panose="02020600040205080304" pitchFamily="18" charset="-128"/>
              </a:rPr>
              <a:t>。タスペーサー</a:t>
            </a:r>
            <a:r>
              <a:rPr lang="ja-JP" altLang="en-US" sz="900" dirty="0">
                <a:latin typeface="ＭＳ Ｐ明朝" panose="02020600040205080304" pitchFamily="18" charset="-128"/>
                <a:ea typeface="ＭＳ Ｐ明朝" panose="02020600040205080304" pitchFamily="18" charset="-128"/>
              </a:rPr>
              <a:t>を屋根と屋根の間に挿入して、隙間を確保します</a:t>
            </a:r>
            <a:r>
              <a:rPr lang="ja-JP" altLang="en-US" sz="900" dirty="0" smtClean="0">
                <a:latin typeface="ＭＳ Ｐ明朝" panose="02020600040205080304" pitchFamily="18" charset="-128"/>
                <a:ea typeface="ＭＳ Ｐ明朝" panose="02020600040205080304" pitchFamily="18" charset="-128"/>
              </a:rPr>
              <a:t>。</a:t>
            </a:r>
            <a:endParaRPr lang="en-US" altLang="ja-JP" sz="900" dirty="0" smtClean="0">
              <a:latin typeface="ＭＳ Ｐ明朝" panose="02020600040205080304" pitchFamily="18" charset="-128"/>
              <a:ea typeface="ＭＳ Ｐ明朝" panose="02020600040205080304" pitchFamily="18" charset="-128"/>
            </a:endParaRPr>
          </a:p>
        </p:txBody>
      </p:sp>
      <p:grpSp>
        <p:nvGrpSpPr>
          <p:cNvPr id="15" name="グループ化 14"/>
          <p:cNvGrpSpPr/>
          <p:nvPr/>
        </p:nvGrpSpPr>
        <p:grpSpPr>
          <a:xfrm>
            <a:off x="194541" y="1071470"/>
            <a:ext cx="2053744" cy="351185"/>
            <a:chOff x="194541" y="1071470"/>
            <a:chExt cx="2053744" cy="351185"/>
          </a:xfrm>
        </p:grpSpPr>
        <p:sp>
          <p:nvSpPr>
            <p:cNvPr id="2" name="テキスト ボックス 1"/>
            <p:cNvSpPr txBox="1"/>
            <p:nvPr/>
          </p:nvSpPr>
          <p:spPr>
            <a:xfrm>
              <a:off x="547370" y="1123952"/>
              <a:ext cx="1700915" cy="246221"/>
            </a:xfrm>
            <a:prstGeom prst="rect">
              <a:avLst/>
            </a:prstGeom>
            <a:noFill/>
          </p:spPr>
          <p:txBody>
            <a:bodyPr wrap="square" rtlCol="0">
              <a:spAutoFit/>
            </a:bodyPr>
            <a:lstStyle/>
            <a:p>
              <a:r>
                <a:rPr lang="ja-JP" altLang="en-US" sz="1000" dirty="0" smtClean="0"/>
                <a:t>診断</a:t>
              </a:r>
              <a:r>
                <a:rPr lang="ja-JP" altLang="en-US" sz="1000" dirty="0"/>
                <a:t>ご依頼、お問い合わせ</a:t>
              </a:r>
              <a:endParaRPr lang="en-US" altLang="ja-JP" sz="1000" dirty="0" smtClean="0"/>
            </a:p>
          </p:txBody>
        </p:sp>
        <p:sp>
          <p:nvSpPr>
            <p:cNvPr id="14" name="正方形/長方形 13"/>
            <p:cNvSpPr/>
            <p:nvPr/>
          </p:nvSpPr>
          <p:spPr>
            <a:xfrm>
              <a:off x="194541" y="1071470"/>
              <a:ext cx="358140" cy="3511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01</a:t>
              </a:r>
              <a:endParaRPr kumimoji="1" lang="ja-JP" altLang="en-US" sz="1100" dirty="0">
                <a:latin typeface="Meiryo UI" panose="020B0604030504040204" pitchFamily="50" charset="-128"/>
                <a:ea typeface="Meiryo UI" panose="020B0604030504040204" pitchFamily="50" charset="-128"/>
              </a:endParaRPr>
            </a:p>
          </p:txBody>
        </p:sp>
      </p:grpSp>
      <p:grpSp>
        <p:nvGrpSpPr>
          <p:cNvPr id="17" name="グループ化 16"/>
          <p:cNvGrpSpPr/>
          <p:nvPr/>
        </p:nvGrpSpPr>
        <p:grpSpPr>
          <a:xfrm>
            <a:off x="194541" y="2384404"/>
            <a:ext cx="1785752" cy="351185"/>
            <a:chOff x="194541" y="2408345"/>
            <a:chExt cx="1785752" cy="351185"/>
          </a:xfrm>
        </p:grpSpPr>
        <p:sp>
          <p:nvSpPr>
            <p:cNvPr id="41" name="テキスト ボックス 40"/>
            <p:cNvSpPr txBox="1"/>
            <p:nvPr/>
          </p:nvSpPr>
          <p:spPr>
            <a:xfrm>
              <a:off x="547370" y="2460827"/>
              <a:ext cx="1432923" cy="246221"/>
            </a:xfrm>
            <a:prstGeom prst="rect">
              <a:avLst/>
            </a:prstGeom>
            <a:noFill/>
          </p:spPr>
          <p:txBody>
            <a:bodyPr wrap="square" rtlCol="0">
              <a:spAutoFit/>
            </a:bodyPr>
            <a:lstStyle/>
            <a:p>
              <a:r>
                <a:rPr lang="ja-JP" altLang="en-US" sz="1000" dirty="0" smtClean="0"/>
                <a:t>お見積書</a:t>
              </a:r>
              <a:r>
                <a:rPr lang="ja-JP" altLang="en-US" sz="1000" dirty="0"/>
                <a:t>を作成</a:t>
              </a:r>
              <a:endParaRPr lang="en-US" altLang="ja-JP" sz="1000" dirty="0" smtClean="0"/>
            </a:p>
          </p:txBody>
        </p:sp>
        <p:sp>
          <p:nvSpPr>
            <p:cNvPr id="70" name="正方形/長方形 69"/>
            <p:cNvSpPr/>
            <p:nvPr/>
          </p:nvSpPr>
          <p:spPr>
            <a:xfrm>
              <a:off x="194541" y="2408345"/>
              <a:ext cx="358140" cy="3511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02</a:t>
              </a:r>
              <a:endParaRPr kumimoji="1" lang="ja-JP" altLang="en-US" sz="1100" dirty="0">
                <a:latin typeface="Meiryo UI" panose="020B0604030504040204" pitchFamily="50" charset="-128"/>
                <a:ea typeface="Meiryo UI" panose="020B0604030504040204" pitchFamily="50" charset="-128"/>
              </a:endParaRPr>
            </a:p>
          </p:txBody>
        </p:sp>
      </p:grpSp>
      <p:grpSp>
        <p:nvGrpSpPr>
          <p:cNvPr id="18" name="グループ化 17"/>
          <p:cNvGrpSpPr/>
          <p:nvPr/>
        </p:nvGrpSpPr>
        <p:grpSpPr>
          <a:xfrm>
            <a:off x="194541" y="3651202"/>
            <a:ext cx="2009344" cy="351185"/>
            <a:chOff x="194541" y="3651842"/>
            <a:chExt cx="2009344" cy="351185"/>
          </a:xfrm>
        </p:grpSpPr>
        <p:sp>
          <p:nvSpPr>
            <p:cNvPr id="42" name="テキスト ボックス 41"/>
            <p:cNvSpPr txBox="1"/>
            <p:nvPr/>
          </p:nvSpPr>
          <p:spPr>
            <a:xfrm>
              <a:off x="547370" y="3704324"/>
              <a:ext cx="1656515" cy="246221"/>
            </a:xfrm>
            <a:prstGeom prst="rect">
              <a:avLst/>
            </a:prstGeom>
            <a:noFill/>
          </p:spPr>
          <p:txBody>
            <a:bodyPr wrap="square" rtlCol="0">
              <a:spAutoFit/>
            </a:bodyPr>
            <a:lstStyle/>
            <a:p>
              <a:r>
                <a:rPr lang="ja-JP" altLang="en-US" sz="1000" dirty="0"/>
                <a:t>ご契約と工事のごあいさつ</a:t>
              </a:r>
              <a:endParaRPr lang="en-US" altLang="ja-JP" sz="1000" dirty="0" smtClean="0"/>
            </a:p>
          </p:txBody>
        </p:sp>
        <p:sp>
          <p:nvSpPr>
            <p:cNvPr id="71" name="正方形/長方形 70"/>
            <p:cNvSpPr/>
            <p:nvPr/>
          </p:nvSpPr>
          <p:spPr>
            <a:xfrm>
              <a:off x="194541" y="3651842"/>
              <a:ext cx="358140" cy="3511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03</a:t>
              </a:r>
              <a:endParaRPr kumimoji="1" lang="ja-JP" altLang="en-US" sz="1100" dirty="0">
                <a:latin typeface="Meiryo UI" panose="020B0604030504040204" pitchFamily="50" charset="-128"/>
                <a:ea typeface="Meiryo UI" panose="020B0604030504040204" pitchFamily="50" charset="-128"/>
              </a:endParaRPr>
            </a:p>
          </p:txBody>
        </p:sp>
      </p:grpSp>
      <p:grpSp>
        <p:nvGrpSpPr>
          <p:cNvPr id="20" name="グループ化 19"/>
          <p:cNvGrpSpPr/>
          <p:nvPr/>
        </p:nvGrpSpPr>
        <p:grpSpPr>
          <a:xfrm>
            <a:off x="194541" y="4947398"/>
            <a:ext cx="1790180" cy="351185"/>
            <a:chOff x="194541" y="4964469"/>
            <a:chExt cx="1790180" cy="351185"/>
          </a:xfrm>
        </p:grpSpPr>
        <p:sp>
          <p:nvSpPr>
            <p:cNvPr id="43" name="テキスト ボックス 42"/>
            <p:cNvSpPr txBox="1"/>
            <p:nvPr/>
          </p:nvSpPr>
          <p:spPr>
            <a:xfrm>
              <a:off x="547370" y="5016951"/>
              <a:ext cx="1437351" cy="246221"/>
            </a:xfrm>
            <a:prstGeom prst="rect">
              <a:avLst/>
            </a:prstGeom>
            <a:noFill/>
          </p:spPr>
          <p:txBody>
            <a:bodyPr wrap="square" rtlCol="0">
              <a:spAutoFit/>
            </a:bodyPr>
            <a:lstStyle/>
            <a:p>
              <a:r>
                <a:rPr lang="ja-JP" altLang="en-US" sz="1000" dirty="0"/>
                <a:t>屋根の施工前の様子</a:t>
              </a:r>
              <a:endParaRPr lang="en-US" altLang="ja-JP" sz="1000" dirty="0" smtClean="0"/>
            </a:p>
          </p:txBody>
        </p:sp>
        <p:sp>
          <p:nvSpPr>
            <p:cNvPr id="72" name="正方形/長方形 71"/>
            <p:cNvSpPr/>
            <p:nvPr/>
          </p:nvSpPr>
          <p:spPr>
            <a:xfrm>
              <a:off x="194541" y="4964469"/>
              <a:ext cx="358140" cy="3511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04</a:t>
              </a:r>
              <a:endParaRPr kumimoji="1" lang="ja-JP" altLang="en-US" sz="1100" dirty="0">
                <a:latin typeface="Meiryo UI" panose="020B0604030504040204" pitchFamily="50" charset="-128"/>
                <a:ea typeface="Meiryo UI" panose="020B0604030504040204" pitchFamily="50" charset="-128"/>
              </a:endParaRPr>
            </a:p>
          </p:txBody>
        </p:sp>
      </p:grpSp>
      <p:grpSp>
        <p:nvGrpSpPr>
          <p:cNvPr id="22" name="グループ化 21"/>
          <p:cNvGrpSpPr/>
          <p:nvPr/>
        </p:nvGrpSpPr>
        <p:grpSpPr>
          <a:xfrm>
            <a:off x="194541" y="6276831"/>
            <a:ext cx="1126652" cy="351185"/>
            <a:chOff x="194541" y="6276831"/>
            <a:chExt cx="1126652" cy="351185"/>
          </a:xfrm>
        </p:grpSpPr>
        <p:sp>
          <p:nvSpPr>
            <p:cNvPr id="44" name="テキスト ボックス 43"/>
            <p:cNvSpPr txBox="1"/>
            <p:nvPr/>
          </p:nvSpPr>
          <p:spPr>
            <a:xfrm>
              <a:off x="547370" y="6329313"/>
              <a:ext cx="773823" cy="246221"/>
            </a:xfrm>
            <a:prstGeom prst="rect">
              <a:avLst/>
            </a:prstGeom>
            <a:noFill/>
          </p:spPr>
          <p:txBody>
            <a:bodyPr wrap="square" rtlCol="0">
              <a:spAutoFit/>
            </a:bodyPr>
            <a:lstStyle/>
            <a:p>
              <a:r>
                <a:rPr lang="ja-JP" altLang="en-US" sz="1000" dirty="0"/>
                <a:t>高圧洗浄</a:t>
              </a:r>
              <a:endParaRPr lang="en-US" altLang="ja-JP" sz="1000" dirty="0" smtClean="0"/>
            </a:p>
          </p:txBody>
        </p:sp>
        <p:sp>
          <p:nvSpPr>
            <p:cNvPr id="73" name="正方形/長方形 72"/>
            <p:cNvSpPr/>
            <p:nvPr/>
          </p:nvSpPr>
          <p:spPr>
            <a:xfrm>
              <a:off x="194541" y="6276831"/>
              <a:ext cx="358140" cy="3511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05</a:t>
              </a:r>
              <a:endParaRPr kumimoji="1" lang="ja-JP" altLang="en-US" sz="1100" dirty="0">
                <a:latin typeface="Meiryo UI" panose="020B0604030504040204" pitchFamily="50" charset="-128"/>
                <a:ea typeface="Meiryo UI" panose="020B0604030504040204" pitchFamily="50" charset="-128"/>
              </a:endParaRPr>
            </a:p>
          </p:txBody>
        </p:sp>
      </p:grpSp>
      <p:grpSp>
        <p:nvGrpSpPr>
          <p:cNvPr id="24" name="グループ化 23"/>
          <p:cNvGrpSpPr/>
          <p:nvPr/>
        </p:nvGrpSpPr>
        <p:grpSpPr>
          <a:xfrm>
            <a:off x="194541" y="7564961"/>
            <a:ext cx="1240818" cy="351185"/>
            <a:chOff x="194541" y="7599320"/>
            <a:chExt cx="1240818" cy="351185"/>
          </a:xfrm>
        </p:grpSpPr>
        <p:sp>
          <p:nvSpPr>
            <p:cNvPr id="45" name="テキスト ボックス 44"/>
            <p:cNvSpPr txBox="1"/>
            <p:nvPr/>
          </p:nvSpPr>
          <p:spPr>
            <a:xfrm>
              <a:off x="547370" y="7652392"/>
              <a:ext cx="887989" cy="245040"/>
            </a:xfrm>
            <a:prstGeom prst="rect">
              <a:avLst/>
            </a:prstGeom>
            <a:noFill/>
          </p:spPr>
          <p:txBody>
            <a:bodyPr wrap="square" rtlCol="0">
              <a:spAutoFit/>
            </a:bodyPr>
            <a:lstStyle/>
            <a:p>
              <a:r>
                <a:rPr lang="ja-JP" altLang="en-US" sz="1000" dirty="0"/>
                <a:t>ケレン清掃</a:t>
              </a:r>
              <a:endParaRPr lang="en-US" altLang="ja-JP" sz="1000" dirty="0" smtClean="0"/>
            </a:p>
          </p:txBody>
        </p:sp>
        <p:sp>
          <p:nvSpPr>
            <p:cNvPr id="74" name="正方形/長方形 73"/>
            <p:cNvSpPr/>
            <p:nvPr/>
          </p:nvSpPr>
          <p:spPr>
            <a:xfrm>
              <a:off x="194541" y="7599320"/>
              <a:ext cx="358140" cy="3511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06</a:t>
              </a:r>
              <a:endParaRPr kumimoji="1" lang="ja-JP" altLang="en-US" sz="1100" dirty="0">
                <a:latin typeface="Meiryo UI" panose="020B0604030504040204" pitchFamily="50" charset="-128"/>
                <a:ea typeface="Meiryo UI" panose="020B0604030504040204" pitchFamily="50" charset="-128"/>
              </a:endParaRPr>
            </a:p>
          </p:txBody>
        </p:sp>
      </p:grpSp>
      <p:grpSp>
        <p:nvGrpSpPr>
          <p:cNvPr id="26" name="グループ化 25"/>
          <p:cNvGrpSpPr/>
          <p:nvPr/>
        </p:nvGrpSpPr>
        <p:grpSpPr>
          <a:xfrm>
            <a:off x="194541" y="8694028"/>
            <a:ext cx="1399914" cy="347300"/>
            <a:chOff x="194541" y="8694028"/>
            <a:chExt cx="1399914" cy="347300"/>
          </a:xfrm>
        </p:grpSpPr>
        <p:sp>
          <p:nvSpPr>
            <p:cNvPr id="46" name="テキスト ボックス 45"/>
            <p:cNvSpPr txBox="1"/>
            <p:nvPr/>
          </p:nvSpPr>
          <p:spPr>
            <a:xfrm>
              <a:off x="547370" y="8744568"/>
              <a:ext cx="1047085" cy="246221"/>
            </a:xfrm>
            <a:prstGeom prst="rect">
              <a:avLst/>
            </a:prstGeom>
            <a:noFill/>
          </p:spPr>
          <p:txBody>
            <a:bodyPr wrap="square" rtlCol="0">
              <a:spAutoFit/>
            </a:bodyPr>
            <a:lstStyle/>
            <a:p>
              <a:r>
                <a:rPr lang="ja-JP" altLang="en-US" sz="1000" dirty="0"/>
                <a:t>シーラ－塗装</a:t>
              </a:r>
              <a:endParaRPr lang="en-US" altLang="ja-JP" sz="1000" dirty="0" smtClean="0"/>
            </a:p>
          </p:txBody>
        </p:sp>
        <p:sp>
          <p:nvSpPr>
            <p:cNvPr id="75" name="正方形/長方形 74"/>
            <p:cNvSpPr/>
            <p:nvPr/>
          </p:nvSpPr>
          <p:spPr>
            <a:xfrm>
              <a:off x="194541" y="8694028"/>
              <a:ext cx="373089" cy="3473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07</a:t>
              </a:r>
              <a:endParaRPr kumimoji="1" lang="ja-JP" altLang="en-US" sz="1100" dirty="0">
                <a:latin typeface="Meiryo UI" panose="020B0604030504040204" pitchFamily="50" charset="-128"/>
                <a:ea typeface="Meiryo UI" panose="020B0604030504040204" pitchFamily="50" charset="-128"/>
              </a:endParaRPr>
            </a:p>
          </p:txBody>
        </p:sp>
      </p:grpSp>
      <p:grpSp>
        <p:nvGrpSpPr>
          <p:cNvPr id="16" name="グループ化 15"/>
          <p:cNvGrpSpPr/>
          <p:nvPr/>
        </p:nvGrpSpPr>
        <p:grpSpPr>
          <a:xfrm>
            <a:off x="3528565" y="1071470"/>
            <a:ext cx="1812611" cy="351185"/>
            <a:chOff x="3528565" y="1083045"/>
            <a:chExt cx="1812611" cy="351185"/>
          </a:xfrm>
        </p:grpSpPr>
        <p:sp>
          <p:nvSpPr>
            <p:cNvPr id="53" name="テキスト ボックス 52"/>
            <p:cNvSpPr txBox="1"/>
            <p:nvPr/>
          </p:nvSpPr>
          <p:spPr>
            <a:xfrm>
              <a:off x="3891771" y="1135527"/>
              <a:ext cx="1449405" cy="246221"/>
            </a:xfrm>
            <a:prstGeom prst="rect">
              <a:avLst/>
            </a:prstGeom>
            <a:noFill/>
          </p:spPr>
          <p:txBody>
            <a:bodyPr wrap="square" rtlCol="0">
              <a:spAutoFit/>
            </a:bodyPr>
            <a:lstStyle/>
            <a:p>
              <a:r>
                <a:rPr lang="ja-JP" altLang="en-US" sz="1000" dirty="0"/>
                <a:t>タスペーサー取り付け</a:t>
              </a:r>
              <a:endParaRPr lang="en-US" altLang="ja-JP" sz="1000" dirty="0" smtClean="0"/>
            </a:p>
          </p:txBody>
        </p:sp>
        <p:sp>
          <p:nvSpPr>
            <p:cNvPr id="76" name="正方形/長方形 75"/>
            <p:cNvSpPr/>
            <p:nvPr/>
          </p:nvSpPr>
          <p:spPr>
            <a:xfrm>
              <a:off x="3528565" y="1083045"/>
              <a:ext cx="358140" cy="3511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08</a:t>
              </a:r>
              <a:endParaRPr kumimoji="1" lang="ja-JP" altLang="en-US" sz="1100" dirty="0">
                <a:latin typeface="Meiryo UI" panose="020B0604030504040204" pitchFamily="50" charset="-128"/>
                <a:ea typeface="Meiryo UI" panose="020B0604030504040204" pitchFamily="50" charset="-128"/>
              </a:endParaRPr>
            </a:p>
          </p:txBody>
        </p:sp>
      </p:grpSp>
      <p:grpSp>
        <p:nvGrpSpPr>
          <p:cNvPr id="36" name="グループ化 35"/>
          <p:cNvGrpSpPr/>
          <p:nvPr/>
        </p:nvGrpSpPr>
        <p:grpSpPr>
          <a:xfrm>
            <a:off x="3528565" y="2384404"/>
            <a:ext cx="1973581" cy="351185"/>
            <a:chOff x="3528565" y="2423654"/>
            <a:chExt cx="1973581" cy="351185"/>
          </a:xfrm>
        </p:grpSpPr>
        <p:sp>
          <p:nvSpPr>
            <p:cNvPr id="54" name="テキスト ボックス 53"/>
            <p:cNvSpPr txBox="1"/>
            <p:nvPr/>
          </p:nvSpPr>
          <p:spPr>
            <a:xfrm>
              <a:off x="3891771" y="2476136"/>
              <a:ext cx="1610375" cy="246221"/>
            </a:xfrm>
            <a:prstGeom prst="rect">
              <a:avLst/>
            </a:prstGeom>
            <a:noFill/>
          </p:spPr>
          <p:txBody>
            <a:bodyPr wrap="square" rtlCol="0">
              <a:spAutoFit/>
            </a:bodyPr>
            <a:lstStyle/>
            <a:p>
              <a:r>
                <a:rPr lang="ja-JP" altLang="en-US" sz="1000" dirty="0"/>
                <a:t>タスペーサー取り付け完了</a:t>
              </a:r>
              <a:endParaRPr lang="en-US" altLang="ja-JP" sz="1000" dirty="0" smtClean="0"/>
            </a:p>
          </p:txBody>
        </p:sp>
        <p:sp>
          <p:nvSpPr>
            <p:cNvPr id="77" name="正方形/長方形 76"/>
            <p:cNvSpPr/>
            <p:nvPr/>
          </p:nvSpPr>
          <p:spPr>
            <a:xfrm>
              <a:off x="3528565" y="2423654"/>
              <a:ext cx="358140" cy="3511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09</a:t>
              </a:r>
              <a:endParaRPr kumimoji="1" lang="ja-JP" altLang="en-US" sz="1100" dirty="0">
                <a:latin typeface="Meiryo UI" panose="020B0604030504040204" pitchFamily="50" charset="-128"/>
                <a:ea typeface="Meiryo UI" panose="020B0604030504040204" pitchFamily="50" charset="-128"/>
              </a:endParaRPr>
            </a:p>
          </p:txBody>
        </p:sp>
      </p:grpSp>
      <p:grpSp>
        <p:nvGrpSpPr>
          <p:cNvPr id="19" name="グループ化 18"/>
          <p:cNvGrpSpPr/>
          <p:nvPr/>
        </p:nvGrpSpPr>
        <p:grpSpPr>
          <a:xfrm>
            <a:off x="3528565" y="3651202"/>
            <a:ext cx="1335082" cy="351185"/>
            <a:chOff x="3528565" y="3663417"/>
            <a:chExt cx="1335082" cy="351185"/>
          </a:xfrm>
        </p:grpSpPr>
        <p:sp>
          <p:nvSpPr>
            <p:cNvPr id="52" name="テキスト ボックス 51"/>
            <p:cNvSpPr txBox="1"/>
            <p:nvPr/>
          </p:nvSpPr>
          <p:spPr>
            <a:xfrm>
              <a:off x="3891771" y="3715899"/>
              <a:ext cx="971876" cy="246221"/>
            </a:xfrm>
            <a:prstGeom prst="rect">
              <a:avLst/>
            </a:prstGeom>
            <a:noFill/>
          </p:spPr>
          <p:txBody>
            <a:bodyPr wrap="square" rtlCol="0">
              <a:spAutoFit/>
            </a:bodyPr>
            <a:lstStyle/>
            <a:p>
              <a:r>
                <a:rPr lang="ja-JP" altLang="en-US" sz="1000" dirty="0"/>
                <a:t>ガイナ</a:t>
              </a:r>
              <a:r>
                <a:rPr lang="en-US" altLang="ja-JP" sz="1000" dirty="0"/>
                <a:t>1</a:t>
              </a:r>
              <a:r>
                <a:rPr lang="ja-JP" altLang="en-US" sz="1000" dirty="0"/>
                <a:t>回目</a:t>
              </a:r>
              <a:endParaRPr lang="en-US" altLang="ja-JP" sz="1000" dirty="0" smtClean="0"/>
            </a:p>
          </p:txBody>
        </p:sp>
        <p:sp>
          <p:nvSpPr>
            <p:cNvPr id="78" name="正方形/長方形 77"/>
            <p:cNvSpPr/>
            <p:nvPr/>
          </p:nvSpPr>
          <p:spPr>
            <a:xfrm>
              <a:off x="3528565" y="3663417"/>
              <a:ext cx="358140" cy="3511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10</a:t>
              </a:r>
              <a:endParaRPr kumimoji="1" lang="ja-JP" altLang="en-US" sz="1100" dirty="0">
                <a:latin typeface="Meiryo UI" panose="020B0604030504040204" pitchFamily="50" charset="-128"/>
                <a:ea typeface="Meiryo UI" panose="020B0604030504040204" pitchFamily="50" charset="-128"/>
              </a:endParaRPr>
            </a:p>
          </p:txBody>
        </p:sp>
      </p:grpSp>
      <p:grpSp>
        <p:nvGrpSpPr>
          <p:cNvPr id="21" name="グループ化 20"/>
          <p:cNvGrpSpPr/>
          <p:nvPr/>
        </p:nvGrpSpPr>
        <p:grpSpPr>
          <a:xfrm>
            <a:off x="3528565" y="4947398"/>
            <a:ext cx="1395910" cy="351185"/>
            <a:chOff x="3528565" y="4976044"/>
            <a:chExt cx="1395910" cy="351185"/>
          </a:xfrm>
        </p:grpSpPr>
        <p:sp>
          <p:nvSpPr>
            <p:cNvPr id="51" name="テキスト ボックス 50"/>
            <p:cNvSpPr txBox="1"/>
            <p:nvPr/>
          </p:nvSpPr>
          <p:spPr>
            <a:xfrm>
              <a:off x="3891771" y="5028526"/>
              <a:ext cx="1032704" cy="246221"/>
            </a:xfrm>
            <a:prstGeom prst="rect">
              <a:avLst/>
            </a:prstGeom>
            <a:noFill/>
          </p:spPr>
          <p:txBody>
            <a:bodyPr wrap="square" rtlCol="0">
              <a:spAutoFit/>
            </a:bodyPr>
            <a:lstStyle/>
            <a:p>
              <a:r>
                <a:rPr lang="ja-JP" altLang="en-US" sz="1000" dirty="0"/>
                <a:t>ガイナ</a:t>
              </a:r>
              <a:r>
                <a:rPr lang="en-US" altLang="ja-JP" sz="1000" dirty="0"/>
                <a:t>2</a:t>
              </a:r>
              <a:r>
                <a:rPr lang="ja-JP" altLang="en-US" sz="1000" dirty="0"/>
                <a:t>回目</a:t>
              </a:r>
              <a:endParaRPr lang="en-US" altLang="ja-JP" sz="1000" dirty="0" smtClean="0"/>
            </a:p>
          </p:txBody>
        </p:sp>
        <p:sp>
          <p:nvSpPr>
            <p:cNvPr id="79" name="正方形/長方形 78"/>
            <p:cNvSpPr/>
            <p:nvPr/>
          </p:nvSpPr>
          <p:spPr>
            <a:xfrm>
              <a:off x="3528565" y="4976044"/>
              <a:ext cx="358140" cy="3511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11</a:t>
              </a:r>
              <a:endParaRPr kumimoji="1" lang="ja-JP" altLang="en-US" sz="1100" dirty="0">
                <a:latin typeface="Meiryo UI" panose="020B0604030504040204" pitchFamily="50" charset="-128"/>
                <a:ea typeface="Meiryo UI" panose="020B0604030504040204" pitchFamily="50" charset="-128"/>
              </a:endParaRPr>
            </a:p>
          </p:txBody>
        </p:sp>
      </p:grpSp>
      <p:grpSp>
        <p:nvGrpSpPr>
          <p:cNvPr id="23" name="グループ化 22"/>
          <p:cNvGrpSpPr/>
          <p:nvPr/>
        </p:nvGrpSpPr>
        <p:grpSpPr>
          <a:xfrm>
            <a:off x="3528565" y="6276831"/>
            <a:ext cx="1395909" cy="351185"/>
            <a:chOff x="3528565" y="6294995"/>
            <a:chExt cx="1395909" cy="351185"/>
          </a:xfrm>
        </p:grpSpPr>
        <p:sp>
          <p:nvSpPr>
            <p:cNvPr id="50" name="テキスト ボックス 49"/>
            <p:cNvSpPr txBox="1"/>
            <p:nvPr/>
          </p:nvSpPr>
          <p:spPr>
            <a:xfrm>
              <a:off x="3891771" y="6347477"/>
              <a:ext cx="1032703" cy="246221"/>
            </a:xfrm>
            <a:prstGeom prst="rect">
              <a:avLst/>
            </a:prstGeom>
            <a:noFill/>
          </p:spPr>
          <p:txBody>
            <a:bodyPr wrap="square" rtlCol="0">
              <a:spAutoFit/>
            </a:bodyPr>
            <a:lstStyle/>
            <a:p>
              <a:r>
                <a:rPr lang="ja-JP" altLang="en-US" sz="1000" dirty="0"/>
                <a:t>ガイナ</a:t>
              </a:r>
              <a:r>
                <a:rPr lang="en-US" altLang="ja-JP" sz="1000" dirty="0"/>
                <a:t>3</a:t>
              </a:r>
              <a:r>
                <a:rPr lang="ja-JP" altLang="en-US" sz="1000" dirty="0"/>
                <a:t>回目</a:t>
              </a:r>
              <a:endParaRPr lang="en-US" altLang="ja-JP" sz="1000" dirty="0" smtClean="0"/>
            </a:p>
          </p:txBody>
        </p:sp>
        <p:sp>
          <p:nvSpPr>
            <p:cNvPr id="80" name="正方形/長方形 79"/>
            <p:cNvSpPr/>
            <p:nvPr/>
          </p:nvSpPr>
          <p:spPr>
            <a:xfrm>
              <a:off x="3528565" y="6294995"/>
              <a:ext cx="358140" cy="35118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12</a:t>
              </a:r>
              <a:endParaRPr kumimoji="1" lang="ja-JP" altLang="en-US" sz="1100" dirty="0">
                <a:latin typeface="Meiryo UI" panose="020B0604030504040204" pitchFamily="50" charset="-128"/>
                <a:ea typeface="Meiryo UI" panose="020B0604030504040204" pitchFamily="50" charset="-128"/>
              </a:endParaRPr>
            </a:p>
          </p:txBody>
        </p:sp>
      </p:grpSp>
      <p:grpSp>
        <p:nvGrpSpPr>
          <p:cNvPr id="25" name="グループ化 24"/>
          <p:cNvGrpSpPr/>
          <p:nvPr/>
        </p:nvGrpSpPr>
        <p:grpSpPr>
          <a:xfrm>
            <a:off x="3528565" y="7564961"/>
            <a:ext cx="896425" cy="351185"/>
            <a:chOff x="3528565" y="7610830"/>
            <a:chExt cx="896425" cy="351185"/>
          </a:xfrm>
        </p:grpSpPr>
        <p:sp>
          <p:nvSpPr>
            <p:cNvPr id="49" name="テキスト ボックス 48"/>
            <p:cNvSpPr txBox="1"/>
            <p:nvPr/>
          </p:nvSpPr>
          <p:spPr>
            <a:xfrm>
              <a:off x="3891771" y="7663312"/>
              <a:ext cx="533219" cy="246221"/>
            </a:xfrm>
            <a:prstGeom prst="rect">
              <a:avLst/>
            </a:prstGeom>
            <a:noFill/>
          </p:spPr>
          <p:txBody>
            <a:bodyPr wrap="square" rtlCol="0">
              <a:spAutoFit/>
            </a:bodyPr>
            <a:lstStyle/>
            <a:p>
              <a:r>
                <a:rPr lang="ja-JP" altLang="en-US" sz="1000" dirty="0"/>
                <a:t>完了</a:t>
              </a:r>
              <a:endParaRPr lang="en-US" altLang="ja-JP" sz="1000" dirty="0" smtClean="0"/>
            </a:p>
          </p:txBody>
        </p:sp>
        <p:sp>
          <p:nvSpPr>
            <p:cNvPr id="81" name="正方形/長方形 80"/>
            <p:cNvSpPr/>
            <p:nvPr/>
          </p:nvSpPr>
          <p:spPr>
            <a:xfrm>
              <a:off x="3528565" y="7610830"/>
              <a:ext cx="358140" cy="3511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13</a:t>
              </a:r>
              <a:endParaRPr kumimoji="1" lang="ja-JP" altLang="en-US" sz="1100" dirty="0">
                <a:latin typeface="Meiryo UI" panose="020B0604030504040204" pitchFamily="50" charset="-128"/>
                <a:ea typeface="Meiryo UI" panose="020B0604030504040204" pitchFamily="50" charset="-128"/>
              </a:endParaRPr>
            </a:p>
          </p:txBody>
        </p:sp>
      </p:grpSp>
      <p:grpSp>
        <p:nvGrpSpPr>
          <p:cNvPr id="27" name="グループ化 26"/>
          <p:cNvGrpSpPr/>
          <p:nvPr/>
        </p:nvGrpSpPr>
        <p:grpSpPr>
          <a:xfrm>
            <a:off x="3528565" y="8694028"/>
            <a:ext cx="1651809" cy="347300"/>
            <a:chOff x="3528565" y="8724451"/>
            <a:chExt cx="1651809" cy="347300"/>
          </a:xfrm>
        </p:grpSpPr>
        <p:sp>
          <p:nvSpPr>
            <p:cNvPr id="48" name="テキスト ボックス 47"/>
            <p:cNvSpPr txBox="1"/>
            <p:nvPr/>
          </p:nvSpPr>
          <p:spPr>
            <a:xfrm>
              <a:off x="3891771" y="8774991"/>
              <a:ext cx="1288603" cy="246221"/>
            </a:xfrm>
            <a:prstGeom prst="rect">
              <a:avLst/>
            </a:prstGeom>
            <a:noFill/>
          </p:spPr>
          <p:txBody>
            <a:bodyPr wrap="square" rtlCol="0">
              <a:spAutoFit/>
            </a:bodyPr>
            <a:lstStyle/>
            <a:p>
              <a:r>
                <a:rPr lang="ja-JP" altLang="en-US" sz="1000" dirty="0"/>
                <a:t>保証書のお渡し</a:t>
              </a:r>
              <a:endParaRPr lang="en-US" altLang="ja-JP" sz="1000" dirty="0" smtClean="0"/>
            </a:p>
          </p:txBody>
        </p:sp>
        <p:sp>
          <p:nvSpPr>
            <p:cNvPr id="82" name="正方形/長方形 81"/>
            <p:cNvSpPr/>
            <p:nvPr/>
          </p:nvSpPr>
          <p:spPr>
            <a:xfrm>
              <a:off x="3528565" y="8724451"/>
              <a:ext cx="373089" cy="3473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smtClean="0">
                  <a:latin typeface="Meiryo UI" panose="020B0604030504040204" pitchFamily="50" charset="-128"/>
                  <a:ea typeface="Meiryo UI" panose="020B0604030504040204" pitchFamily="50" charset="-128"/>
                </a:rPr>
                <a:t>14</a:t>
              </a:r>
              <a:endParaRPr kumimoji="1" lang="ja-JP" altLang="en-US" sz="1100" dirty="0">
                <a:latin typeface="Meiryo UI" panose="020B0604030504040204" pitchFamily="50" charset="-128"/>
                <a:ea typeface="Meiryo UI" panose="020B0604030504040204" pitchFamily="50" charset="-128"/>
              </a:endParaRPr>
            </a:p>
          </p:txBody>
        </p:sp>
      </p:grpSp>
      <p:pic>
        <p:nvPicPr>
          <p:cNvPr id="5" name="図 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005922" y="6276831"/>
            <a:ext cx="1053762" cy="790322"/>
          </a:xfrm>
          <a:prstGeom prst="rect">
            <a:avLst/>
          </a:prstGeom>
        </p:spPr>
      </p:pic>
      <p:pic>
        <p:nvPicPr>
          <p:cNvPr id="6" name="図 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46180" y="7564961"/>
            <a:ext cx="1062641" cy="740855"/>
          </a:xfrm>
          <a:prstGeom prst="rect">
            <a:avLst/>
          </a:prstGeom>
        </p:spPr>
      </p:pic>
      <p:pic>
        <p:nvPicPr>
          <p:cNvPr id="7" name="図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068110" y="8694028"/>
            <a:ext cx="1053762" cy="790322"/>
          </a:xfrm>
          <a:prstGeom prst="rect">
            <a:avLst/>
          </a:prstGeom>
        </p:spPr>
      </p:pic>
      <p:pic>
        <p:nvPicPr>
          <p:cNvPr id="8" name="図 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519437" y="1071470"/>
            <a:ext cx="1046249" cy="728308"/>
          </a:xfrm>
          <a:prstGeom prst="rect">
            <a:avLst/>
          </a:prstGeom>
        </p:spPr>
      </p:pic>
      <p:pic>
        <p:nvPicPr>
          <p:cNvPr id="9" name="図 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519437" y="3651202"/>
            <a:ext cx="1041701" cy="781276"/>
          </a:xfrm>
          <a:prstGeom prst="rect">
            <a:avLst/>
          </a:prstGeom>
        </p:spPr>
      </p:pic>
      <p:pic>
        <p:nvPicPr>
          <p:cNvPr id="12" name="図 1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526259" y="4947398"/>
            <a:ext cx="1041702" cy="713893"/>
          </a:xfrm>
          <a:prstGeom prst="rect">
            <a:avLst/>
          </a:prstGeom>
        </p:spPr>
      </p:pic>
      <p:pic>
        <p:nvPicPr>
          <p:cNvPr id="13" name="図 12"/>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5526259" y="6276831"/>
            <a:ext cx="1034879" cy="699435"/>
          </a:xfrm>
          <a:prstGeom prst="rect">
            <a:avLst/>
          </a:prstGeom>
        </p:spPr>
      </p:pic>
    </p:spTree>
    <p:extLst>
      <p:ext uri="{BB962C8B-B14F-4D97-AF65-F5344CB8AC3E}">
        <p14:creationId xmlns:p14="http://schemas.microsoft.com/office/powerpoint/2010/main" val="1697206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83822" y="1070724"/>
            <a:ext cx="780983" cy="400110"/>
          </a:xfrm>
          <a:prstGeom prst="rect">
            <a:avLst/>
          </a:prstGeom>
          <a:noFill/>
        </p:spPr>
        <p:txBody>
          <a:bodyPr wrap="none" rtlCol="0">
            <a:spAutoFit/>
          </a:bodyPr>
          <a:lstStyle/>
          <a:p>
            <a:r>
              <a:rPr lang="ja-JP" altLang="en-US" sz="2000" dirty="0">
                <a:solidFill>
                  <a:srgbClr val="0070C0"/>
                </a:solidFill>
                <a:latin typeface="Meiryo UI" panose="020B0604030504040204" pitchFamily="50" charset="-128"/>
                <a:ea typeface="Meiryo UI" panose="020B0604030504040204" pitchFamily="50" charset="-128"/>
              </a:rPr>
              <a:t>ガイナ</a:t>
            </a:r>
            <a:endParaRPr lang="en-US" altLang="ja-JP" sz="2000" dirty="0" smtClean="0">
              <a:solidFill>
                <a:srgbClr val="0070C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484150" y="4369683"/>
            <a:ext cx="3586238" cy="2154436"/>
          </a:xfrm>
          <a:prstGeom prst="rect">
            <a:avLst/>
          </a:prstGeom>
          <a:noFill/>
        </p:spPr>
        <p:txBody>
          <a:bodyPr wrap="none" rtlCol="0">
            <a:spAutoFit/>
          </a:bodyPr>
          <a:lstStyle/>
          <a:p>
            <a:r>
              <a:rPr lang="ja-JP" altLang="en-US" sz="1400" dirty="0" smtClean="0">
                <a:latin typeface="Meiryo UI" panose="020B0604030504040204" pitchFamily="50" charset="-128"/>
                <a:ea typeface="Meiryo UI" panose="020B0604030504040204" pitchFamily="50" charset="-128"/>
              </a:rPr>
              <a:t>ガイナで実現！色の効果</a:t>
            </a:r>
            <a:endParaRPr lang="en-US" altLang="ja-JP" sz="1400" dirty="0" smtClean="0">
              <a:latin typeface="Meiryo UI" panose="020B0604030504040204" pitchFamily="50" charset="-128"/>
              <a:ea typeface="Meiryo UI" panose="020B0604030504040204" pitchFamily="50" charset="-128"/>
            </a:endParaRPr>
          </a:p>
          <a:p>
            <a:endParaRPr lang="en-US" altLang="ja-JP" sz="900" dirty="0">
              <a:latin typeface="+mn-ea"/>
            </a:endParaRPr>
          </a:p>
          <a:p>
            <a:pPr marL="361950"/>
            <a:r>
              <a:rPr lang="ja-JP" altLang="en-US" sz="1200" dirty="0" smtClean="0">
                <a:latin typeface="+mn-ea"/>
              </a:rPr>
              <a:t>青空</a:t>
            </a:r>
            <a:r>
              <a:rPr lang="ja-JP" altLang="en-US" sz="1200" dirty="0">
                <a:latin typeface="+mn-ea"/>
              </a:rPr>
              <a:t>の</a:t>
            </a:r>
            <a:r>
              <a:rPr lang="ja-JP" altLang="en-US" sz="1200" dirty="0">
                <a:solidFill>
                  <a:schemeClr val="accent1"/>
                </a:solidFill>
                <a:latin typeface="+mn-ea"/>
              </a:rPr>
              <a:t>青</a:t>
            </a:r>
          </a:p>
          <a:p>
            <a:pPr marL="361950"/>
            <a:r>
              <a:rPr lang="ja-JP" altLang="en-US" sz="900" dirty="0" smtClean="0">
                <a:latin typeface="+mn-ea"/>
              </a:rPr>
              <a:t>集中力</a:t>
            </a:r>
            <a:r>
              <a:rPr lang="ja-JP" altLang="en-US" sz="900" dirty="0">
                <a:latin typeface="+mn-ea"/>
              </a:rPr>
              <a:t>を高め、気持ちを落ち着かせる効果が</a:t>
            </a:r>
            <a:r>
              <a:rPr lang="ja-JP" altLang="en-US" sz="900" dirty="0" smtClean="0">
                <a:latin typeface="+mn-ea"/>
              </a:rPr>
              <a:t>あります。</a:t>
            </a:r>
            <a:endParaRPr lang="en-US" altLang="ja-JP" sz="900" dirty="0" smtClean="0">
              <a:latin typeface="+mn-ea"/>
            </a:endParaRPr>
          </a:p>
          <a:p>
            <a:pPr marL="361950"/>
            <a:endParaRPr lang="ja-JP" altLang="en-US" sz="900" dirty="0">
              <a:latin typeface="+mn-ea"/>
            </a:endParaRPr>
          </a:p>
          <a:p>
            <a:pPr marL="361950"/>
            <a:r>
              <a:rPr lang="ja-JP" altLang="en-US" sz="1200" dirty="0">
                <a:latin typeface="+mn-ea"/>
              </a:rPr>
              <a:t>やさしい</a:t>
            </a:r>
            <a:r>
              <a:rPr lang="ja-JP" altLang="en-US" sz="1200" dirty="0" smtClean="0">
                <a:solidFill>
                  <a:srgbClr val="00B050"/>
                </a:solidFill>
                <a:latin typeface="+mn-ea"/>
              </a:rPr>
              <a:t>緑</a:t>
            </a:r>
            <a:endParaRPr lang="ja-JP" altLang="en-US" sz="1200" dirty="0">
              <a:solidFill>
                <a:srgbClr val="00B050"/>
              </a:solidFill>
              <a:latin typeface="+mn-ea"/>
            </a:endParaRPr>
          </a:p>
          <a:p>
            <a:pPr marL="361950"/>
            <a:r>
              <a:rPr lang="ja-JP" altLang="en-US" sz="900" dirty="0">
                <a:latin typeface="+mn-ea"/>
              </a:rPr>
              <a:t> </a:t>
            </a:r>
            <a:r>
              <a:rPr lang="ja-JP" altLang="en-US" sz="900" dirty="0" smtClean="0">
                <a:latin typeface="+mn-ea"/>
              </a:rPr>
              <a:t>心</a:t>
            </a:r>
            <a:r>
              <a:rPr lang="ja-JP" altLang="en-US" sz="900" dirty="0">
                <a:latin typeface="+mn-ea"/>
              </a:rPr>
              <a:t>や身体の疲れを癒し、緊張を</a:t>
            </a:r>
            <a:r>
              <a:rPr lang="ja-JP" altLang="en-US" sz="900" dirty="0" smtClean="0">
                <a:latin typeface="+mn-ea"/>
              </a:rPr>
              <a:t>和らげます。</a:t>
            </a:r>
            <a:endParaRPr lang="en-US" altLang="ja-JP" sz="900" dirty="0" smtClean="0">
              <a:latin typeface="+mn-ea"/>
            </a:endParaRPr>
          </a:p>
          <a:p>
            <a:pPr marL="361950"/>
            <a:endParaRPr lang="ja-JP" altLang="en-US" sz="900" dirty="0">
              <a:latin typeface="+mn-ea"/>
            </a:endParaRPr>
          </a:p>
          <a:p>
            <a:pPr marL="361950"/>
            <a:r>
              <a:rPr lang="ja-JP" altLang="en-US" sz="1200" dirty="0">
                <a:latin typeface="+mn-ea"/>
              </a:rPr>
              <a:t>やわらかな</a:t>
            </a:r>
            <a:r>
              <a:rPr lang="ja-JP" altLang="en-US" sz="1200" dirty="0">
                <a:solidFill>
                  <a:srgbClr val="FFC000"/>
                </a:solidFill>
                <a:latin typeface="+mn-ea"/>
              </a:rPr>
              <a:t>オレンジ</a:t>
            </a:r>
          </a:p>
          <a:p>
            <a:pPr marL="361950"/>
            <a:r>
              <a:rPr lang="ja-JP" altLang="en-US" sz="900" dirty="0" smtClean="0">
                <a:latin typeface="+mn-ea"/>
              </a:rPr>
              <a:t>緊張</a:t>
            </a:r>
            <a:r>
              <a:rPr lang="ja-JP" altLang="en-US" sz="900" dirty="0">
                <a:latin typeface="+mn-ea"/>
              </a:rPr>
              <a:t>をやわらげ、力を出せる状態にしてくれる作用が</a:t>
            </a:r>
            <a:r>
              <a:rPr lang="ja-JP" altLang="en-US" sz="900" dirty="0" smtClean="0">
                <a:latin typeface="+mn-ea"/>
              </a:rPr>
              <a:t>あります。</a:t>
            </a:r>
            <a:endParaRPr lang="en-US" altLang="ja-JP" sz="900" dirty="0" smtClean="0">
              <a:latin typeface="+mn-ea"/>
            </a:endParaRPr>
          </a:p>
          <a:p>
            <a:pPr marL="361950"/>
            <a:endParaRPr lang="ja-JP" altLang="en-US" sz="900" dirty="0">
              <a:latin typeface="+mn-ea"/>
            </a:endParaRPr>
          </a:p>
          <a:p>
            <a:pPr marL="361950"/>
            <a:r>
              <a:rPr lang="ja-JP" altLang="en-US" sz="1200" dirty="0">
                <a:latin typeface="+mn-ea"/>
              </a:rPr>
              <a:t>情熱の</a:t>
            </a:r>
            <a:r>
              <a:rPr lang="ja-JP" altLang="en-US" sz="1200" dirty="0" smtClean="0">
                <a:solidFill>
                  <a:srgbClr val="FF0000"/>
                </a:solidFill>
                <a:latin typeface="+mn-ea"/>
              </a:rPr>
              <a:t>赤</a:t>
            </a:r>
            <a:endParaRPr lang="ja-JP" altLang="en-US" sz="1200" dirty="0">
              <a:solidFill>
                <a:srgbClr val="FF0000"/>
              </a:solidFill>
              <a:latin typeface="+mn-ea"/>
            </a:endParaRPr>
          </a:p>
          <a:p>
            <a:pPr marL="361950"/>
            <a:r>
              <a:rPr lang="ja-JP" altLang="en-US" sz="900" dirty="0" smtClean="0">
                <a:latin typeface="+mn-ea"/>
              </a:rPr>
              <a:t>活力</a:t>
            </a:r>
            <a:r>
              <a:rPr lang="ja-JP" altLang="en-US" sz="900" dirty="0">
                <a:latin typeface="+mn-ea"/>
              </a:rPr>
              <a:t>を感じ、気持ちを前向きに</a:t>
            </a:r>
            <a:r>
              <a:rPr lang="ja-JP" altLang="en-US" sz="900" dirty="0" smtClean="0">
                <a:latin typeface="+mn-ea"/>
              </a:rPr>
              <a:t>します。</a:t>
            </a:r>
            <a:endParaRPr lang="en-US" altLang="ja-JP" sz="900" dirty="0" smtClean="0">
              <a:latin typeface="+mn-ea"/>
            </a:endParaRPr>
          </a:p>
        </p:txBody>
      </p:sp>
      <p:sp>
        <p:nvSpPr>
          <p:cNvPr id="4" name="テキスト ボックス 3"/>
          <p:cNvSpPr txBox="1"/>
          <p:nvPr/>
        </p:nvSpPr>
        <p:spPr>
          <a:xfrm>
            <a:off x="283822" y="6683551"/>
            <a:ext cx="1821332" cy="400110"/>
          </a:xfrm>
          <a:prstGeom prst="rect">
            <a:avLst/>
          </a:prstGeom>
          <a:noFill/>
        </p:spPr>
        <p:txBody>
          <a:bodyPr wrap="none" rtlCol="0">
            <a:spAutoFit/>
          </a:bodyPr>
          <a:lstStyle/>
          <a:p>
            <a:r>
              <a:rPr lang="ja-JP" altLang="en-US" sz="2000" dirty="0" smtClean="0">
                <a:solidFill>
                  <a:srgbClr val="0070C0"/>
                </a:solidFill>
                <a:latin typeface="Meiryo UI" panose="020B0604030504040204" pitchFamily="50" charset="-128"/>
                <a:ea typeface="Meiryo UI" panose="020B0604030504040204" pitchFamily="50" charset="-128"/>
              </a:rPr>
              <a:t>フミンコーティング</a:t>
            </a:r>
            <a:endParaRPr lang="en-US" altLang="ja-JP" sz="2000" dirty="0" smtClean="0">
              <a:solidFill>
                <a:srgbClr val="0070C0"/>
              </a:solidFill>
              <a:latin typeface="Meiryo UI" panose="020B0604030504040204" pitchFamily="50" charset="-128"/>
              <a:ea typeface="Meiryo UI" panose="020B0604030504040204" pitchFamily="50" charset="-128"/>
            </a:endParaRPr>
          </a:p>
        </p:txBody>
      </p:sp>
      <p:pic>
        <p:nvPicPr>
          <p:cNvPr id="5" name="図 4"/>
          <p:cNvPicPr>
            <a:picLocks noChangeAspect="1"/>
          </p:cNvPicPr>
          <p:nvPr/>
        </p:nvPicPr>
        <p:blipFill rotWithShape="1">
          <a:blip r:embed="rId3">
            <a:extLst>
              <a:ext uri="{28A0092B-C50C-407E-A947-70E740481C1C}">
                <a14:useLocalDpi xmlns:a14="http://schemas.microsoft.com/office/drawing/2010/main" val="0"/>
              </a:ext>
            </a:extLst>
          </a:blip>
          <a:srcRect l="3699" t="2580" r="2769" b="2420"/>
          <a:stretch/>
        </p:blipFill>
        <p:spPr>
          <a:xfrm>
            <a:off x="555884" y="2097052"/>
            <a:ext cx="2232454" cy="1705233"/>
          </a:xfrm>
          <a:prstGeom prst="rect">
            <a:avLst/>
          </a:prstGeom>
          <a:ln>
            <a:noFill/>
          </a:ln>
        </p:spPr>
      </p:pic>
      <p:pic>
        <p:nvPicPr>
          <p:cNvPr id="6" name="図 5"/>
          <p:cNvPicPr>
            <a:picLocks noChangeAspect="1"/>
          </p:cNvPicPr>
          <p:nvPr/>
        </p:nvPicPr>
        <p:blipFill rotWithShape="1">
          <a:blip r:embed="rId4">
            <a:extLst>
              <a:ext uri="{28A0092B-C50C-407E-A947-70E740481C1C}">
                <a14:useLocalDpi xmlns:a14="http://schemas.microsoft.com/office/drawing/2010/main" val="0"/>
              </a:ext>
            </a:extLst>
          </a:blip>
          <a:srcRect l="1822" t="3039" r="3611" b="5633"/>
          <a:stretch/>
        </p:blipFill>
        <p:spPr>
          <a:xfrm>
            <a:off x="3451679" y="2143065"/>
            <a:ext cx="2257167" cy="1639329"/>
          </a:xfrm>
          <a:prstGeom prst="rect">
            <a:avLst/>
          </a:prstGeom>
          <a:ln>
            <a:noFill/>
          </a:ln>
        </p:spPr>
      </p:pic>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76613" y="4765701"/>
            <a:ext cx="1820767" cy="12939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図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884" y="7721591"/>
            <a:ext cx="2218425" cy="1663819"/>
          </a:xfrm>
          <a:prstGeom prst="rect">
            <a:avLst/>
          </a:prstGeom>
        </p:spPr>
      </p:pic>
      <p:pic>
        <p:nvPicPr>
          <p:cNvPr id="10" name="図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43383" y="7721591"/>
            <a:ext cx="2238021" cy="1678516"/>
          </a:xfrm>
          <a:prstGeom prst="rect">
            <a:avLst/>
          </a:prstGeom>
        </p:spPr>
      </p:pic>
      <p:graphicFrame>
        <p:nvGraphicFramePr>
          <p:cNvPr id="11" name="図表 10"/>
          <p:cNvGraphicFramePr/>
          <p:nvPr>
            <p:extLst>
              <p:ext uri="{D42A27DB-BD31-4B8C-83A1-F6EECF244321}">
                <p14:modId xmlns:p14="http://schemas.microsoft.com/office/powerpoint/2010/main" val="3003115020"/>
              </p:ext>
            </p:extLst>
          </p:nvPr>
        </p:nvGraphicFramePr>
        <p:xfrm>
          <a:off x="69634" y="92082"/>
          <a:ext cx="1388776" cy="80258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テキスト ボックス 11"/>
          <p:cNvSpPr txBox="1"/>
          <p:nvPr/>
        </p:nvSpPr>
        <p:spPr>
          <a:xfrm>
            <a:off x="1272909" y="107189"/>
            <a:ext cx="3021299" cy="523220"/>
          </a:xfrm>
          <a:prstGeom prst="rect">
            <a:avLst/>
          </a:prstGeom>
          <a:noFill/>
        </p:spPr>
        <p:txBody>
          <a:bodyPr wrap="square" rtlCol="0">
            <a:spAutoFit/>
          </a:bodyPr>
          <a:lstStyle/>
          <a:p>
            <a:r>
              <a:rPr lang="ja-JP" altLang="en-US" sz="2800" dirty="0" smtClean="0">
                <a:solidFill>
                  <a:srgbClr val="0070C0"/>
                </a:solidFill>
                <a:latin typeface="Meiryo UI" panose="020B0604030504040204" pitchFamily="50" charset="-128"/>
                <a:ea typeface="Meiryo UI" panose="020B0604030504040204" pitchFamily="50" charset="-128"/>
              </a:rPr>
              <a:t>環境にやさしい塗装</a:t>
            </a:r>
            <a:endParaRPr kumimoji="1" lang="ja-JP" altLang="en-US" sz="2800" dirty="0">
              <a:solidFill>
                <a:srgbClr val="0070C0"/>
              </a:solidFill>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477765" y="1448534"/>
            <a:ext cx="6015632" cy="646331"/>
          </a:xfrm>
          <a:prstGeom prst="rect">
            <a:avLst/>
          </a:prstGeom>
          <a:noFill/>
        </p:spPr>
        <p:txBody>
          <a:bodyPr wrap="square" rtlCol="0">
            <a:spAutoFit/>
          </a:bodyPr>
          <a:lstStyle/>
          <a:p>
            <a:r>
              <a:rPr kumimoji="1" lang="ja-JP" altLang="en-US" sz="900" dirty="0" smtClean="0">
                <a:latin typeface="+mn-ea"/>
              </a:rPr>
              <a:t>ガイナ塗装とは</a:t>
            </a:r>
            <a:r>
              <a:rPr lang="ja-JP" altLang="en-US" sz="900" dirty="0"/>
              <a:t>屋根や外壁に塗るだけで、太陽光線の約</a:t>
            </a:r>
            <a:r>
              <a:rPr lang="en-US" altLang="ja-JP" sz="900" dirty="0"/>
              <a:t>95%</a:t>
            </a:r>
            <a:r>
              <a:rPr lang="ja-JP" altLang="en-US" sz="900" dirty="0"/>
              <a:t>を</a:t>
            </a:r>
            <a:r>
              <a:rPr lang="ja-JP" altLang="en-US" sz="900" dirty="0" smtClean="0"/>
              <a:t>反射させるものです。室内</a:t>
            </a:r>
            <a:r>
              <a:rPr lang="ja-JP" altLang="en-US" sz="900" dirty="0"/>
              <a:t>は昼も涼しく、夜も涼しい</a:t>
            </a:r>
            <a:r>
              <a:rPr lang="ja-JP" altLang="en-US" sz="900" dirty="0" smtClean="0"/>
              <a:t>！熱</a:t>
            </a:r>
            <a:r>
              <a:rPr lang="ja-JP" altLang="en-US" sz="900" dirty="0"/>
              <a:t>エネルギーをコントロールすることで、結露の発生量は約</a:t>
            </a:r>
            <a:r>
              <a:rPr lang="en-US" altLang="ja-JP" sz="900" dirty="0"/>
              <a:t>20%</a:t>
            </a:r>
            <a:r>
              <a:rPr lang="ja-JP" altLang="en-US" sz="900" dirty="0"/>
              <a:t>以下に</a:t>
            </a:r>
            <a:r>
              <a:rPr lang="ja-JP" altLang="en-US" sz="900" dirty="0" smtClean="0"/>
              <a:t>まで抑えることができます。特殊</a:t>
            </a:r>
            <a:r>
              <a:rPr lang="ja-JP" altLang="en-US" sz="900" dirty="0"/>
              <a:t>セラミックの</a:t>
            </a:r>
            <a:r>
              <a:rPr lang="ja-JP" altLang="en-US" sz="900" dirty="0" smtClean="0"/>
              <a:t>イオン化</a:t>
            </a:r>
            <a:endParaRPr lang="en-US" altLang="ja-JP" sz="900" dirty="0" smtClean="0"/>
          </a:p>
          <a:p>
            <a:r>
              <a:rPr lang="ja-JP" altLang="en-US" sz="900" dirty="0" smtClean="0"/>
              <a:t>作用</a:t>
            </a:r>
            <a:r>
              <a:rPr lang="ja-JP" altLang="en-US" sz="900" dirty="0"/>
              <a:t>は室内空気を浄化し、リゾート地を上回る理想的</a:t>
            </a:r>
            <a:r>
              <a:rPr lang="ja-JP" altLang="en-US" sz="900" dirty="0" smtClean="0"/>
              <a:t>なイオンバランス</a:t>
            </a:r>
            <a:r>
              <a:rPr lang="ja-JP" altLang="en-US" sz="900" dirty="0"/>
              <a:t>空間にします。トルマリン以上の遠赤外線を放射し、岩盤浴と同じ効果を発揮します。</a:t>
            </a:r>
            <a:endParaRPr kumimoji="1" lang="ja-JP" altLang="en-US" sz="900" dirty="0">
              <a:latin typeface="+mn-ea"/>
            </a:endParaRPr>
          </a:p>
        </p:txBody>
      </p:sp>
      <p:sp>
        <p:nvSpPr>
          <p:cNvPr id="14" name="テキスト ボックス 13"/>
          <p:cNvSpPr txBox="1"/>
          <p:nvPr/>
        </p:nvSpPr>
        <p:spPr>
          <a:xfrm>
            <a:off x="477765" y="7075260"/>
            <a:ext cx="5897699" cy="646331"/>
          </a:xfrm>
          <a:prstGeom prst="rect">
            <a:avLst/>
          </a:prstGeom>
          <a:noFill/>
        </p:spPr>
        <p:txBody>
          <a:bodyPr wrap="square" rtlCol="0">
            <a:spAutoFit/>
          </a:bodyPr>
          <a:lstStyle/>
          <a:p>
            <a:r>
              <a:rPr lang="ja-JP" altLang="en-US" sz="900" dirty="0"/>
              <a:t>フミンコーティングは窓ガラスに塗布するだけで、太陽からの熱線（近赤外線）と紫外線を同時にカット</a:t>
            </a:r>
            <a:r>
              <a:rPr lang="ja-JP" altLang="en-US" sz="900" dirty="0" smtClean="0"/>
              <a:t>するコーティング剤</a:t>
            </a:r>
            <a:r>
              <a:rPr lang="ja-JP" altLang="en-US" sz="900" dirty="0"/>
              <a:t>です</a:t>
            </a:r>
            <a:r>
              <a:rPr lang="ja-JP" altLang="en-US" sz="900" dirty="0" smtClean="0"/>
              <a:t>。室内</a:t>
            </a:r>
            <a:r>
              <a:rPr lang="ja-JP" altLang="en-US" sz="900" dirty="0"/>
              <a:t>の熱が激しく出入りするのは、実は窓ガラスです</a:t>
            </a:r>
            <a:r>
              <a:rPr lang="ja-JP" altLang="en-US" sz="900" dirty="0" smtClean="0"/>
              <a:t>。フミンコーティング</a:t>
            </a:r>
            <a:r>
              <a:rPr lang="ja-JP" altLang="en-US" sz="900" dirty="0"/>
              <a:t>施工により、暑い夏場は外からの赤外線（太陽熱）を吸収・カットするため室温の上昇を抑えます</a:t>
            </a:r>
            <a:r>
              <a:rPr lang="ja-JP" altLang="en-US" sz="900" dirty="0" smtClean="0"/>
              <a:t>。また</a:t>
            </a:r>
            <a:r>
              <a:rPr lang="ja-JP" altLang="en-US" sz="900" dirty="0"/>
              <a:t>、冬は室内の熱が</a:t>
            </a:r>
            <a:r>
              <a:rPr lang="ja-JP" altLang="en-US" sz="900" dirty="0" smtClean="0"/>
              <a:t>逃げにくいため、</a:t>
            </a:r>
            <a:r>
              <a:rPr lang="ja-JP" altLang="en-US" sz="900" dirty="0"/>
              <a:t>暖かく、結露も</a:t>
            </a:r>
            <a:r>
              <a:rPr lang="ja-JP" altLang="en-US" sz="900" dirty="0" smtClean="0"/>
              <a:t>抑制できます。</a:t>
            </a:r>
            <a:endParaRPr lang="ja-JP" altLang="en-US" sz="900" dirty="0"/>
          </a:p>
        </p:txBody>
      </p:sp>
      <p:sp>
        <p:nvSpPr>
          <p:cNvPr id="15" name="テキスト ボックス 14"/>
          <p:cNvSpPr txBox="1"/>
          <p:nvPr/>
        </p:nvSpPr>
        <p:spPr>
          <a:xfrm>
            <a:off x="529488" y="3799188"/>
            <a:ext cx="1034257" cy="261610"/>
          </a:xfrm>
          <a:prstGeom prst="rect">
            <a:avLst/>
          </a:prstGeom>
          <a:noFill/>
        </p:spPr>
        <p:txBody>
          <a:bodyPr wrap="none" rtlCol="0">
            <a:spAutoFit/>
          </a:bodyPr>
          <a:lstStyle/>
          <a:p>
            <a:r>
              <a:rPr kumimoji="1" lang="ja-JP" altLang="en-US" sz="1100" dirty="0" smtClean="0">
                <a:latin typeface="+mn-ea"/>
              </a:rPr>
              <a:t>施工前　８０℃</a:t>
            </a:r>
            <a:endParaRPr kumimoji="1" lang="ja-JP" altLang="en-US" sz="1100" dirty="0">
              <a:latin typeface="+mn-ea"/>
            </a:endParaRPr>
          </a:p>
        </p:txBody>
      </p:sp>
      <p:sp>
        <p:nvSpPr>
          <p:cNvPr id="16" name="テキスト ボックス 15"/>
          <p:cNvSpPr txBox="1"/>
          <p:nvPr/>
        </p:nvSpPr>
        <p:spPr>
          <a:xfrm>
            <a:off x="3386054" y="3807089"/>
            <a:ext cx="1651414" cy="261610"/>
          </a:xfrm>
          <a:prstGeom prst="rect">
            <a:avLst/>
          </a:prstGeom>
          <a:noFill/>
        </p:spPr>
        <p:txBody>
          <a:bodyPr wrap="none" rtlCol="0">
            <a:spAutoFit/>
          </a:bodyPr>
          <a:lstStyle/>
          <a:p>
            <a:r>
              <a:rPr kumimoji="1" lang="ja-JP" altLang="en-US" sz="1100" dirty="0" smtClean="0">
                <a:latin typeface="+mn-ea"/>
              </a:rPr>
              <a:t>ガイナ３回塗装後　５４℃</a:t>
            </a:r>
            <a:endParaRPr kumimoji="1" lang="ja-JP" altLang="en-US" sz="1100" dirty="0">
              <a:latin typeface="+mn-ea"/>
            </a:endParaRPr>
          </a:p>
        </p:txBody>
      </p:sp>
      <p:sp>
        <p:nvSpPr>
          <p:cNvPr id="17" name="テキスト ボックス 16"/>
          <p:cNvSpPr txBox="1"/>
          <p:nvPr/>
        </p:nvSpPr>
        <p:spPr>
          <a:xfrm>
            <a:off x="484150" y="9385410"/>
            <a:ext cx="2109873" cy="261610"/>
          </a:xfrm>
          <a:prstGeom prst="rect">
            <a:avLst/>
          </a:prstGeom>
          <a:noFill/>
        </p:spPr>
        <p:txBody>
          <a:bodyPr wrap="none" rtlCol="0">
            <a:spAutoFit/>
          </a:bodyPr>
          <a:lstStyle/>
          <a:p>
            <a:r>
              <a:rPr kumimoji="1" lang="ja-JP" altLang="en-US" sz="1100" dirty="0" smtClean="0">
                <a:latin typeface="+mn-ea"/>
              </a:rPr>
              <a:t>紫外線</a:t>
            </a:r>
            <a:r>
              <a:rPr kumimoji="1" lang="en-US" altLang="ja-JP" sz="1100" dirty="0" smtClean="0">
                <a:latin typeface="+mn-ea"/>
              </a:rPr>
              <a:t>90</a:t>
            </a:r>
            <a:r>
              <a:rPr lang="ja-JP" altLang="en-US" sz="1100" dirty="0" smtClean="0">
                <a:latin typeface="+mn-ea"/>
              </a:rPr>
              <a:t>％、赤外線</a:t>
            </a:r>
            <a:r>
              <a:rPr lang="en-US" altLang="ja-JP" sz="1100" dirty="0" smtClean="0">
                <a:latin typeface="+mn-ea"/>
              </a:rPr>
              <a:t>50</a:t>
            </a:r>
            <a:r>
              <a:rPr lang="ja-JP" altLang="en-US" sz="1100" dirty="0" smtClean="0">
                <a:latin typeface="+mn-ea"/>
              </a:rPr>
              <a:t>％</a:t>
            </a:r>
            <a:r>
              <a:rPr lang="ja-JP" altLang="en-US" sz="1100" dirty="0">
                <a:latin typeface="+mn-ea"/>
              </a:rPr>
              <a:t>を</a:t>
            </a:r>
            <a:r>
              <a:rPr kumimoji="1" lang="ja-JP" altLang="en-US" sz="1100" dirty="0" smtClean="0">
                <a:latin typeface="+mn-ea"/>
              </a:rPr>
              <a:t>カット</a:t>
            </a:r>
            <a:endParaRPr kumimoji="1" lang="ja-JP" altLang="en-US" sz="1100" dirty="0">
              <a:latin typeface="+mn-ea"/>
            </a:endParaRPr>
          </a:p>
        </p:txBody>
      </p:sp>
      <p:sp>
        <p:nvSpPr>
          <p:cNvPr id="18" name="テキスト ボックス 17"/>
          <p:cNvSpPr txBox="1"/>
          <p:nvPr/>
        </p:nvSpPr>
        <p:spPr>
          <a:xfrm>
            <a:off x="3348146" y="9411125"/>
            <a:ext cx="1553630" cy="261610"/>
          </a:xfrm>
          <a:prstGeom prst="rect">
            <a:avLst/>
          </a:prstGeom>
          <a:noFill/>
        </p:spPr>
        <p:txBody>
          <a:bodyPr wrap="none" rtlCol="0">
            <a:spAutoFit/>
          </a:bodyPr>
          <a:lstStyle/>
          <a:p>
            <a:r>
              <a:rPr kumimoji="1" lang="ja-JP" altLang="en-US" sz="1100" dirty="0" smtClean="0">
                <a:latin typeface="+mn-ea"/>
              </a:rPr>
              <a:t>国立新美術館でも採用</a:t>
            </a:r>
            <a:endParaRPr kumimoji="1" lang="ja-JP" altLang="en-US" sz="1100" dirty="0">
              <a:latin typeface="+mn-ea"/>
            </a:endParaRPr>
          </a:p>
        </p:txBody>
      </p:sp>
      <p:sp>
        <p:nvSpPr>
          <p:cNvPr id="8" name="山形 7"/>
          <p:cNvSpPr/>
          <p:nvPr/>
        </p:nvSpPr>
        <p:spPr>
          <a:xfrm>
            <a:off x="2979965" y="2834927"/>
            <a:ext cx="280087" cy="229483"/>
          </a:xfrm>
          <a:prstGeom prst="chevron">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9" name="角丸四角形 18"/>
          <p:cNvSpPr/>
          <p:nvPr/>
        </p:nvSpPr>
        <p:spPr>
          <a:xfrm>
            <a:off x="599801" y="4765488"/>
            <a:ext cx="280382" cy="28038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角丸四角形 19"/>
          <p:cNvSpPr/>
          <p:nvPr/>
        </p:nvSpPr>
        <p:spPr>
          <a:xfrm>
            <a:off x="599801" y="5235162"/>
            <a:ext cx="280382" cy="280382"/>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角丸四角形 20"/>
          <p:cNvSpPr/>
          <p:nvPr/>
        </p:nvSpPr>
        <p:spPr>
          <a:xfrm>
            <a:off x="599801" y="5711623"/>
            <a:ext cx="280382" cy="280382"/>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角丸四角形 21"/>
          <p:cNvSpPr/>
          <p:nvPr/>
        </p:nvSpPr>
        <p:spPr>
          <a:xfrm>
            <a:off x="599801" y="6172656"/>
            <a:ext cx="280382" cy="280382"/>
          </a:xfrm>
          <a:prstGeom prst="round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3" name="角丸四角形 22"/>
          <p:cNvSpPr/>
          <p:nvPr/>
        </p:nvSpPr>
        <p:spPr>
          <a:xfrm>
            <a:off x="405858" y="4335963"/>
            <a:ext cx="6091642" cy="2311711"/>
          </a:xfrm>
          <a:prstGeom prst="roundRect">
            <a:avLst>
              <a:gd name="adj" fmla="val 988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010590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2703603" y="1303942"/>
            <a:ext cx="1556836" cy="261610"/>
          </a:xfrm>
          <a:prstGeom prst="rect">
            <a:avLst/>
          </a:prstGeom>
          <a:noFill/>
        </p:spPr>
        <p:txBody>
          <a:bodyPr wrap="none" rtlCol="0">
            <a:spAutoFit/>
          </a:bodyPr>
          <a:lstStyle/>
          <a:p>
            <a:r>
              <a:rPr lang="ja-JP" altLang="en-US" sz="1100" dirty="0" smtClean="0">
                <a:latin typeface="+mn-ea"/>
              </a:rPr>
              <a:t>杉並区堀ノ内 Ｎさま宅</a:t>
            </a:r>
            <a:endParaRPr lang="en-US" altLang="ja-JP" sz="1100" dirty="0" smtClean="0">
              <a:latin typeface="+mn-ea"/>
            </a:endParaRPr>
          </a:p>
        </p:txBody>
      </p:sp>
      <p:sp>
        <p:nvSpPr>
          <p:cNvPr id="9" name="テキスト ボックス 8"/>
          <p:cNvSpPr txBox="1"/>
          <p:nvPr/>
        </p:nvSpPr>
        <p:spPr>
          <a:xfrm>
            <a:off x="2642689" y="3271189"/>
            <a:ext cx="1678665" cy="261610"/>
          </a:xfrm>
          <a:prstGeom prst="rect">
            <a:avLst/>
          </a:prstGeom>
          <a:noFill/>
        </p:spPr>
        <p:txBody>
          <a:bodyPr wrap="none" rtlCol="0">
            <a:spAutoFit/>
          </a:bodyPr>
          <a:lstStyle/>
          <a:p>
            <a:r>
              <a:rPr lang="ja-JP" altLang="en-US" sz="1100" dirty="0" smtClean="0">
                <a:latin typeface="+mn-ea"/>
              </a:rPr>
              <a:t>杉並区阿佐谷南 </a:t>
            </a:r>
            <a:r>
              <a:rPr lang="en-US" altLang="ja-JP" sz="1100" dirty="0" smtClean="0">
                <a:latin typeface="+mn-ea"/>
              </a:rPr>
              <a:t>H</a:t>
            </a:r>
            <a:r>
              <a:rPr lang="ja-JP" altLang="en-US" sz="1100" dirty="0" smtClean="0">
                <a:latin typeface="+mn-ea"/>
              </a:rPr>
              <a:t>さま宅</a:t>
            </a:r>
            <a:endParaRPr lang="en-US" altLang="ja-JP" sz="1100" dirty="0" smtClean="0">
              <a:latin typeface="+mn-ea"/>
            </a:endParaRPr>
          </a:p>
        </p:txBody>
      </p:sp>
      <p:sp>
        <p:nvSpPr>
          <p:cNvPr id="10" name="テキスト ボックス 9"/>
          <p:cNvSpPr txBox="1"/>
          <p:nvPr/>
        </p:nvSpPr>
        <p:spPr>
          <a:xfrm>
            <a:off x="408002" y="5325455"/>
            <a:ext cx="1709122" cy="369332"/>
          </a:xfrm>
          <a:prstGeom prst="rect">
            <a:avLst/>
          </a:prstGeom>
          <a:noFill/>
        </p:spPr>
        <p:txBody>
          <a:bodyPr wrap="none" rtlCol="0">
            <a:spAutoFit/>
          </a:bodyPr>
          <a:lstStyle/>
          <a:p>
            <a:r>
              <a:rPr lang="ja-JP" altLang="en-US" dirty="0" smtClean="0">
                <a:solidFill>
                  <a:srgbClr val="0070C0"/>
                </a:solidFill>
                <a:latin typeface="Meiryo UI" panose="020B0604030504040204" pitchFamily="50" charset="-128"/>
                <a:ea typeface="Meiryo UI" panose="020B0604030504040204" pitchFamily="50" charset="-128"/>
              </a:rPr>
              <a:t>お客さまからの声</a:t>
            </a:r>
            <a:endParaRPr lang="en-US" altLang="ja-JP" dirty="0" smtClean="0">
              <a:solidFill>
                <a:srgbClr val="0070C0"/>
              </a:solidFill>
              <a:latin typeface="Meiryo UI" panose="020B0604030504040204" pitchFamily="50" charset="-128"/>
              <a:ea typeface="Meiryo UI" panose="020B0604030504040204" pitchFamily="50" charset="-128"/>
            </a:endParaRPr>
          </a:p>
        </p:txBody>
      </p:sp>
      <p:pic>
        <p:nvPicPr>
          <p:cNvPr id="11" name="図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8003" y="5920155"/>
            <a:ext cx="1839073" cy="1379305"/>
          </a:xfrm>
          <a:prstGeom prst="rect">
            <a:avLst/>
          </a:prstGeom>
        </p:spPr>
      </p:pic>
      <p:sp>
        <p:nvSpPr>
          <p:cNvPr id="12" name="テキスト ボックス 11"/>
          <p:cNvSpPr txBox="1"/>
          <p:nvPr/>
        </p:nvSpPr>
        <p:spPr>
          <a:xfrm>
            <a:off x="2088371" y="7311096"/>
            <a:ext cx="1258678" cy="261610"/>
          </a:xfrm>
          <a:prstGeom prst="rect">
            <a:avLst/>
          </a:prstGeom>
          <a:noFill/>
        </p:spPr>
        <p:txBody>
          <a:bodyPr wrap="none" rtlCol="0">
            <a:spAutoFit/>
          </a:bodyPr>
          <a:lstStyle/>
          <a:p>
            <a:r>
              <a:rPr lang="ja-JP" altLang="en-US" sz="1100" dirty="0">
                <a:latin typeface="+mn-ea"/>
              </a:rPr>
              <a:t>杉並区</a:t>
            </a:r>
            <a:r>
              <a:rPr lang="ja-JP" altLang="en-US" sz="1100" dirty="0" smtClean="0">
                <a:latin typeface="+mn-ea"/>
              </a:rPr>
              <a:t>和泉 </a:t>
            </a:r>
            <a:r>
              <a:rPr lang="en-US" altLang="ja-JP" sz="1100" dirty="0" smtClean="0">
                <a:latin typeface="+mn-ea"/>
              </a:rPr>
              <a:t>K</a:t>
            </a:r>
            <a:r>
              <a:rPr lang="ja-JP" altLang="en-US" sz="1100" dirty="0" smtClean="0">
                <a:latin typeface="+mn-ea"/>
              </a:rPr>
              <a:t>さま</a:t>
            </a:r>
            <a:endParaRPr lang="en-US" altLang="ja-JP" sz="1100" dirty="0" smtClean="0">
              <a:latin typeface="+mn-ea"/>
            </a:endParaRPr>
          </a:p>
        </p:txBody>
      </p:sp>
      <p:sp>
        <p:nvSpPr>
          <p:cNvPr id="13" name="テキスト ボックス 12"/>
          <p:cNvSpPr txBox="1"/>
          <p:nvPr/>
        </p:nvSpPr>
        <p:spPr>
          <a:xfrm>
            <a:off x="3587934" y="5398208"/>
            <a:ext cx="1255472" cy="261610"/>
          </a:xfrm>
          <a:prstGeom prst="rect">
            <a:avLst/>
          </a:prstGeom>
          <a:noFill/>
        </p:spPr>
        <p:txBody>
          <a:bodyPr wrap="none" rtlCol="0">
            <a:spAutoFit/>
          </a:bodyPr>
          <a:lstStyle/>
          <a:p>
            <a:r>
              <a:rPr lang="ja-JP" altLang="en-US" sz="1100" dirty="0" smtClean="0">
                <a:latin typeface="+mn-ea"/>
              </a:rPr>
              <a:t>杉並区梅里 </a:t>
            </a:r>
            <a:r>
              <a:rPr lang="en-US" altLang="ja-JP" sz="1100" dirty="0" smtClean="0">
                <a:latin typeface="+mn-ea"/>
              </a:rPr>
              <a:t>A</a:t>
            </a:r>
            <a:r>
              <a:rPr lang="ja-JP" altLang="en-US" sz="1100" dirty="0" smtClean="0">
                <a:latin typeface="+mn-ea"/>
              </a:rPr>
              <a:t>さま</a:t>
            </a:r>
            <a:endParaRPr lang="en-US" altLang="ja-JP" sz="1100" dirty="0" smtClean="0">
              <a:latin typeface="+mn-ea"/>
            </a:endParaRPr>
          </a:p>
        </p:txBody>
      </p:sp>
      <p:pic>
        <p:nvPicPr>
          <p:cNvPr id="14" name="図 13"/>
          <p:cNvPicPr>
            <a:picLocks noChangeAspect="1"/>
          </p:cNvPicPr>
          <p:nvPr/>
        </p:nvPicPr>
        <p:blipFill rotWithShape="1">
          <a:blip r:embed="rId3" cstate="print">
            <a:extLst>
              <a:ext uri="{28A0092B-C50C-407E-A947-70E740481C1C}">
                <a14:useLocalDpi xmlns:a14="http://schemas.microsoft.com/office/drawing/2010/main" val="0"/>
              </a:ext>
            </a:extLst>
          </a:blip>
          <a:srcRect l="1172" t="3875" r="1299" b="4284"/>
          <a:stretch/>
        </p:blipFill>
        <p:spPr>
          <a:xfrm>
            <a:off x="3869910" y="5774883"/>
            <a:ext cx="2371363" cy="1786429"/>
          </a:xfrm>
          <a:prstGeom prst="rect">
            <a:avLst/>
          </a:prstGeom>
          <a:ln>
            <a:solidFill>
              <a:schemeClr val="bg1">
                <a:lumMod val="65000"/>
              </a:schemeClr>
            </a:solidFill>
          </a:ln>
        </p:spPr>
      </p:pic>
      <p:sp>
        <p:nvSpPr>
          <p:cNvPr id="15" name="テキスト ボックス 14"/>
          <p:cNvSpPr txBox="1"/>
          <p:nvPr/>
        </p:nvSpPr>
        <p:spPr>
          <a:xfrm>
            <a:off x="429451" y="7603596"/>
            <a:ext cx="2935821" cy="2031325"/>
          </a:xfrm>
          <a:prstGeom prst="rect">
            <a:avLst/>
          </a:prstGeom>
          <a:noFill/>
        </p:spPr>
        <p:txBody>
          <a:bodyPr wrap="square" rtlCol="0">
            <a:spAutoFit/>
          </a:bodyPr>
          <a:lstStyle/>
          <a:p>
            <a:r>
              <a:rPr lang="en-US" altLang="ja-JP" sz="900" dirty="0">
                <a:latin typeface="+mn-ea"/>
              </a:rPr>
              <a:t>1</a:t>
            </a:r>
            <a:r>
              <a:rPr lang="ja-JP" altLang="en-US" sz="900" dirty="0" smtClean="0">
                <a:latin typeface="+mn-ea"/>
              </a:rPr>
              <a:t>年前</a:t>
            </a:r>
            <a:r>
              <a:rPr lang="ja-JP" altLang="en-US" sz="900" dirty="0">
                <a:latin typeface="+mn-ea"/>
              </a:rPr>
              <a:t>からリフォームを考えていました</a:t>
            </a:r>
            <a:r>
              <a:rPr lang="ja-JP" altLang="en-US" sz="900" dirty="0" smtClean="0">
                <a:latin typeface="+mn-ea"/>
              </a:rPr>
              <a:t>。特</a:t>
            </a:r>
            <a:r>
              <a:rPr lang="ja-JP" altLang="en-US" sz="900" dirty="0">
                <a:latin typeface="+mn-ea"/>
              </a:rPr>
              <a:t>に外壁塗装はリフォーム業者に任せず、自分で業者を選びたいと探していたとき、</a:t>
            </a:r>
            <a:r>
              <a:rPr lang="ja-JP" altLang="en-US" sz="900" dirty="0" smtClean="0">
                <a:latin typeface="+mn-ea"/>
              </a:rPr>
              <a:t>偶然</a:t>
            </a:r>
            <a:r>
              <a:rPr lang="ja-JP" altLang="en-US" sz="900" dirty="0">
                <a:latin typeface="+mn-ea"/>
              </a:rPr>
              <a:t>ポストに</a:t>
            </a:r>
            <a:r>
              <a:rPr lang="ja-JP" altLang="en-US" sz="900" dirty="0" smtClean="0">
                <a:latin typeface="+mn-ea"/>
              </a:rPr>
              <a:t>チラシが入って</a:t>
            </a:r>
            <a:r>
              <a:rPr lang="ja-JP" altLang="en-US" sz="900" dirty="0">
                <a:latin typeface="+mn-ea"/>
              </a:rPr>
              <a:t>いました</a:t>
            </a:r>
            <a:r>
              <a:rPr lang="ja-JP" altLang="en-US" sz="900" dirty="0" smtClean="0">
                <a:latin typeface="+mn-ea"/>
              </a:rPr>
              <a:t>。若い職人</a:t>
            </a:r>
            <a:r>
              <a:rPr lang="ja-JP" altLang="en-US" sz="900" dirty="0">
                <a:latin typeface="+mn-ea"/>
              </a:rPr>
              <a:t>さんたちの顔写真が掲載され</a:t>
            </a:r>
            <a:r>
              <a:rPr lang="ja-JP" altLang="en-US" sz="900" dirty="0" smtClean="0">
                <a:latin typeface="+mn-ea"/>
              </a:rPr>
              <a:t>、エネルギー</a:t>
            </a:r>
            <a:r>
              <a:rPr lang="ja-JP" altLang="en-US" sz="900" dirty="0">
                <a:latin typeface="+mn-ea"/>
              </a:rPr>
              <a:t>が伝わってきました</a:t>
            </a:r>
            <a:r>
              <a:rPr lang="ja-JP" altLang="en-US" sz="900" dirty="0" smtClean="0">
                <a:latin typeface="+mn-ea"/>
              </a:rPr>
              <a:t>。</a:t>
            </a:r>
            <a:endParaRPr lang="en-US" altLang="ja-JP" sz="900" dirty="0" smtClean="0">
              <a:latin typeface="+mn-ea"/>
            </a:endParaRPr>
          </a:p>
          <a:p>
            <a:endParaRPr lang="en-US" altLang="ja-JP" sz="900" dirty="0" smtClean="0">
              <a:latin typeface="+mn-ea"/>
            </a:endParaRPr>
          </a:p>
          <a:p>
            <a:r>
              <a:rPr lang="ja-JP" altLang="en-US" sz="900" dirty="0" smtClean="0">
                <a:latin typeface="+mn-ea"/>
              </a:rPr>
              <a:t>細かい</a:t>
            </a:r>
            <a:r>
              <a:rPr lang="ja-JP" altLang="en-US" sz="900" dirty="0">
                <a:latin typeface="+mn-ea"/>
              </a:rPr>
              <a:t>部分まで丁寧に塗装してあり、申し分ないです</a:t>
            </a:r>
            <a:r>
              <a:rPr lang="ja-JP" altLang="en-US" sz="900" dirty="0" smtClean="0">
                <a:latin typeface="+mn-ea"/>
              </a:rPr>
              <a:t>。</a:t>
            </a:r>
            <a:endParaRPr lang="en-US" altLang="ja-JP" sz="900" smtClean="0">
              <a:latin typeface="+mn-ea"/>
            </a:endParaRPr>
          </a:p>
          <a:p>
            <a:r>
              <a:rPr lang="ja-JP" altLang="en-US" sz="900" smtClean="0">
                <a:latin typeface="+mn-ea"/>
              </a:rPr>
              <a:t>色</a:t>
            </a:r>
            <a:r>
              <a:rPr lang="ja-JP" altLang="en-US" sz="900" dirty="0">
                <a:latin typeface="+mn-ea"/>
              </a:rPr>
              <a:t>選びもアドバイスが的確で、センスの良さが随所に光っています</a:t>
            </a:r>
            <a:r>
              <a:rPr lang="ja-JP" altLang="en-US" sz="900" dirty="0" smtClean="0">
                <a:latin typeface="+mn-ea"/>
              </a:rPr>
              <a:t>。特</a:t>
            </a:r>
            <a:r>
              <a:rPr lang="ja-JP" altLang="en-US" sz="900" dirty="0">
                <a:latin typeface="+mn-ea"/>
              </a:rPr>
              <a:t>にベランダの排水口には丸い網ネットまでつけてあり安心しました</a:t>
            </a:r>
            <a:r>
              <a:rPr lang="ja-JP" altLang="en-US" sz="900" dirty="0" smtClean="0">
                <a:latin typeface="+mn-ea"/>
              </a:rPr>
              <a:t>。</a:t>
            </a:r>
            <a:endParaRPr lang="en-US" altLang="ja-JP" sz="900" dirty="0" smtClean="0">
              <a:latin typeface="+mn-ea"/>
            </a:endParaRPr>
          </a:p>
          <a:p>
            <a:r>
              <a:rPr lang="ja-JP" altLang="en-US" sz="900" dirty="0" smtClean="0">
                <a:latin typeface="+mn-ea"/>
              </a:rPr>
              <a:t>１０年</a:t>
            </a:r>
            <a:r>
              <a:rPr lang="ja-JP" altLang="en-US" sz="900" dirty="0">
                <a:latin typeface="+mn-ea"/>
              </a:rPr>
              <a:t>の保証書まで渡され、満足しております。猛暑の</a:t>
            </a:r>
            <a:r>
              <a:rPr lang="ja-JP" altLang="en-US" sz="900" dirty="0" smtClean="0">
                <a:latin typeface="+mn-ea"/>
              </a:rPr>
              <a:t>中</a:t>
            </a:r>
            <a:r>
              <a:rPr lang="ja-JP" altLang="en-US" sz="900" dirty="0">
                <a:latin typeface="+mn-ea"/>
              </a:rPr>
              <a:t>の</a:t>
            </a:r>
            <a:r>
              <a:rPr lang="ja-JP" altLang="en-US" sz="900" dirty="0" smtClean="0">
                <a:latin typeface="+mn-ea"/>
              </a:rPr>
              <a:t>作業は大変だったと</a:t>
            </a:r>
            <a:r>
              <a:rPr lang="ja-JP" altLang="en-US" sz="900" dirty="0">
                <a:latin typeface="+mn-ea"/>
              </a:rPr>
              <a:t>思います</a:t>
            </a:r>
            <a:r>
              <a:rPr lang="ja-JP" altLang="en-US" sz="900" dirty="0" smtClean="0">
                <a:latin typeface="+mn-ea"/>
              </a:rPr>
              <a:t>。</a:t>
            </a:r>
            <a:endParaRPr lang="en-US" altLang="ja-JP" sz="900" dirty="0" smtClean="0">
              <a:latin typeface="+mn-ea"/>
            </a:endParaRPr>
          </a:p>
          <a:p>
            <a:endParaRPr lang="en-US" altLang="ja-JP" sz="900" dirty="0" smtClean="0">
              <a:latin typeface="+mn-ea"/>
            </a:endParaRPr>
          </a:p>
          <a:p>
            <a:r>
              <a:rPr lang="ja-JP" altLang="en-US" sz="900" dirty="0" smtClean="0">
                <a:latin typeface="+mn-ea"/>
              </a:rPr>
              <a:t>ありがとう</a:t>
            </a:r>
            <a:r>
              <a:rPr lang="ja-JP" altLang="en-US" sz="900" dirty="0">
                <a:latin typeface="+mn-ea"/>
              </a:rPr>
              <a:t>ございました。</a:t>
            </a:r>
          </a:p>
        </p:txBody>
      </p:sp>
      <p:pic>
        <p:nvPicPr>
          <p:cNvPr id="16" name="図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7800" y="1627404"/>
            <a:ext cx="2151212" cy="1611758"/>
          </a:xfrm>
          <a:prstGeom prst="rect">
            <a:avLst/>
          </a:prstGeom>
        </p:spPr>
      </p:pic>
      <p:pic>
        <p:nvPicPr>
          <p:cNvPr id="17" name="図 16"/>
          <p:cNvPicPr>
            <a:picLocks noChangeAspect="1"/>
          </p:cNvPicPr>
          <p:nvPr/>
        </p:nvPicPr>
        <p:blipFill rotWithShape="1">
          <a:blip r:embed="rId5">
            <a:extLst>
              <a:ext uri="{28A0092B-C50C-407E-A947-70E740481C1C}">
                <a14:useLocalDpi xmlns:a14="http://schemas.microsoft.com/office/drawing/2010/main" val="0"/>
              </a:ext>
            </a:extLst>
          </a:blip>
          <a:srcRect l="19496" t="17638" r="18793" b="18597"/>
          <a:stretch/>
        </p:blipFill>
        <p:spPr>
          <a:xfrm>
            <a:off x="1026247" y="3637899"/>
            <a:ext cx="2136100" cy="1553527"/>
          </a:xfrm>
          <a:prstGeom prst="rect">
            <a:avLst/>
          </a:prstGeom>
        </p:spPr>
      </p:pic>
      <p:pic>
        <p:nvPicPr>
          <p:cNvPr id="18" name="図 17"/>
          <p:cNvPicPr>
            <a:picLocks noChangeAspect="1"/>
          </p:cNvPicPr>
          <p:nvPr/>
        </p:nvPicPr>
        <p:blipFill rotWithShape="1">
          <a:blip r:embed="rId6">
            <a:extLst>
              <a:ext uri="{28A0092B-C50C-407E-A947-70E740481C1C}">
                <a14:useLocalDpi xmlns:a14="http://schemas.microsoft.com/office/drawing/2010/main" val="0"/>
              </a:ext>
            </a:extLst>
          </a:blip>
          <a:srcRect r="8061" b="5454"/>
          <a:stretch/>
        </p:blipFill>
        <p:spPr>
          <a:xfrm>
            <a:off x="3767800" y="3634385"/>
            <a:ext cx="2151211" cy="1557042"/>
          </a:xfrm>
          <a:prstGeom prst="rect">
            <a:avLst/>
          </a:prstGeom>
        </p:spPr>
      </p:pic>
      <p:sp>
        <p:nvSpPr>
          <p:cNvPr id="19" name="テキスト ボックス 18"/>
          <p:cNvSpPr txBox="1"/>
          <p:nvPr/>
        </p:nvSpPr>
        <p:spPr>
          <a:xfrm>
            <a:off x="3690623" y="7676377"/>
            <a:ext cx="1289414" cy="261610"/>
          </a:xfrm>
          <a:prstGeom prst="rect">
            <a:avLst/>
          </a:prstGeom>
          <a:noFill/>
        </p:spPr>
        <p:txBody>
          <a:bodyPr wrap="square" rtlCol="0">
            <a:spAutoFit/>
          </a:bodyPr>
          <a:lstStyle/>
          <a:p>
            <a:r>
              <a:rPr lang="ja-JP" altLang="en-US" sz="1100" dirty="0" smtClean="0">
                <a:latin typeface="+mn-ea"/>
              </a:rPr>
              <a:t>中野区中野 </a:t>
            </a:r>
            <a:r>
              <a:rPr lang="en-US" altLang="ja-JP" sz="1100" dirty="0" smtClean="0">
                <a:latin typeface="+mn-ea"/>
              </a:rPr>
              <a:t>H</a:t>
            </a:r>
            <a:r>
              <a:rPr lang="ja-JP" altLang="en-US" sz="1100" dirty="0" smtClean="0">
                <a:latin typeface="+mn-ea"/>
              </a:rPr>
              <a:t>さま</a:t>
            </a:r>
            <a:endParaRPr lang="en-US" altLang="ja-JP" sz="1100" dirty="0" smtClean="0">
              <a:latin typeface="+mn-ea"/>
            </a:endParaRPr>
          </a:p>
        </p:txBody>
      </p:sp>
      <p:graphicFrame>
        <p:nvGraphicFramePr>
          <p:cNvPr id="21" name="図表 20"/>
          <p:cNvGraphicFramePr/>
          <p:nvPr>
            <p:extLst>
              <p:ext uri="{D42A27DB-BD31-4B8C-83A1-F6EECF244321}">
                <p14:modId xmlns:p14="http://schemas.microsoft.com/office/powerpoint/2010/main" val="3716050042"/>
              </p:ext>
            </p:extLst>
          </p:nvPr>
        </p:nvGraphicFramePr>
        <p:xfrm>
          <a:off x="61367" y="89544"/>
          <a:ext cx="1326636" cy="7924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2" name="テキスト ボックス 21"/>
          <p:cNvSpPr txBox="1"/>
          <p:nvPr/>
        </p:nvSpPr>
        <p:spPr>
          <a:xfrm>
            <a:off x="1278973" y="124871"/>
            <a:ext cx="1261884" cy="523220"/>
          </a:xfrm>
          <a:prstGeom prst="rect">
            <a:avLst/>
          </a:prstGeom>
          <a:noFill/>
        </p:spPr>
        <p:txBody>
          <a:bodyPr wrap="none" rtlCol="0">
            <a:spAutoFit/>
          </a:bodyPr>
          <a:lstStyle/>
          <a:p>
            <a:r>
              <a:rPr lang="ja-JP" altLang="en-US" sz="2800" dirty="0" smtClean="0">
                <a:solidFill>
                  <a:srgbClr val="0070C0"/>
                </a:solidFill>
                <a:latin typeface="Meiryo UI" panose="020B0604030504040204" pitchFamily="50" charset="-128"/>
                <a:ea typeface="Meiryo UI" panose="020B0604030504040204" pitchFamily="50" charset="-128"/>
              </a:rPr>
              <a:t>施工例</a:t>
            </a:r>
            <a:endParaRPr kumimoji="1" lang="ja-JP" altLang="en-US" sz="2800" dirty="0">
              <a:solidFill>
                <a:srgbClr val="0070C0"/>
              </a:solidFill>
              <a:latin typeface="Meiryo UI" panose="020B0604030504040204" pitchFamily="50" charset="-128"/>
              <a:ea typeface="Meiryo UI" panose="020B0604030504040204" pitchFamily="50" charset="-128"/>
            </a:endParaRPr>
          </a:p>
        </p:txBody>
      </p:sp>
      <p:sp>
        <p:nvSpPr>
          <p:cNvPr id="23" name="山形 22"/>
          <p:cNvSpPr/>
          <p:nvPr/>
        </p:nvSpPr>
        <p:spPr>
          <a:xfrm>
            <a:off x="3365272" y="2333509"/>
            <a:ext cx="280087" cy="229483"/>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4" name="山形 23"/>
          <p:cNvSpPr/>
          <p:nvPr/>
        </p:nvSpPr>
        <p:spPr>
          <a:xfrm>
            <a:off x="3340751" y="4299921"/>
            <a:ext cx="280087" cy="229483"/>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5" name="テキスト ボックス 24"/>
          <p:cNvSpPr txBox="1"/>
          <p:nvPr/>
        </p:nvSpPr>
        <p:spPr>
          <a:xfrm>
            <a:off x="1762891" y="963724"/>
            <a:ext cx="723275" cy="307777"/>
          </a:xfrm>
          <a:prstGeom prst="rect">
            <a:avLst/>
          </a:prstGeom>
          <a:noFill/>
          <a:ln w="12700">
            <a:solidFill>
              <a:srgbClr val="FF0000"/>
            </a:solidFill>
          </a:ln>
        </p:spPr>
        <p:txBody>
          <a:bodyPr wrap="none" rtlCol="0">
            <a:spAutoFit/>
          </a:bodyPr>
          <a:lstStyle/>
          <a:p>
            <a:r>
              <a:rPr lang="ja-JP" altLang="en-US" sz="1400" dirty="0" smtClean="0">
                <a:solidFill>
                  <a:srgbClr val="FF0000"/>
                </a:solidFill>
                <a:latin typeface="+mn-ea"/>
              </a:rPr>
              <a:t>施工前</a:t>
            </a:r>
            <a:endParaRPr lang="en-US" altLang="ja-JP" sz="1400" dirty="0" smtClean="0">
              <a:solidFill>
                <a:srgbClr val="FF0000"/>
              </a:solidFill>
              <a:latin typeface="+mn-ea"/>
            </a:endParaRPr>
          </a:p>
        </p:txBody>
      </p:sp>
      <p:sp>
        <p:nvSpPr>
          <p:cNvPr id="27" name="テキスト ボックス 26"/>
          <p:cNvSpPr txBox="1"/>
          <p:nvPr/>
        </p:nvSpPr>
        <p:spPr>
          <a:xfrm>
            <a:off x="4453712" y="963724"/>
            <a:ext cx="723275" cy="307777"/>
          </a:xfrm>
          <a:prstGeom prst="rect">
            <a:avLst/>
          </a:prstGeom>
          <a:noFill/>
          <a:ln w="12700">
            <a:solidFill>
              <a:srgbClr val="FF0000"/>
            </a:solidFill>
          </a:ln>
        </p:spPr>
        <p:txBody>
          <a:bodyPr wrap="none" rtlCol="0">
            <a:spAutoFit/>
          </a:bodyPr>
          <a:lstStyle/>
          <a:p>
            <a:r>
              <a:rPr lang="ja-JP" altLang="en-US" sz="1400" dirty="0" smtClean="0">
                <a:solidFill>
                  <a:srgbClr val="FF0000"/>
                </a:solidFill>
                <a:latin typeface="+mn-ea"/>
              </a:rPr>
              <a:t>施工後</a:t>
            </a:r>
            <a:endParaRPr lang="en-US" altLang="ja-JP" sz="1400" dirty="0" smtClean="0">
              <a:solidFill>
                <a:srgbClr val="FF0000"/>
              </a:solidFill>
              <a:latin typeface="+mn-ea"/>
            </a:endParaRPr>
          </a:p>
        </p:txBody>
      </p:sp>
      <p:pic>
        <p:nvPicPr>
          <p:cNvPr id="4" name="図 3"/>
          <p:cNvPicPr>
            <a:picLocks noChangeAspect="1"/>
          </p:cNvPicPr>
          <p:nvPr/>
        </p:nvPicPr>
        <p:blipFill rotWithShape="1">
          <a:blip r:embed="rId12" cstate="print">
            <a:extLst>
              <a:ext uri="{28A0092B-C50C-407E-A947-70E740481C1C}">
                <a14:useLocalDpi xmlns:a14="http://schemas.microsoft.com/office/drawing/2010/main" val="0"/>
              </a:ext>
            </a:extLst>
          </a:blip>
          <a:srcRect l="1348" t="4005" r="2449" b="10164"/>
          <a:stretch/>
        </p:blipFill>
        <p:spPr>
          <a:xfrm>
            <a:off x="3882324" y="8053052"/>
            <a:ext cx="2358949" cy="1687209"/>
          </a:xfrm>
          <a:prstGeom prst="rect">
            <a:avLst/>
          </a:prstGeom>
          <a:ln>
            <a:solidFill>
              <a:schemeClr val="bg1">
                <a:lumMod val="65000"/>
              </a:schemeClr>
            </a:solidFill>
          </a:ln>
        </p:spPr>
      </p:pic>
      <p:pic>
        <p:nvPicPr>
          <p:cNvPr id="2" name="図 1"/>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026247" y="1642151"/>
            <a:ext cx="2169995" cy="1627496"/>
          </a:xfrm>
          <a:prstGeom prst="rect">
            <a:avLst/>
          </a:prstGeom>
        </p:spPr>
      </p:pic>
    </p:spTree>
    <p:extLst>
      <p:ext uri="{BB962C8B-B14F-4D97-AF65-F5344CB8AC3E}">
        <p14:creationId xmlns:p14="http://schemas.microsoft.com/office/powerpoint/2010/main" val="4069087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9199" y="6213041"/>
            <a:ext cx="1569581" cy="1177186"/>
          </a:xfrm>
          <a:prstGeom prst="rect">
            <a:avLst/>
          </a:prstGeom>
        </p:spPr>
      </p:pic>
      <p:sp>
        <p:nvSpPr>
          <p:cNvPr id="5" name="テキスト ボックス 4"/>
          <p:cNvSpPr txBox="1"/>
          <p:nvPr/>
        </p:nvSpPr>
        <p:spPr>
          <a:xfrm>
            <a:off x="320611" y="1420087"/>
            <a:ext cx="4179349" cy="369332"/>
          </a:xfrm>
          <a:prstGeom prst="rect">
            <a:avLst/>
          </a:prstGeom>
          <a:noFill/>
        </p:spPr>
        <p:txBody>
          <a:bodyPr wrap="none" rtlCol="0">
            <a:spAutoFit/>
          </a:bodyPr>
          <a:lstStyle/>
          <a:p>
            <a:r>
              <a:rPr lang="ja-JP" altLang="en-US" dirty="0" smtClean="0">
                <a:solidFill>
                  <a:srgbClr val="0070C0"/>
                </a:solidFill>
                <a:latin typeface="Meiryo UI" panose="020B0604030504040204" pitchFamily="50" charset="-128"/>
                <a:ea typeface="Meiryo UI" panose="020B0604030504040204" pitchFamily="50" charset="-128"/>
              </a:rPr>
              <a:t>しんせん</a:t>
            </a:r>
            <a:r>
              <a:rPr lang="ja-JP" altLang="en-US" smtClean="0">
                <a:solidFill>
                  <a:srgbClr val="0070C0"/>
                </a:solidFill>
                <a:latin typeface="Meiryo UI" panose="020B0604030504040204" pitchFamily="50" charset="-128"/>
                <a:ea typeface="Meiryo UI" panose="020B0604030504040204" pitchFamily="50" charset="-128"/>
              </a:rPr>
              <a:t>愛ランド </a:t>
            </a:r>
            <a:r>
              <a:rPr lang="ja-JP" altLang="en-US" sz="1400" smtClean="0"/>
              <a:t>（</a:t>
            </a:r>
            <a:r>
              <a:rPr lang="ja-JP" altLang="en-US" sz="1400" dirty="0" smtClean="0"/>
              <a:t>ショールーム・多目的スペース）</a:t>
            </a:r>
            <a:endParaRPr lang="en-US" altLang="ja-JP" sz="1400" dirty="0" smtClean="0"/>
          </a:p>
        </p:txBody>
      </p:sp>
      <p:sp>
        <p:nvSpPr>
          <p:cNvPr id="6" name="テキスト ボックス 5"/>
          <p:cNvSpPr txBox="1"/>
          <p:nvPr/>
        </p:nvSpPr>
        <p:spPr>
          <a:xfrm>
            <a:off x="309979" y="5793380"/>
            <a:ext cx="1404552" cy="369332"/>
          </a:xfrm>
          <a:prstGeom prst="rect">
            <a:avLst/>
          </a:prstGeom>
          <a:noFill/>
        </p:spPr>
        <p:txBody>
          <a:bodyPr wrap="none" rtlCol="0">
            <a:spAutoFit/>
          </a:bodyPr>
          <a:lstStyle/>
          <a:p>
            <a:r>
              <a:rPr lang="ja-JP" altLang="en-US" dirty="0" smtClean="0">
                <a:solidFill>
                  <a:srgbClr val="0070C0"/>
                </a:solidFill>
                <a:latin typeface="Meiryo UI" panose="020B0604030504040204" pitchFamily="50" charset="-128"/>
                <a:ea typeface="Meiryo UI" panose="020B0604030504040204" pitchFamily="50" charset="-128"/>
              </a:rPr>
              <a:t>発展形アート</a:t>
            </a:r>
            <a:endParaRPr lang="en-US" altLang="ja-JP" dirty="0" smtClean="0">
              <a:solidFill>
                <a:srgbClr val="0070C0"/>
              </a:solidFill>
              <a:latin typeface="Meiryo UI" panose="020B0604030504040204" pitchFamily="50" charset="-128"/>
              <a:ea typeface="Meiryo UI" panose="020B0604030504040204" pitchFamily="50" charset="-128"/>
            </a:endParaRPr>
          </a:p>
        </p:txBody>
      </p:sp>
      <p:sp>
        <p:nvSpPr>
          <p:cNvPr id="7" name="テキスト ボックス 6"/>
          <p:cNvSpPr txBox="1"/>
          <p:nvPr/>
        </p:nvSpPr>
        <p:spPr>
          <a:xfrm>
            <a:off x="3384967" y="5793380"/>
            <a:ext cx="1107996" cy="369332"/>
          </a:xfrm>
          <a:prstGeom prst="rect">
            <a:avLst/>
          </a:prstGeom>
          <a:noFill/>
        </p:spPr>
        <p:txBody>
          <a:bodyPr wrap="none" rtlCol="0">
            <a:spAutoFit/>
          </a:bodyPr>
          <a:lstStyle/>
          <a:p>
            <a:r>
              <a:rPr lang="ja-JP" altLang="en-US" dirty="0" smtClean="0">
                <a:solidFill>
                  <a:srgbClr val="0070C0"/>
                </a:solidFill>
                <a:latin typeface="Meiryo UI" panose="020B0604030504040204" pitchFamily="50" charset="-128"/>
                <a:ea typeface="Meiryo UI" panose="020B0604030504040204" pitchFamily="50" charset="-128"/>
              </a:rPr>
              <a:t>各種講座</a:t>
            </a:r>
            <a:endParaRPr lang="en-US" altLang="ja-JP" dirty="0" smtClean="0">
              <a:solidFill>
                <a:srgbClr val="0070C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630113" y="6152081"/>
            <a:ext cx="1109599" cy="415498"/>
          </a:xfrm>
          <a:prstGeom prst="rect">
            <a:avLst/>
          </a:prstGeom>
          <a:noFill/>
        </p:spPr>
        <p:txBody>
          <a:bodyPr wrap="none" rtlCol="0">
            <a:spAutoFit/>
          </a:bodyPr>
          <a:lstStyle/>
          <a:p>
            <a:r>
              <a:rPr lang="ja-JP" altLang="en-US" sz="1050" dirty="0" smtClean="0">
                <a:latin typeface="+mn-ea"/>
              </a:rPr>
              <a:t>社長の必殺技</a:t>
            </a:r>
            <a:endParaRPr lang="en-US" altLang="ja-JP" sz="1050" dirty="0" smtClean="0">
              <a:latin typeface="+mn-ea"/>
            </a:endParaRPr>
          </a:p>
          <a:p>
            <a:r>
              <a:rPr lang="ja-JP" altLang="en-US" sz="1050" dirty="0" smtClean="0">
                <a:latin typeface="+mn-ea"/>
              </a:rPr>
              <a:t>エアブラシアート</a:t>
            </a:r>
            <a:endParaRPr lang="en-US" altLang="ja-JP" sz="1050" dirty="0" smtClean="0">
              <a:latin typeface="+mn-ea"/>
            </a:endParaRPr>
          </a:p>
        </p:txBody>
      </p:sp>
      <p:pic>
        <p:nvPicPr>
          <p:cNvPr id="12" name="図 11"/>
          <p:cNvPicPr>
            <a:picLocks noChangeAspect="1"/>
          </p:cNvPicPr>
          <p:nvPr/>
        </p:nvPicPr>
        <p:blipFill rotWithShape="1">
          <a:blip r:embed="rId3">
            <a:extLst>
              <a:ext uri="{28A0092B-C50C-407E-A947-70E740481C1C}">
                <a14:useLocalDpi xmlns:a14="http://schemas.microsoft.com/office/drawing/2010/main" val="0"/>
              </a:ext>
            </a:extLst>
          </a:blip>
          <a:srcRect r="1634" b="7841"/>
          <a:stretch/>
        </p:blipFill>
        <p:spPr>
          <a:xfrm>
            <a:off x="494147" y="1879257"/>
            <a:ext cx="5934649" cy="3587429"/>
          </a:xfrm>
          <a:prstGeom prst="rect">
            <a:avLst/>
          </a:prstGeom>
        </p:spPr>
      </p:pic>
      <p:graphicFrame>
        <p:nvGraphicFramePr>
          <p:cNvPr id="13" name="図表 12"/>
          <p:cNvGraphicFramePr/>
          <p:nvPr>
            <p:extLst>
              <p:ext uri="{D42A27DB-BD31-4B8C-83A1-F6EECF244321}">
                <p14:modId xmlns:p14="http://schemas.microsoft.com/office/powerpoint/2010/main" val="2896005464"/>
              </p:ext>
            </p:extLst>
          </p:nvPr>
        </p:nvGraphicFramePr>
        <p:xfrm>
          <a:off x="52427" y="80548"/>
          <a:ext cx="1399325" cy="72255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テキスト ボックス 13"/>
          <p:cNvSpPr txBox="1"/>
          <p:nvPr/>
        </p:nvSpPr>
        <p:spPr>
          <a:xfrm>
            <a:off x="1237364" y="119963"/>
            <a:ext cx="2646878" cy="523220"/>
          </a:xfrm>
          <a:prstGeom prst="rect">
            <a:avLst/>
          </a:prstGeom>
          <a:noFill/>
        </p:spPr>
        <p:txBody>
          <a:bodyPr wrap="none" rtlCol="0">
            <a:spAutoFit/>
          </a:bodyPr>
          <a:lstStyle/>
          <a:p>
            <a:r>
              <a:rPr lang="ja-JP" altLang="en-US" sz="2800" dirty="0">
                <a:solidFill>
                  <a:srgbClr val="0070C0"/>
                </a:solidFill>
                <a:latin typeface="Meiryo UI" panose="020B0604030504040204" pitchFamily="50" charset="-128"/>
                <a:ea typeface="Meiryo UI" panose="020B0604030504040204" pitchFamily="50" charset="-128"/>
              </a:rPr>
              <a:t>多彩</a:t>
            </a:r>
            <a:r>
              <a:rPr lang="ja-JP" altLang="en-US" sz="2800" dirty="0" smtClean="0">
                <a:solidFill>
                  <a:srgbClr val="0070C0"/>
                </a:solidFill>
                <a:latin typeface="Meiryo UI" panose="020B0604030504040204" pitchFamily="50" charset="-128"/>
                <a:ea typeface="Meiryo UI" panose="020B0604030504040204" pitchFamily="50" charset="-128"/>
              </a:rPr>
              <a:t>な地域活動</a:t>
            </a:r>
            <a:endParaRPr kumimoji="1" lang="ja-JP" altLang="en-US" sz="2800" dirty="0">
              <a:solidFill>
                <a:srgbClr val="0070C0"/>
              </a:solidFill>
              <a:latin typeface="Meiryo UI" panose="020B0604030504040204" pitchFamily="50" charset="-128"/>
              <a:ea typeface="Meiryo UI" panose="020B0604030504040204" pitchFamily="50" charset="-128"/>
            </a:endParaRPr>
          </a:p>
        </p:txBody>
      </p:sp>
      <p:sp>
        <p:nvSpPr>
          <p:cNvPr id="16" name="テキスト ボックス 15"/>
          <p:cNvSpPr txBox="1"/>
          <p:nvPr/>
        </p:nvSpPr>
        <p:spPr>
          <a:xfrm>
            <a:off x="260350" y="9408676"/>
            <a:ext cx="6357869" cy="276999"/>
          </a:xfrm>
          <a:prstGeom prst="rect">
            <a:avLst/>
          </a:prstGeom>
          <a:noFill/>
        </p:spPr>
        <p:txBody>
          <a:bodyPr wrap="square" rtlCol="0">
            <a:spAutoFit/>
          </a:bodyPr>
          <a:lstStyle/>
          <a:p>
            <a:pPr algn="ctr"/>
            <a:r>
              <a:rPr lang="ja-JP" altLang="en-US" sz="1200" dirty="0" smtClean="0"/>
              <a:t>しんせんでは働きながら職業訓練校にて、その他の技術が身につけられます。</a:t>
            </a:r>
            <a:endParaRPr lang="en-US" altLang="ja-JP" sz="1200" dirty="0" smtClean="0"/>
          </a:p>
        </p:txBody>
      </p:sp>
      <p:pic>
        <p:nvPicPr>
          <p:cNvPr id="2" name="図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52334" y="6213041"/>
            <a:ext cx="1629865" cy="1222399"/>
          </a:xfrm>
          <a:prstGeom prst="rect">
            <a:avLst/>
          </a:prstGeom>
        </p:spPr>
      </p:pic>
      <p:pic>
        <p:nvPicPr>
          <p:cNvPr id="3" name="図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96727" y="7762134"/>
            <a:ext cx="1792471" cy="1110988"/>
          </a:xfrm>
          <a:prstGeom prst="rect">
            <a:avLst/>
          </a:prstGeom>
        </p:spPr>
      </p:pic>
      <p:sp>
        <p:nvSpPr>
          <p:cNvPr id="15" name="テキスト ボックス 14"/>
          <p:cNvSpPr txBox="1"/>
          <p:nvPr/>
        </p:nvSpPr>
        <p:spPr>
          <a:xfrm>
            <a:off x="5364499" y="7708794"/>
            <a:ext cx="1261884" cy="415498"/>
          </a:xfrm>
          <a:prstGeom prst="rect">
            <a:avLst/>
          </a:prstGeom>
          <a:noFill/>
        </p:spPr>
        <p:txBody>
          <a:bodyPr wrap="none" rtlCol="0">
            <a:spAutoFit/>
          </a:bodyPr>
          <a:lstStyle/>
          <a:p>
            <a:r>
              <a:rPr lang="ja-JP" altLang="en-US" sz="1050" dirty="0" smtClean="0">
                <a:latin typeface="+mn-ea"/>
              </a:rPr>
              <a:t>妙法寺の千日紅市</a:t>
            </a:r>
            <a:endParaRPr lang="en-US" altLang="ja-JP" sz="1050" dirty="0" smtClean="0">
              <a:latin typeface="+mn-ea"/>
            </a:endParaRPr>
          </a:p>
          <a:p>
            <a:r>
              <a:rPr lang="ja-JP" altLang="en-US" sz="1050" dirty="0" smtClean="0">
                <a:latin typeface="+mn-ea"/>
              </a:rPr>
              <a:t>でバンド演奏</a:t>
            </a:r>
            <a:endParaRPr lang="en-US" altLang="ja-JP" sz="1050" dirty="0" smtClean="0">
              <a:latin typeface="+mn-ea"/>
            </a:endParaRPr>
          </a:p>
        </p:txBody>
      </p:sp>
      <p:sp>
        <p:nvSpPr>
          <p:cNvPr id="17" name="テキスト ボックス 16"/>
          <p:cNvSpPr txBox="1"/>
          <p:nvPr/>
        </p:nvSpPr>
        <p:spPr>
          <a:xfrm>
            <a:off x="341867" y="897804"/>
            <a:ext cx="4163319" cy="461665"/>
          </a:xfrm>
          <a:prstGeom prst="rect">
            <a:avLst/>
          </a:prstGeom>
          <a:noFill/>
        </p:spPr>
        <p:txBody>
          <a:bodyPr wrap="none" rtlCol="0">
            <a:spAutoFit/>
          </a:bodyPr>
          <a:lstStyle/>
          <a:p>
            <a:r>
              <a:rPr lang="ja-JP" altLang="en-US" sz="1200" dirty="0" smtClean="0"/>
              <a:t>杉並区と中心とした地域密着型の企業として、しんせんでは</a:t>
            </a:r>
            <a:endParaRPr lang="en-US" altLang="ja-JP" sz="1200" dirty="0" smtClean="0"/>
          </a:p>
          <a:p>
            <a:r>
              <a:rPr lang="ja-JP" altLang="en-US" sz="1200" dirty="0" smtClean="0"/>
              <a:t>地域の皆さんとの交流を積極的に行っています。</a:t>
            </a:r>
            <a:endParaRPr lang="en-US" altLang="ja-JP" sz="1200" dirty="0" smtClean="0"/>
          </a:p>
        </p:txBody>
      </p:sp>
      <p:sp>
        <p:nvSpPr>
          <p:cNvPr id="18" name="テキスト ボックス 17"/>
          <p:cNvSpPr txBox="1"/>
          <p:nvPr/>
        </p:nvSpPr>
        <p:spPr>
          <a:xfrm>
            <a:off x="1451752" y="7721084"/>
            <a:ext cx="1090363" cy="415498"/>
          </a:xfrm>
          <a:prstGeom prst="rect">
            <a:avLst/>
          </a:prstGeom>
          <a:noFill/>
        </p:spPr>
        <p:txBody>
          <a:bodyPr wrap="none" rtlCol="0">
            <a:spAutoFit/>
          </a:bodyPr>
          <a:lstStyle/>
          <a:p>
            <a:r>
              <a:rPr lang="ja-JP" altLang="en-US" sz="1050" dirty="0" smtClean="0">
                <a:latin typeface="+mn-ea"/>
              </a:rPr>
              <a:t>「伝筆」看板で</a:t>
            </a:r>
            <a:endParaRPr lang="en-US" altLang="ja-JP" sz="1050" dirty="0" smtClean="0">
              <a:latin typeface="+mn-ea"/>
            </a:endParaRPr>
          </a:p>
          <a:p>
            <a:r>
              <a:rPr lang="ja-JP" altLang="en-US" sz="1050" dirty="0" smtClean="0">
                <a:latin typeface="+mn-ea"/>
              </a:rPr>
              <a:t>ご</a:t>
            </a:r>
            <a:r>
              <a:rPr lang="ja-JP" altLang="en-US" sz="1050" dirty="0">
                <a:latin typeface="+mn-ea"/>
              </a:rPr>
              <a:t>近所</a:t>
            </a:r>
            <a:r>
              <a:rPr lang="ja-JP" altLang="en-US" sz="1050" dirty="0" smtClean="0">
                <a:latin typeface="+mn-ea"/>
              </a:rPr>
              <a:t>にご挨拶</a:t>
            </a:r>
            <a:endParaRPr lang="en-US" altLang="ja-JP" sz="1050" dirty="0" smtClean="0">
              <a:latin typeface="+mn-ea"/>
            </a:endParaRPr>
          </a:p>
        </p:txBody>
      </p:sp>
      <p:sp>
        <p:nvSpPr>
          <p:cNvPr id="19" name="テキスト ボックス 18"/>
          <p:cNvSpPr txBox="1"/>
          <p:nvPr/>
        </p:nvSpPr>
        <p:spPr>
          <a:xfrm>
            <a:off x="3763867" y="6167321"/>
            <a:ext cx="1172116" cy="738664"/>
          </a:xfrm>
          <a:prstGeom prst="rect">
            <a:avLst/>
          </a:prstGeom>
          <a:noFill/>
        </p:spPr>
        <p:txBody>
          <a:bodyPr wrap="none" rtlCol="0">
            <a:spAutoFit/>
          </a:bodyPr>
          <a:lstStyle/>
          <a:p>
            <a:r>
              <a:rPr lang="ja-JP" altLang="en-US" sz="1050" dirty="0" smtClean="0">
                <a:latin typeface="+mn-ea"/>
              </a:rPr>
              <a:t>社員講師による</a:t>
            </a:r>
            <a:endParaRPr lang="en-US" altLang="ja-JP" sz="1050" dirty="0" smtClean="0">
              <a:latin typeface="+mn-ea"/>
            </a:endParaRPr>
          </a:p>
          <a:p>
            <a:r>
              <a:rPr lang="ja-JP" altLang="en-US" sz="1050" dirty="0" smtClean="0">
                <a:latin typeface="+mn-ea"/>
              </a:rPr>
              <a:t>筆</a:t>
            </a:r>
            <a:r>
              <a:rPr lang="ja-JP" altLang="en-US" sz="1050" dirty="0">
                <a:latin typeface="+mn-ea"/>
              </a:rPr>
              <a:t>文字</a:t>
            </a:r>
            <a:r>
              <a:rPr lang="ja-JP" altLang="en-US" sz="1050" dirty="0" smtClean="0">
                <a:latin typeface="+mn-ea"/>
              </a:rPr>
              <a:t>「伝筆」や</a:t>
            </a:r>
            <a:endParaRPr lang="en-US" altLang="ja-JP" sz="1050" dirty="0" smtClean="0">
              <a:latin typeface="+mn-ea"/>
            </a:endParaRPr>
          </a:p>
          <a:p>
            <a:r>
              <a:rPr lang="ja-JP" altLang="en-US" sz="1050" dirty="0" smtClean="0">
                <a:latin typeface="+mn-ea"/>
              </a:rPr>
              <a:t>パソコンの教室を</a:t>
            </a:r>
            <a:endParaRPr lang="en-US" altLang="ja-JP" sz="1050" dirty="0" smtClean="0">
              <a:latin typeface="+mn-ea"/>
            </a:endParaRPr>
          </a:p>
          <a:p>
            <a:r>
              <a:rPr lang="ja-JP" altLang="en-US" sz="1050" dirty="0">
                <a:latin typeface="+mn-ea"/>
              </a:rPr>
              <a:t>開講</a:t>
            </a:r>
            <a:endParaRPr lang="en-US" altLang="ja-JP" sz="1050" dirty="0" smtClean="0">
              <a:latin typeface="+mn-ea"/>
            </a:endParaRPr>
          </a:p>
        </p:txBody>
      </p:sp>
      <p:pic>
        <p:nvPicPr>
          <p:cNvPr id="9" name="図 8"/>
          <p:cNvPicPr>
            <a:picLocks noChangeAspect="1"/>
          </p:cNvPicPr>
          <p:nvPr/>
        </p:nvPicPr>
        <p:blipFill rotWithShape="1">
          <a:blip r:embed="rId11" cstate="print">
            <a:extLst>
              <a:ext uri="{28A0092B-C50C-407E-A947-70E740481C1C}">
                <a14:useLocalDpi xmlns:a14="http://schemas.microsoft.com/office/drawing/2010/main" val="0"/>
              </a:ext>
            </a:extLst>
          </a:blip>
          <a:srcRect l="18507" t="3053" r="9652" b="7991"/>
          <a:stretch/>
        </p:blipFill>
        <p:spPr>
          <a:xfrm>
            <a:off x="309979" y="7762134"/>
            <a:ext cx="1141773" cy="1413774"/>
          </a:xfrm>
          <a:prstGeom prst="rect">
            <a:avLst/>
          </a:prstGeom>
        </p:spPr>
      </p:pic>
    </p:spTree>
    <p:extLst>
      <p:ext uri="{BB962C8B-B14F-4D97-AF65-F5344CB8AC3E}">
        <p14:creationId xmlns:p14="http://schemas.microsoft.com/office/powerpoint/2010/main" val="9173020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48799" y="3810928"/>
            <a:ext cx="2335192" cy="1446550"/>
          </a:xfrm>
          <a:prstGeom prst="rect">
            <a:avLst/>
          </a:prstGeom>
          <a:noFill/>
        </p:spPr>
        <p:txBody>
          <a:bodyPr wrap="square" rtlCol="0">
            <a:spAutoFit/>
          </a:bodyPr>
          <a:lstStyle/>
          <a:p>
            <a:r>
              <a:rPr lang="ja-JP" altLang="en-US" sz="1400" dirty="0" smtClean="0">
                <a:latin typeface="+mn-ea"/>
              </a:rPr>
              <a:t>〒</a:t>
            </a:r>
            <a:r>
              <a:rPr lang="en-US" altLang="ja-JP" sz="1400" dirty="0">
                <a:latin typeface="+mn-ea"/>
              </a:rPr>
              <a:t>166-0013 </a:t>
            </a:r>
            <a:endParaRPr lang="en-US" altLang="ja-JP" sz="1400" dirty="0" smtClean="0">
              <a:latin typeface="+mn-ea"/>
            </a:endParaRPr>
          </a:p>
          <a:p>
            <a:r>
              <a:rPr lang="ja-JP" altLang="en-US" sz="1400" dirty="0" smtClean="0">
                <a:latin typeface="+mn-ea"/>
              </a:rPr>
              <a:t>東京都</a:t>
            </a:r>
            <a:r>
              <a:rPr lang="ja-JP" altLang="en-US" sz="1400" dirty="0">
                <a:latin typeface="+mn-ea"/>
              </a:rPr>
              <a:t>杉並区堀ノ内</a:t>
            </a:r>
            <a:r>
              <a:rPr lang="en-US" altLang="ja-JP" sz="1400" dirty="0" smtClean="0">
                <a:latin typeface="+mn-ea"/>
              </a:rPr>
              <a:t>3-3-32</a:t>
            </a:r>
            <a:endParaRPr lang="en-US" altLang="ja-JP" sz="1400" dirty="0">
              <a:latin typeface="+mn-ea"/>
            </a:endParaRPr>
          </a:p>
          <a:p>
            <a:r>
              <a:rPr lang="ja-JP" altLang="en-US" sz="1400" dirty="0" smtClean="0">
                <a:latin typeface="+mn-ea"/>
              </a:rPr>
              <a:t>シャトートロピカル</a:t>
            </a:r>
            <a:r>
              <a:rPr lang="en-US" altLang="ja-JP" sz="1400" dirty="0" smtClean="0">
                <a:latin typeface="+mn-ea"/>
              </a:rPr>
              <a:t>2</a:t>
            </a:r>
            <a:r>
              <a:rPr lang="ja-JP" altLang="en-US" sz="1400" dirty="0">
                <a:latin typeface="+mn-ea"/>
              </a:rPr>
              <a:t>　</a:t>
            </a:r>
            <a:r>
              <a:rPr lang="en-US" altLang="ja-JP" sz="1400" dirty="0" smtClean="0">
                <a:latin typeface="+mn-ea"/>
              </a:rPr>
              <a:t>1</a:t>
            </a:r>
            <a:r>
              <a:rPr lang="ja-JP" altLang="en-US" sz="1400" dirty="0" smtClean="0">
                <a:latin typeface="+mn-ea"/>
              </a:rPr>
              <a:t>階</a:t>
            </a:r>
            <a:endParaRPr lang="ja-JP" altLang="en-US" sz="1400" dirty="0">
              <a:latin typeface="+mn-ea"/>
            </a:endParaRPr>
          </a:p>
          <a:p>
            <a:r>
              <a:rPr lang="en-US" altLang="ja-JP" sz="1400" dirty="0" smtClean="0">
                <a:latin typeface="+mn-ea"/>
              </a:rPr>
              <a:t>TEL</a:t>
            </a:r>
            <a:r>
              <a:rPr lang="ja-JP" altLang="en-US" sz="1400" dirty="0" smtClean="0">
                <a:latin typeface="+mn-ea"/>
              </a:rPr>
              <a:t>　</a:t>
            </a:r>
            <a:r>
              <a:rPr lang="en-US" altLang="ja-JP" sz="1400" dirty="0" smtClean="0">
                <a:latin typeface="+mn-ea"/>
              </a:rPr>
              <a:t>03-1234-5678</a:t>
            </a:r>
            <a:r>
              <a:rPr lang="ja-JP" altLang="en-US" sz="1400" dirty="0">
                <a:latin typeface="+mn-ea"/>
              </a:rPr>
              <a:t>　</a:t>
            </a:r>
            <a:r>
              <a:rPr lang="ja-JP" altLang="en-US" sz="1400" dirty="0" smtClean="0">
                <a:latin typeface="+mn-ea"/>
              </a:rPr>
              <a:t>　</a:t>
            </a:r>
            <a:endParaRPr lang="en-US" altLang="ja-JP" sz="1400" dirty="0" smtClean="0">
              <a:latin typeface="+mn-ea"/>
            </a:endParaRPr>
          </a:p>
          <a:p>
            <a:r>
              <a:rPr lang="en-US" altLang="ja-JP" sz="1400" dirty="0" smtClean="0">
                <a:latin typeface="+mn-ea"/>
              </a:rPr>
              <a:t>FAX</a:t>
            </a:r>
            <a:r>
              <a:rPr lang="ja-JP" altLang="en-US" sz="1400" dirty="0" smtClean="0">
                <a:latin typeface="+mn-ea"/>
              </a:rPr>
              <a:t>　</a:t>
            </a:r>
            <a:r>
              <a:rPr lang="en-US" altLang="ja-JP" sz="1400" dirty="0" smtClean="0">
                <a:latin typeface="+mn-ea"/>
              </a:rPr>
              <a:t>03-1234-5679</a:t>
            </a:r>
          </a:p>
          <a:p>
            <a:r>
              <a:rPr lang="en-US" altLang="ja-JP" dirty="0" smtClean="0">
                <a:latin typeface="+mn-ea"/>
              </a:rPr>
              <a:t>http://go-shinsen.net</a:t>
            </a:r>
            <a:endParaRPr lang="en-US" altLang="ja-JP" dirty="0">
              <a:latin typeface="+mn-ea"/>
            </a:endParaRPr>
          </a:p>
        </p:txBody>
      </p:sp>
      <p:sp>
        <p:nvSpPr>
          <p:cNvPr id="3" name="テキスト ボックス 2"/>
          <p:cNvSpPr txBox="1"/>
          <p:nvPr/>
        </p:nvSpPr>
        <p:spPr>
          <a:xfrm>
            <a:off x="1526876" y="8814586"/>
            <a:ext cx="3804247" cy="954107"/>
          </a:xfrm>
          <a:prstGeom prst="rect">
            <a:avLst/>
          </a:prstGeom>
          <a:noFill/>
        </p:spPr>
        <p:txBody>
          <a:bodyPr wrap="none" rtlCol="0">
            <a:spAutoFit/>
          </a:bodyPr>
          <a:lstStyle/>
          <a:p>
            <a:pPr algn="ctr"/>
            <a:r>
              <a:rPr lang="en-US" altLang="ja-JP" sz="1000" dirty="0" smtClean="0">
                <a:latin typeface="+mn-ea"/>
              </a:rPr>
              <a:t/>
            </a:r>
            <a:br>
              <a:rPr lang="en-US" altLang="ja-JP" sz="1000" dirty="0" smtClean="0">
                <a:latin typeface="+mn-ea"/>
              </a:rPr>
            </a:br>
            <a:endParaRPr lang="en-US" altLang="ja-JP" sz="1000" dirty="0" smtClean="0">
              <a:latin typeface="+mn-ea"/>
            </a:endParaRPr>
          </a:p>
          <a:p>
            <a:pPr algn="ctr"/>
            <a:r>
              <a:rPr kumimoji="1" lang="ja-JP" altLang="en-US" sz="3600" dirty="0" smtClean="0">
                <a:latin typeface="+mn-ea"/>
              </a:rPr>
              <a:t>０１２０</a:t>
            </a:r>
            <a:r>
              <a:rPr lang="en-US" altLang="ja-JP" sz="3600" dirty="0" smtClean="0">
                <a:latin typeface="+mn-ea"/>
              </a:rPr>
              <a:t>-</a:t>
            </a:r>
            <a:r>
              <a:rPr lang="ja-JP" altLang="en-US" sz="3600" dirty="0" smtClean="0">
                <a:latin typeface="+mn-ea"/>
              </a:rPr>
              <a:t>５０</a:t>
            </a:r>
            <a:r>
              <a:rPr lang="en-US" altLang="ja-JP" sz="3600" dirty="0" smtClean="0">
                <a:latin typeface="+mn-ea"/>
              </a:rPr>
              <a:t>-</a:t>
            </a:r>
            <a:r>
              <a:rPr lang="ja-JP" altLang="en-US" sz="3600" dirty="0" smtClean="0">
                <a:latin typeface="+mn-ea"/>
              </a:rPr>
              <a:t>４０９３</a:t>
            </a:r>
            <a:endParaRPr kumimoji="1" lang="ja-JP" altLang="en-US" sz="3600" dirty="0">
              <a:latin typeface="+mn-ea"/>
            </a:endParaRPr>
          </a:p>
        </p:txBody>
      </p:sp>
      <p:sp>
        <p:nvSpPr>
          <p:cNvPr id="8" name="テキスト ボックス 7"/>
          <p:cNvSpPr txBox="1"/>
          <p:nvPr/>
        </p:nvSpPr>
        <p:spPr>
          <a:xfrm>
            <a:off x="3111325" y="6530748"/>
            <a:ext cx="3486325" cy="646331"/>
          </a:xfrm>
          <a:prstGeom prst="rect">
            <a:avLst/>
          </a:prstGeom>
          <a:noFill/>
        </p:spPr>
        <p:txBody>
          <a:bodyPr wrap="square" rtlCol="0">
            <a:spAutoFit/>
          </a:bodyPr>
          <a:lstStyle/>
          <a:p>
            <a:r>
              <a:rPr lang="ja-JP" altLang="en-US" sz="1200" b="1" dirty="0" smtClean="0">
                <a:latin typeface="+mn-ea"/>
              </a:rPr>
              <a:t>交通</a:t>
            </a:r>
            <a:endParaRPr lang="en-US" altLang="ja-JP" sz="1200" dirty="0" smtClean="0">
              <a:latin typeface="+mn-ea"/>
            </a:endParaRPr>
          </a:p>
          <a:p>
            <a:pPr marL="173038"/>
            <a:r>
              <a:rPr lang="ja-JP" altLang="en-US" sz="1200" dirty="0" smtClean="0">
                <a:latin typeface="+mn-ea"/>
              </a:rPr>
              <a:t>東京メトロ 丸ノ内線</a:t>
            </a:r>
            <a:r>
              <a:rPr lang="ja-JP" altLang="en-US" sz="1200" dirty="0">
                <a:latin typeface="+mn-ea"/>
              </a:rPr>
              <a:t>　</a:t>
            </a:r>
            <a:r>
              <a:rPr lang="ja-JP" altLang="en-US" sz="1200" dirty="0" smtClean="0">
                <a:latin typeface="+mn-ea"/>
              </a:rPr>
              <a:t>東高円寺駅から徒歩</a:t>
            </a:r>
            <a:r>
              <a:rPr lang="en-US" altLang="ja-JP" sz="1200" dirty="0" smtClean="0">
                <a:latin typeface="+mn-ea"/>
              </a:rPr>
              <a:t>15</a:t>
            </a:r>
            <a:r>
              <a:rPr lang="ja-JP" altLang="en-US" sz="1200" dirty="0" smtClean="0">
                <a:latin typeface="+mn-ea"/>
              </a:rPr>
              <a:t>分</a:t>
            </a:r>
            <a:endParaRPr lang="en-US" altLang="ja-JP" sz="1200" dirty="0" smtClean="0">
              <a:latin typeface="+mn-ea"/>
            </a:endParaRPr>
          </a:p>
          <a:p>
            <a:pPr marL="173038"/>
            <a:r>
              <a:rPr lang="ja-JP" altLang="en-US" sz="1200" dirty="0" smtClean="0">
                <a:latin typeface="+mn-ea"/>
              </a:rPr>
              <a:t>都営バス　渋</a:t>
            </a:r>
            <a:r>
              <a:rPr lang="en-US" altLang="ja-JP" sz="1200" dirty="0" smtClean="0">
                <a:latin typeface="+mn-ea"/>
              </a:rPr>
              <a:t>66</a:t>
            </a:r>
            <a:r>
              <a:rPr lang="ja-JP" altLang="en-US" sz="1200" dirty="0" smtClean="0">
                <a:latin typeface="+mn-ea"/>
              </a:rPr>
              <a:t>番</a:t>
            </a:r>
            <a:r>
              <a:rPr lang="ja-JP" altLang="en-US" sz="1200" dirty="0">
                <a:latin typeface="+mn-ea"/>
              </a:rPr>
              <a:t>　</a:t>
            </a:r>
            <a:r>
              <a:rPr lang="ja-JP" altLang="en-US" sz="1200" dirty="0" smtClean="0">
                <a:latin typeface="+mn-ea"/>
              </a:rPr>
              <a:t>堀ノ内バス停から徒歩</a:t>
            </a:r>
            <a:r>
              <a:rPr lang="en-US" altLang="ja-JP" sz="1200" dirty="0" smtClean="0">
                <a:latin typeface="+mn-ea"/>
              </a:rPr>
              <a:t>2</a:t>
            </a:r>
            <a:r>
              <a:rPr lang="ja-JP" altLang="en-US" sz="1200" dirty="0" smtClean="0">
                <a:latin typeface="+mn-ea"/>
              </a:rPr>
              <a:t>分</a:t>
            </a:r>
            <a:endParaRPr lang="en-US" altLang="ja-JP" sz="1200" dirty="0">
              <a:latin typeface="+mn-ea"/>
            </a:endParaRPr>
          </a:p>
        </p:txBody>
      </p:sp>
      <p:pic>
        <p:nvPicPr>
          <p:cNvPr id="9" name="図 8"/>
          <p:cNvPicPr>
            <a:picLocks noChangeAspect="1"/>
          </p:cNvPicPr>
          <p:nvPr/>
        </p:nvPicPr>
        <p:blipFill rotWithShape="1">
          <a:blip r:embed="rId2" cstate="print">
            <a:extLst>
              <a:ext uri="{28A0092B-C50C-407E-A947-70E740481C1C}">
                <a14:useLocalDpi xmlns:a14="http://schemas.microsoft.com/office/drawing/2010/main" val="0"/>
              </a:ext>
            </a:extLst>
          </a:blip>
          <a:srcRect l="5570" t="21889" r="1939" b="11951"/>
          <a:stretch/>
        </p:blipFill>
        <p:spPr>
          <a:xfrm>
            <a:off x="391162" y="368490"/>
            <a:ext cx="6083286" cy="3263662"/>
          </a:xfrm>
          <a:prstGeom prst="rect">
            <a:avLst/>
          </a:prstGeom>
        </p:spPr>
      </p:pic>
      <p:sp>
        <p:nvSpPr>
          <p:cNvPr id="10" name="テキスト ボックス 9"/>
          <p:cNvSpPr txBox="1"/>
          <p:nvPr/>
        </p:nvSpPr>
        <p:spPr>
          <a:xfrm>
            <a:off x="1364329" y="2647974"/>
            <a:ext cx="4141953" cy="769441"/>
          </a:xfrm>
          <a:prstGeom prst="rect">
            <a:avLst/>
          </a:prstGeom>
          <a:noFill/>
        </p:spPr>
        <p:txBody>
          <a:bodyPr wrap="square" rtlCol="0">
            <a:spAutoFit/>
          </a:bodyPr>
          <a:lstStyle/>
          <a:p>
            <a:pPr algn="ctr"/>
            <a:r>
              <a:rPr kumimoji="1" lang="ja-JP" altLang="en-US" sz="4400" b="1" dirty="0" smtClean="0">
                <a:ln>
                  <a:solidFill>
                    <a:schemeClr val="accent1">
                      <a:lumMod val="20000"/>
                      <a:lumOff val="80000"/>
                    </a:schemeClr>
                  </a:solidFill>
                </a:ln>
                <a:solidFill>
                  <a:srgbClr val="0070C0"/>
                </a:solidFill>
                <a:latin typeface="HGP行書体" panose="03000600000000000000" pitchFamily="66" charset="-128"/>
                <a:ea typeface="HGP行書体" panose="03000600000000000000" pitchFamily="66" charset="-128"/>
              </a:rPr>
              <a:t>いざ、出陣じゃ！</a:t>
            </a:r>
            <a:endParaRPr lang="en-US" altLang="ja-JP" sz="4400" b="1" dirty="0" smtClean="0">
              <a:ln>
                <a:solidFill>
                  <a:schemeClr val="accent1">
                    <a:lumMod val="20000"/>
                    <a:lumOff val="80000"/>
                  </a:schemeClr>
                </a:solidFill>
              </a:ln>
              <a:solidFill>
                <a:srgbClr val="0070C0"/>
              </a:solidFill>
              <a:latin typeface="HGP行書体" panose="03000600000000000000" pitchFamily="66" charset="-128"/>
              <a:ea typeface="HGP行書体" panose="03000600000000000000" pitchFamily="66" charset="-128"/>
            </a:endParaRPr>
          </a:p>
        </p:txBody>
      </p:sp>
      <p:sp>
        <p:nvSpPr>
          <p:cNvPr id="12" name="テキスト ボックス 11"/>
          <p:cNvSpPr txBox="1"/>
          <p:nvPr/>
        </p:nvSpPr>
        <p:spPr>
          <a:xfrm>
            <a:off x="2358707" y="8719795"/>
            <a:ext cx="2140585" cy="307777"/>
          </a:xfrm>
          <a:prstGeom prst="rect">
            <a:avLst/>
          </a:prstGeom>
          <a:noFill/>
        </p:spPr>
        <p:txBody>
          <a:bodyPr wrap="square" rtlCol="0">
            <a:spAutoFit/>
          </a:bodyPr>
          <a:lstStyle/>
          <a:p>
            <a:pPr algn="ctr"/>
            <a:r>
              <a:rPr lang="ja-JP" altLang="en-US" sz="1400" dirty="0" smtClean="0">
                <a:latin typeface="+mn-ea"/>
              </a:rPr>
              <a:t>善は急げ、電話急げ！</a:t>
            </a:r>
            <a:endParaRPr lang="en-US" altLang="ja-JP" sz="1400" dirty="0" smtClean="0">
              <a:latin typeface="+mn-ea"/>
            </a:endParaRPr>
          </a:p>
        </p:txBody>
      </p:sp>
      <p:sp>
        <p:nvSpPr>
          <p:cNvPr id="13" name="テキスト ボックス 12"/>
          <p:cNvSpPr txBox="1"/>
          <p:nvPr/>
        </p:nvSpPr>
        <p:spPr>
          <a:xfrm>
            <a:off x="3076329" y="8984256"/>
            <a:ext cx="2429953" cy="276999"/>
          </a:xfrm>
          <a:prstGeom prst="rect">
            <a:avLst/>
          </a:prstGeom>
          <a:noFill/>
        </p:spPr>
        <p:txBody>
          <a:bodyPr wrap="square" rtlCol="0">
            <a:spAutoFit/>
          </a:bodyPr>
          <a:lstStyle/>
          <a:p>
            <a:r>
              <a:rPr lang="ja-JP" altLang="en-US" sz="1200" dirty="0" smtClean="0">
                <a:latin typeface="+mn-ea"/>
              </a:rPr>
              <a:t>　</a:t>
            </a:r>
            <a:r>
              <a:rPr lang="en-US" altLang="ja-JP" sz="1200" dirty="0" smtClean="0">
                <a:latin typeface="+mn-ea"/>
              </a:rPr>
              <a:t>GO!</a:t>
            </a:r>
            <a:r>
              <a:rPr lang="ja-JP" altLang="en-US" sz="1200" dirty="0" smtClean="0">
                <a:latin typeface="+mn-ea"/>
              </a:rPr>
              <a:t>　　　　　し（ん）せん ぐ み</a:t>
            </a:r>
            <a:endParaRPr lang="en-US" altLang="ja-JP" sz="1200" dirty="0" smtClean="0">
              <a:latin typeface="+mn-ea"/>
            </a:endParaRPr>
          </a:p>
        </p:txBody>
      </p:sp>
      <p:sp>
        <p:nvSpPr>
          <p:cNvPr id="17" name="テキスト ボックス 16"/>
          <p:cNvSpPr txBox="1"/>
          <p:nvPr/>
        </p:nvSpPr>
        <p:spPr>
          <a:xfrm>
            <a:off x="334060" y="5819191"/>
            <a:ext cx="2375347" cy="307777"/>
          </a:xfrm>
          <a:prstGeom prst="rect">
            <a:avLst/>
          </a:prstGeom>
          <a:noFill/>
        </p:spPr>
        <p:txBody>
          <a:bodyPr wrap="square" rtlCol="0">
            <a:spAutoFit/>
          </a:bodyPr>
          <a:lstStyle/>
          <a:p>
            <a:r>
              <a:rPr lang="ja-JP" altLang="en-US" sz="1400" dirty="0" smtClean="0">
                <a:solidFill>
                  <a:srgbClr val="FF0000"/>
                </a:solidFill>
                <a:latin typeface="+mn-ea"/>
              </a:rPr>
              <a:t>でホームページ、一発検索</a:t>
            </a:r>
            <a:endParaRPr lang="en-US" altLang="ja-JP" sz="1400" dirty="0" smtClean="0">
              <a:solidFill>
                <a:srgbClr val="FF0000"/>
              </a:solidFill>
              <a:latin typeface="+mn-ea"/>
            </a:endParaRPr>
          </a:p>
        </p:txBody>
      </p:sp>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11325" y="3810928"/>
            <a:ext cx="3486325" cy="2734227"/>
          </a:xfrm>
          <a:prstGeom prst="rect">
            <a:avLst/>
          </a:prstGeom>
        </p:spPr>
      </p:pic>
      <p:sp>
        <p:nvSpPr>
          <p:cNvPr id="4" name="角丸四角形 3"/>
          <p:cNvSpPr/>
          <p:nvPr/>
        </p:nvSpPr>
        <p:spPr>
          <a:xfrm>
            <a:off x="339788" y="5256611"/>
            <a:ext cx="2374176" cy="582407"/>
          </a:xfrm>
          <a:prstGeom prst="roundRect">
            <a:avLst>
              <a:gd name="adj" fmla="val 46121"/>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正方形/長方形 14"/>
          <p:cNvSpPr/>
          <p:nvPr/>
        </p:nvSpPr>
        <p:spPr>
          <a:xfrm>
            <a:off x="2063612" y="5362379"/>
            <a:ext cx="625887" cy="3708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bg1"/>
                </a:solidFill>
                <a:latin typeface="HGPｺﾞｼｯｸE" panose="020B0900000000000000" pitchFamily="50" charset="-128"/>
                <a:ea typeface="HGPｺﾞｼｯｸE" panose="020B0900000000000000" pitchFamily="50" charset="-128"/>
              </a:rPr>
              <a:t>検索</a:t>
            </a:r>
            <a:endParaRPr kumimoji="1" lang="ja-JP" altLang="en-US" sz="1400" dirty="0">
              <a:solidFill>
                <a:schemeClr val="bg1"/>
              </a:solidFill>
              <a:latin typeface="HGPｺﾞｼｯｸE" panose="020B0900000000000000" pitchFamily="50" charset="-128"/>
              <a:ea typeface="HGPｺﾞｼｯｸE" panose="020B0900000000000000" pitchFamily="50" charset="-128"/>
            </a:endParaRPr>
          </a:p>
        </p:txBody>
      </p:sp>
      <p:sp>
        <p:nvSpPr>
          <p:cNvPr id="6" name="角丸四角形 5"/>
          <p:cNvSpPr/>
          <p:nvPr/>
        </p:nvSpPr>
        <p:spPr>
          <a:xfrm>
            <a:off x="391162" y="5304239"/>
            <a:ext cx="1696914" cy="487151"/>
          </a:xfrm>
          <a:prstGeom prst="roundRect">
            <a:avLst>
              <a:gd name="adj" fmla="val 4375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13"/>
          <p:cNvSpPr/>
          <p:nvPr/>
        </p:nvSpPr>
        <p:spPr>
          <a:xfrm>
            <a:off x="499119" y="5362575"/>
            <a:ext cx="1489088" cy="3704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HGPｺﾞｼｯｸE" panose="020B0900000000000000" pitchFamily="50" charset="-128"/>
                <a:ea typeface="HGPｺﾞｼｯｸE" panose="020B0900000000000000" pitchFamily="50" charset="-128"/>
              </a:rPr>
              <a:t>塗替え　しんせん</a:t>
            </a:r>
            <a:endParaRPr kumimoji="1" lang="ja-JP" altLang="en-US" sz="1400" dirty="0">
              <a:solidFill>
                <a:schemeClr val="tx1"/>
              </a:solidFill>
              <a:latin typeface="HGPｺﾞｼｯｸE" panose="020B0900000000000000" pitchFamily="50" charset="-128"/>
              <a:ea typeface="HGPｺﾞｼｯｸE" panose="020B0900000000000000" pitchFamily="50" charset="-128"/>
            </a:endParaRPr>
          </a:p>
        </p:txBody>
      </p:sp>
      <p:sp>
        <p:nvSpPr>
          <p:cNvPr id="16" name="上矢印 15"/>
          <p:cNvSpPr/>
          <p:nvPr/>
        </p:nvSpPr>
        <p:spPr>
          <a:xfrm rot="-2580000">
            <a:off x="2569825" y="5547850"/>
            <a:ext cx="331657" cy="290216"/>
          </a:xfrm>
          <a:prstGeom prst="up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p:cNvSpPr txBox="1"/>
          <p:nvPr/>
        </p:nvSpPr>
        <p:spPr>
          <a:xfrm>
            <a:off x="1556153" y="7584266"/>
            <a:ext cx="3745693" cy="892552"/>
          </a:xfrm>
          <a:prstGeom prst="rect">
            <a:avLst/>
          </a:prstGeom>
          <a:noFill/>
        </p:spPr>
        <p:txBody>
          <a:bodyPr wrap="square" rtlCol="0">
            <a:spAutoFit/>
          </a:bodyPr>
          <a:lstStyle/>
          <a:p>
            <a:pPr algn="ctr"/>
            <a:r>
              <a:rPr kumimoji="1" lang="ja-JP" altLang="en-US" sz="1200" dirty="0" smtClean="0"/>
              <a:t>史上最強の塗り替えプロ集団</a:t>
            </a:r>
            <a:r>
              <a:rPr lang="ja-JP" altLang="en-US" sz="1200" dirty="0"/>
              <a:t>　</a:t>
            </a:r>
            <a:r>
              <a:rPr lang="ja-JP" altLang="en-US" sz="1200" dirty="0" smtClean="0"/>
              <a:t>「しんせん組」</a:t>
            </a:r>
            <a:endParaRPr kumimoji="1" lang="en-US" altLang="ja-JP" sz="1200" dirty="0"/>
          </a:p>
          <a:p>
            <a:pPr algn="ctr"/>
            <a:r>
              <a:rPr lang="ja-JP" altLang="en-US" sz="2400" dirty="0" smtClean="0">
                <a:latin typeface="HGS行書体" panose="03000600000000000000" pitchFamily="66" charset="-128"/>
                <a:ea typeface="HGS行書体" panose="03000600000000000000" pitchFamily="66" charset="-128"/>
              </a:rPr>
              <a:t>株式会社</a:t>
            </a:r>
            <a:r>
              <a:rPr lang="ja-JP" altLang="en-US" sz="4000" b="1" dirty="0" smtClean="0">
                <a:latin typeface="HGS行書体" panose="03000600000000000000" pitchFamily="66" charset="-128"/>
                <a:ea typeface="HGS行書体" panose="03000600000000000000" pitchFamily="66" charset="-128"/>
              </a:rPr>
              <a:t>しんせん</a:t>
            </a:r>
            <a:endParaRPr kumimoji="1" lang="ja-JP" altLang="en-US" sz="4000" b="1" dirty="0">
              <a:latin typeface="HGS行書体" panose="03000600000000000000" pitchFamily="66" charset="-128"/>
              <a:ea typeface="HGS行書体" panose="03000600000000000000" pitchFamily="66" charset="-128"/>
            </a:endParaRPr>
          </a:p>
        </p:txBody>
      </p:sp>
    </p:spTree>
    <p:extLst>
      <p:ext uri="{BB962C8B-B14F-4D97-AF65-F5344CB8AC3E}">
        <p14:creationId xmlns:p14="http://schemas.microsoft.com/office/powerpoint/2010/main" val="29161296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993</TotalTime>
  <Words>1329</Words>
  <Application>Microsoft Office PowerPoint</Application>
  <PresentationFormat>A4 210 x 297 mm</PresentationFormat>
  <Paragraphs>213</Paragraphs>
  <Slides>8</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8</vt:i4>
      </vt:variant>
    </vt:vector>
  </HeadingPairs>
  <TitlesOfParts>
    <vt:vector size="18" baseType="lpstr">
      <vt:lpstr>HGPｺﾞｼｯｸE</vt:lpstr>
      <vt:lpstr>HGP行書体</vt:lpstr>
      <vt:lpstr>HGS行書体</vt:lpstr>
      <vt:lpstr>Meiryo UI</vt:lpstr>
      <vt:lpstr>ＭＳ Ｐゴシック</vt:lpstr>
      <vt:lpstr>ＭＳ Ｐ明朝</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天野暢子</dc:creator>
  <cp:lastModifiedBy>N A</cp:lastModifiedBy>
  <cp:revision>116</cp:revision>
  <cp:lastPrinted>2016-11-13T10:04:14Z</cp:lastPrinted>
  <dcterms:created xsi:type="dcterms:W3CDTF">2016-04-13T12:52:13Z</dcterms:created>
  <dcterms:modified xsi:type="dcterms:W3CDTF">2016-11-22T15:00:35Z</dcterms:modified>
</cp:coreProperties>
</file>