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3600450" cy="5327650"/>
  <p:notesSz cx="6858000" cy="9945688"/>
  <p:defaultTextStyle>
    <a:defPPr>
      <a:defRPr lang="ja-JP"/>
    </a:defPPr>
    <a:lvl1pPr marL="0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1pPr>
    <a:lvl2pPr marL="181051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2pPr>
    <a:lvl3pPr marL="362102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3pPr>
    <a:lvl4pPr marL="543154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4pPr>
    <a:lvl5pPr marL="724205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5pPr>
    <a:lvl6pPr marL="905256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6pPr>
    <a:lvl7pPr marL="1086307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7pPr>
    <a:lvl8pPr marL="1267358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8pPr>
    <a:lvl9pPr marL="1448410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 userDrawn="1">
          <p15:clr>
            <a:srgbClr val="A4A3A4"/>
          </p15:clr>
        </p15:guide>
        <p15:guide id="2" pos="1134" userDrawn="1">
          <p15:clr>
            <a:srgbClr val="A4A3A4"/>
          </p15:clr>
        </p15:guide>
        <p15:guide id="3" pos="20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39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2664" y="62"/>
      </p:cViewPr>
      <p:guideLst>
        <p:guide orient="horz" pos="1678"/>
        <p:guide pos="1134"/>
        <p:guide pos="20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871910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0442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5519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195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8444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8307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157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848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025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210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568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6664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ABEF2-28E1-467F-B9F1-94BE04DE37FB}" type="datetimeFigureOut">
              <a:rPr kumimoji="1" lang="ja-JP" altLang="en-US" smtClean="0"/>
              <a:t>2016/11/22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3715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098114" y="4455452"/>
            <a:ext cx="251226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 smtClean="0">
                <a:latin typeface="+mn-ea"/>
              </a:rPr>
              <a:t>〒</a:t>
            </a:r>
            <a:r>
              <a:rPr lang="en-US" altLang="ja-JP" sz="900" dirty="0" smtClean="0">
                <a:latin typeface="+mn-ea"/>
              </a:rPr>
              <a:t>730-1234</a:t>
            </a:r>
          </a:p>
          <a:p>
            <a:r>
              <a:rPr lang="ja-JP" altLang="en-US" sz="900" dirty="0" smtClean="0">
                <a:latin typeface="+mn-ea"/>
              </a:rPr>
              <a:t>広島市中区中の棚</a:t>
            </a:r>
            <a:r>
              <a:rPr lang="en-US" altLang="ja-JP" sz="900" dirty="0" smtClean="0">
                <a:latin typeface="+mn-ea"/>
              </a:rPr>
              <a:t>9-8-7</a:t>
            </a:r>
            <a:r>
              <a:rPr lang="ja-JP" altLang="en-US" sz="900" dirty="0">
                <a:latin typeface="+mn-ea"/>
              </a:rPr>
              <a:t>　</a:t>
            </a:r>
            <a:r>
              <a:rPr lang="ja-JP" altLang="en-US" sz="900" dirty="0" smtClean="0">
                <a:latin typeface="+mn-ea"/>
              </a:rPr>
              <a:t>第</a:t>
            </a:r>
            <a:r>
              <a:rPr lang="en-US" altLang="ja-JP" sz="900" dirty="0" smtClean="0">
                <a:latin typeface="+mn-ea"/>
              </a:rPr>
              <a:t>3</a:t>
            </a:r>
            <a:r>
              <a:rPr lang="ja-JP" altLang="en-US" sz="900" dirty="0" smtClean="0">
                <a:latin typeface="+mn-ea"/>
              </a:rPr>
              <a:t>シャープビル</a:t>
            </a:r>
            <a:r>
              <a:rPr lang="en-US" altLang="ja-JP" sz="900" dirty="0" smtClean="0">
                <a:latin typeface="+mn-ea"/>
              </a:rPr>
              <a:t>4</a:t>
            </a:r>
            <a:r>
              <a:rPr lang="ja-JP" altLang="en-US" sz="900" dirty="0" smtClean="0">
                <a:latin typeface="+mn-ea"/>
              </a:rPr>
              <a:t>階</a:t>
            </a:r>
            <a:endParaRPr lang="en-US" altLang="ja-JP" sz="900" dirty="0" smtClean="0">
              <a:latin typeface="+mn-ea"/>
            </a:endParaRPr>
          </a:p>
          <a:p>
            <a:r>
              <a:rPr kumimoji="1" lang="ja-JP" altLang="en-US" sz="900" dirty="0" smtClean="0">
                <a:latin typeface="+mn-ea"/>
              </a:rPr>
              <a:t>電話　（</a:t>
            </a:r>
            <a:r>
              <a:rPr kumimoji="1" lang="en-US" altLang="ja-JP" sz="900" dirty="0" smtClean="0">
                <a:latin typeface="+mn-ea"/>
              </a:rPr>
              <a:t>082</a:t>
            </a:r>
            <a:r>
              <a:rPr kumimoji="1" lang="ja-JP" altLang="en-US" sz="900" dirty="0" smtClean="0">
                <a:latin typeface="+mn-ea"/>
              </a:rPr>
              <a:t>）</a:t>
            </a:r>
            <a:r>
              <a:rPr lang="en-US" altLang="ja-JP" sz="900" dirty="0" smtClean="0">
                <a:latin typeface="+mn-ea"/>
              </a:rPr>
              <a:t>123-4567</a:t>
            </a:r>
            <a:r>
              <a:rPr lang="ja-JP" altLang="en-US" sz="900" dirty="0" smtClean="0">
                <a:latin typeface="+mn-ea"/>
              </a:rPr>
              <a:t>　</a:t>
            </a:r>
            <a:r>
              <a:rPr lang="en-US" altLang="ja-JP" sz="900" dirty="0" smtClean="0">
                <a:latin typeface="+mn-ea"/>
              </a:rPr>
              <a:t>FAX</a:t>
            </a:r>
            <a:r>
              <a:rPr lang="ja-JP" altLang="en-US" sz="900" dirty="0" smtClean="0">
                <a:latin typeface="+mn-ea"/>
              </a:rPr>
              <a:t> （</a:t>
            </a:r>
            <a:r>
              <a:rPr lang="en-US" altLang="ja-JP" sz="900" dirty="0" smtClean="0">
                <a:latin typeface="+mn-ea"/>
              </a:rPr>
              <a:t>082</a:t>
            </a:r>
            <a:r>
              <a:rPr lang="ja-JP" altLang="en-US" sz="900" dirty="0" smtClean="0">
                <a:latin typeface="+mn-ea"/>
              </a:rPr>
              <a:t>）</a:t>
            </a:r>
            <a:r>
              <a:rPr lang="en-US" altLang="ja-JP" sz="900" dirty="0" smtClean="0">
                <a:latin typeface="+mn-ea"/>
              </a:rPr>
              <a:t>123-4568</a:t>
            </a:r>
          </a:p>
          <a:p>
            <a:r>
              <a:rPr kumimoji="1" lang="ja-JP" altLang="en-US" sz="900" dirty="0" smtClean="0">
                <a:latin typeface="+mn-ea"/>
              </a:rPr>
              <a:t>メール　</a:t>
            </a:r>
            <a:r>
              <a:rPr kumimoji="1" lang="en-US" altLang="ja-JP" sz="900" dirty="0" smtClean="0">
                <a:latin typeface="+mn-ea"/>
              </a:rPr>
              <a:t>info</a:t>
            </a:r>
            <a:r>
              <a:rPr kumimoji="1" lang="ja-JP" altLang="en-US" sz="900" dirty="0" smtClean="0">
                <a:latin typeface="+mn-ea"/>
              </a:rPr>
              <a:t>＠</a:t>
            </a:r>
            <a:r>
              <a:rPr kumimoji="1" lang="en-US" altLang="ja-JP" sz="900" dirty="0" smtClean="0">
                <a:latin typeface="+mn-ea"/>
              </a:rPr>
              <a:t>presen-office.co.jp</a:t>
            </a:r>
          </a:p>
          <a:p>
            <a:r>
              <a:rPr lang="en-US" altLang="ja-JP" sz="900" dirty="0" smtClean="0">
                <a:latin typeface="+mn-ea"/>
              </a:rPr>
              <a:t>URL</a:t>
            </a:r>
            <a:r>
              <a:rPr lang="en-US" altLang="ja-JP" sz="900" dirty="0">
                <a:latin typeface="+mn-ea"/>
              </a:rPr>
              <a:t> </a:t>
            </a:r>
            <a:r>
              <a:rPr lang="en-US" altLang="ja-JP" sz="900" dirty="0" smtClean="0">
                <a:latin typeface="+mn-ea"/>
              </a:rPr>
              <a:t> http://www.presen-office.co.jp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6802" y="3323981"/>
            <a:ext cx="294376" cy="193470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 smtClean="0"/>
              <a:t>↑切り取って、仮の名刺として、お納めください</a:t>
            </a:r>
            <a:endParaRPr kumimoji="1" lang="ja-JP" altLang="en-US" dirty="0"/>
          </a:p>
        </p:txBody>
      </p:sp>
      <p:cxnSp>
        <p:nvCxnSpPr>
          <p:cNvPr id="11" name="直線コネクタ 10"/>
          <p:cNvCxnSpPr/>
          <p:nvPr/>
        </p:nvCxnSpPr>
        <p:spPr>
          <a:xfrm>
            <a:off x="575897" y="3530991"/>
            <a:ext cx="307466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535192" y="3528023"/>
            <a:ext cx="12833" cy="183978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419976" y="3316947"/>
            <a:ext cx="3465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 smtClean="0">
                <a:sym typeface="Wingdings" panose="05000000000000000000" pitchFamily="2" charset="2"/>
              </a:rPr>
              <a:t></a:t>
            </a:r>
            <a:endParaRPr kumimoji="1" lang="ja-JP" altLang="en-US" sz="11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378533" y="2672305"/>
            <a:ext cx="2037737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■</a:t>
            </a:r>
            <a:r>
              <a:rPr kumimoji="1" lang="ja-JP" altLang="en-US" sz="800" dirty="0" smtClean="0">
                <a:solidFill>
                  <a:schemeClr val="accent5">
                    <a:lumMod val="7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事業概要</a:t>
            </a:r>
            <a:r>
              <a:rPr kumimoji="1" lang="ja-JP" altLang="en-US" sz="800" dirty="0" smtClean="0">
                <a:solidFill>
                  <a:schemeClr val="accent5">
                    <a:lumMod val="75000"/>
                  </a:schemeClr>
                </a:solidFill>
                <a:latin typeface="+mn-ea"/>
              </a:rPr>
              <a:t>■</a:t>
            </a:r>
            <a:endParaRPr kumimoji="1" lang="en-US" altLang="ja-JP" sz="800" dirty="0" smtClean="0">
              <a:solidFill>
                <a:schemeClr val="accent5">
                  <a:lumMod val="75000"/>
                </a:schemeClr>
              </a:solidFill>
              <a:latin typeface="+mn-ea"/>
            </a:endParaRPr>
          </a:p>
          <a:p>
            <a:pPr indent="92075"/>
            <a:r>
              <a:rPr kumimoji="1" lang="ja-JP" altLang="en-US" sz="800" dirty="0" smtClean="0">
                <a:latin typeface="+mn-ea"/>
              </a:rPr>
              <a:t>・企業・学校向け プレゼンテーション研修</a:t>
            </a:r>
            <a:endParaRPr kumimoji="1" lang="en-US" altLang="ja-JP" sz="800" dirty="0" smtClean="0">
              <a:latin typeface="+mn-ea"/>
            </a:endParaRPr>
          </a:p>
          <a:p>
            <a:pPr indent="92075"/>
            <a:r>
              <a:rPr lang="ja-JP" altLang="en-US" sz="800" dirty="0" smtClean="0">
                <a:latin typeface="+mn-ea"/>
              </a:rPr>
              <a:t>・プレゼンテーション個人指導</a:t>
            </a:r>
            <a:endParaRPr lang="en-US" altLang="ja-JP" sz="800" dirty="0" smtClean="0">
              <a:latin typeface="+mn-ea"/>
            </a:endParaRPr>
          </a:p>
          <a:p>
            <a:pPr indent="92075"/>
            <a:r>
              <a:rPr kumimoji="1" lang="ja-JP" altLang="en-US" sz="800" dirty="0" smtClean="0">
                <a:latin typeface="+mn-ea"/>
              </a:rPr>
              <a:t>・プレゼンテーション　スピーチ構成作成</a:t>
            </a:r>
            <a:endParaRPr kumimoji="1" lang="en-US" altLang="ja-JP" sz="800" dirty="0" smtClean="0">
              <a:latin typeface="+mn-ea"/>
            </a:endParaRPr>
          </a:p>
          <a:p>
            <a:pPr indent="92075"/>
            <a:r>
              <a:rPr lang="ja-JP" altLang="en-US" sz="800" dirty="0" smtClean="0">
                <a:latin typeface="+mn-ea"/>
              </a:rPr>
              <a:t>・プレゼンテーション</a:t>
            </a:r>
            <a:r>
              <a:rPr lang="ja-JP" altLang="en-US" sz="800" dirty="0">
                <a:latin typeface="+mn-ea"/>
              </a:rPr>
              <a:t>　</a:t>
            </a:r>
            <a:r>
              <a:rPr kumimoji="1" lang="ja-JP" altLang="en-US" sz="800" dirty="0" smtClean="0">
                <a:latin typeface="+mn-ea"/>
              </a:rPr>
              <a:t>スライド制作</a:t>
            </a:r>
            <a:endParaRPr kumimoji="1" lang="en-US" altLang="ja-JP" sz="800" dirty="0" smtClean="0">
              <a:latin typeface="+mn-ea"/>
            </a:endParaRPr>
          </a:p>
          <a:p>
            <a:pPr indent="92075"/>
            <a:r>
              <a:rPr lang="ja-JP" altLang="en-US" sz="800" dirty="0" smtClean="0">
                <a:latin typeface="+mn-ea"/>
              </a:rPr>
              <a:t>・広報プロデュース</a:t>
            </a:r>
            <a:endParaRPr kumimoji="1" lang="en-US" altLang="ja-JP" sz="800" dirty="0" smtClean="0">
              <a:latin typeface="+mn-e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49958" y="672714"/>
            <a:ext cx="310053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拝啓　時下ますますご清祥のこととお慶び申し上げます。さて 私こと</a:t>
            </a:r>
            <a:endParaRPr lang="en-US" altLang="ja-JP" sz="1000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en-US" altLang="ja-JP" sz="1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10</a:t>
            </a:r>
            <a:r>
              <a:rPr lang="ja-JP" altLang="en-US" sz="1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月</a:t>
            </a:r>
            <a:r>
              <a:rPr lang="ja-JP" altLang="en-US" sz="100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末</a:t>
            </a:r>
            <a:r>
              <a:rPr lang="ja-JP" altLang="en-US" sz="100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をもちまして</a:t>
            </a:r>
            <a:r>
              <a:rPr lang="ja-JP" altLang="en-US" sz="1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、</a:t>
            </a:r>
            <a:r>
              <a:rPr lang="en-US" altLang="ja-JP" sz="1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19</a:t>
            </a:r>
            <a:r>
              <a:rPr lang="ja-JP" altLang="en-US" sz="1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年在籍した株式会社広報舎を円満退社し、新たに出身地・広島市においてプレゼンテーションのコンサルティング会社「プレゼン・オフィス広島」を創業いたしました。</a:t>
            </a:r>
            <a:endParaRPr lang="en-US" altLang="ja-JP" sz="1000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1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広島県を拠点に、西日本の企業、学校などを対象に、東京勤務で身につけたプレゼン手法を広く伝えてまいる所存です。</a:t>
            </a:r>
            <a:endParaRPr lang="en-US" altLang="ja-JP" sz="1000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1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今後とも、ご指導ご鞭撻のほど、よろしくお願い申し上げます。</a:t>
            </a:r>
            <a:endParaRPr lang="en-US" altLang="ja-JP" sz="1000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r"/>
            <a:r>
              <a:rPr lang="ja-JP" altLang="en-US" sz="1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敬 具</a:t>
            </a:r>
            <a:endParaRPr lang="en-US" altLang="ja-JP" sz="1000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r>
              <a:rPr lang="ja-JP" altLang="en-US" sz="1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平成</a:t>
            </a:r>
            <a:r>
              <a:rPr lang="en-US" altLang="ja-JP" sz="1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28</a:t>
            </a:r>
            <a:r>
              <a:rPr lang="ja-JP" altLang="en-US" sz="1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年</a:t>
            </a:r>
            <a:r>
              <a:rPr lang="en-US" altLang="ja-JP" sz="1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11</a:t>
            </a:r>
            <a:r>
              <a:rPr lang="ja-JP" altLang="en-US" sz="1000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月</a:t>
            </a:r>
            <a:endParaRPr lang="en-US" altLang="ja-JP" sz="1000" dirty="0" smtClean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61961" y="114289"/>
            <a:ext cx="2504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 smtClean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独立しました</a:t>
            </a:r>
            <a:endParaRPr lang="en-US" altLang="ja-JP" sz="2400" dirty="0" smtClean="0">
              <a:solidFill>
                <a:schemeClr val="accent5">
                  <a:lumMod val="7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4" t="264" r="13634" b="11691"/>
          <a:stretch/>
        </p:blipFill>
        <p:spPr>
          <a:xfrm>
            <a:off x="2700226" y="3630810"/>
            <a:ext cx="733325" cy="864552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7" name="テキスト ボックス 16"/>
          <p:cNvSpPr txBox="1"/>
          <p:nvPr/>
        </p:nvSpPr>
        <p:spPr>
          <a:xfrm>
            <a:off x="632039" y="3630810"/>
            <a:ext cx="2159493" cy="525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+mn-ea"/>
              </a:rPr>
              <a:t>株式会社 プレゼン・オフィス広島</a:t>
            </a:r>
            <a:endParaRPr kumimoji="1" lang="en-US" altLang="ja-JP" sz="1100" dirty="0" smtClean="0">
              <a:latin typeface="+mn-ea"/>
            </a:endParaRPr>
          </a:p>
          <a:p>
            <a:endParaRPr kumimoji="1" lang="en-US" altLang="ja-JP" dirty="0" smtClean="0">
              <a:latin typeface="+mn-ea"/>
            </a:endParaRPr>
          </a:p>
          <a:p>
            <a:r>
              <a:rPr kumimoji="1" lang="ja-JP" altLang="en-US" sz="900" dirty="0" smtClean="0">
                <a:latin typeface="+mn-ea"/>
              </a:rPr>
              <a:t>代表取締役</a:t>
            </a:r>
            <a:r>
              <a:rPr kumimoji="1" lang="ja-JP" altLang="en-US" sz="1000" dirty="0" smtClean="0">
                <a:latin typeface="+mn-ea"/>
              </a:rPr>
              <a:t>　中森 </a:t>
            </a:r>
            <a:r>
              <a:rPr lang="ja-JP" altLang="en-US" sz="1000" dirty="0" smtClean="0">
                <a:latin typeface="+mn-ea"/>
              </a:rPr>
              <a:t>篤</a:t>
            </a:r>
            <a:r>
              <a:rPr kumimoji="1" lang="ja-JP" altLang="en-US" sz="1000" dirty="0" smtClean="0">
                <a:latin typeface="+mn-ea"/>
              </a:rPr>
              <a:t>次郎</a:t>
            </a:r>
            <a:endParaRPr kumimoji="1" lang="en-US" altLang="ja-JP" sz="10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8558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青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45</Words>
  <Application>Microsoft Office PowerPoint</Application>
  <PresentationFormat>ユーザー設定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HGSｺﾞｼｯｸM</vt:lpstr>
      <vt:lpstr>Meiryo UI</vt:lpstr>
      <vt:lpstr>ＭＳ Ｐゴシック</vt:lpstr>
      <vt:lpstr>ＭＳ Ｐ明朝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天野暢子</dc:creator>
  <cp:lastModifiedBy>N A</cp:lastModifiedBy>
  <cp:revision>13</cp:revision>
  <cp:lastPrinted>2016-03-24T06:41:04Z</cp:lastPrinted>
  <dcterms:created xsi:type="dcterms:W3CDTF">2016-03-11T06:58:36Z</dcterms:created>
  <dcterms:modified xsi:type="dcterms:W3CDTF">2016-11-22T14:47:44Z</dcterms:modified>
</cp:coreProperties>
</file>