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601200" cy="12801600" type="A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53" autoAdjust="0"/>
    <p:restoredTop sz="94660"/>
  </p:normalViewPr>
  <p:slideViewPr>
    <p:cSldViewPr snapToGrid="0">
      <p:cViewPr varScale="1">
        <p:scale>
          <a:sx n="46" d="100"/>
          <a:sy n="46" d="100"/>
        </p:scale>
        <p:origin x="2352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0090" y="2095078"/>
            <a:ext cx="8161020" cy="4456853"/>
          </a:xfrm>
        </p:spPr>
        <p:txBody>
          <a:bodyPr anchor="b"/>
          <a:lstStyle>
            <a:lvl1pPr algn="ctr">
              <a:defRPr sz="63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00150" y="6723804"/>
            <a:ext cx="7200900" cy="3090756"/>
          </a:xfrm>
        </p:spPr>
        <p:txBody>
          <a:bodyPr/>
          <a:lstStyle>
            <a:lvl1pPr marL="0" indent="0" algn="ctr">
              <a:buNone/>
              <a:defRPr sz="2520"/>
            </a:lvl1pPr>
            <a:lvl2pPr marL="480060" indent="0" algn="ctr">
              <a:buNone/>
              <a:defRPr sz="2100"/>
            </a:lvl2pPr>
            <a:lvl3pPr marL="960120" indent="0" algn="ctr">
              <a:buNone/>
              <a:defRPr sz="1890"/>
            </a:lvl3pPr>
            <a:lvl4pPr marL="1440180" indent="0" algn="ctr">
              <a:buNone/>
              <a:defRPr sz="1680"/>
            </a:lvl4pPr>
            <a:lvl5pPr marL="1920240" indent="0" algn="ctr">
              <a:buNone/>
              <a:defRPr sz="1680"/>
            </a:lvl5pPr>
            <a:lvl6pPr marL="2400300" indent="0" algn="ctr">
              <a:buNone/>
              <a:defRPr sz="1680"/>
            </a:lvl6pPr>
            <a:lvl7pPr marL="2880360" indent="0" algn="ctr">
              <a:buNone/>
              <a:defRPr sz="1680"/>
            </a:lvl7pPr>
            <a:lvl8pPr marL="3360420" indent="0" algn="ctr">
              <a:buNone/>
              <a:defRPr sz="1680"/>
            </a:lvl8pPr>
            <a:lvl9pPr marL="3840480" indent="0" algn="ctr">
              <a:buNone/>
              <a:defRPr sz="168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38792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0787813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0859" y="681567"/>
            <a:ext cx="2070259" cy="10848764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60083" y="681567"/>
            <a:ext cx="6090761" cy="10848764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498839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914015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5082" y="3191514"/>
            <a:ext cx="8281035" cy="5325109"/>
          </a:xfrm>
        </p:spPr>
        <p:txBody>
          <a:bodyPr anchor="b"/>
          <a:lstStyle>
            <a:lvl1pPr>
              <a:defRPr sz="63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5082" y="8567000"/>
            <a:ext cx="8281035" cy="2800349"/>
          </a:xfrm>
        </p:spPr>
        <p:txBody>
          <a:bodyPr/>
          <a:lstStyle>
            <a:lvl1pPr marL="0" indent="0">
              <a:buNone/>
              <a:defRPr sz="2520">
                <a:solidFill>
                  <a:schemeClr val="tx1"/>
                </a:solidFill>
              </a:defRPr>
            </a:lvl1pPr>
            <a:lvl2pPr marL="48006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960120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3pPr>
            <a:lvl4pPr marL="14401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4pPr>
            <a:lvl5pPr marL="192024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5pPr>
            <a:lvl6pPr marL="240030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6pPr>
            <a:lvl7pPr marL="288036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7pPr>
            <a:lvl8pPr marL="336042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8pPr>
            <a:lvl9pPr marL="38404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277163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60083" y="3407833"/>
            <a:ext cx="4080510" cy="812249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60608" y="3407833"/>
            <a:ext cx="4080510" cy="812249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65630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681570"/>
            <a:ext cx="8281035" cy="2474384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1334" y="3138171"/>
            <a:ext cx="4061757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1334" y="4676140"/>
            <a:ext cx="4061757" cy="687789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60608" y="3138171"/>
            <a:ext cx="4081761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60608" y="4676140"/>
            <a:ext cx="4081761" cy="687789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562240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394614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142562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81760" y="1843196"/>
            <a:ext cx="4860608" cy="9097433"/>
          </a:xfrm>
        </p:spPr>
        <p:txBody>
          <a:bodyPr/>
          <a:lstStyle>
            <a:lvl1pPr>
              <a:defRPr sz="3360"/>
            </a:lvl1pPr>
            <a:lvl2pPr>
              <a:defRPr sz="2940"/>
            </a:lvl2pPr>
            <a:lvl3pPr>
              <a:defRPr sz="252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138141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081760" y="1843196"/>
            <a:ext cx="4860608" cy="9097433"/>
          </a:xfrm>
        </p:spPr>
        <p:txBody>
          <a:bodyPr anchor="t"/>
          <a:lstStyle>
            <a:lvl1pPr marL="0" indent="0">
              <a:buNone/>
              <a:defRPr sz="3360"/>
            </a:lvl1pPr>
            <a:lvl2pPr marL="480060" indent="0">
              <a:buNone/>
              <a:defRPr sz="2940"/>
            </a:lvl2pPr>
            <a:lvl3pPr marL="960120" indent="0">
              <a:buNone/>
              <a:defRPr sz="2520"/>
            </a:lvl3pPr>
            <a:lvl4pPr marL="1440180" indent="0">
              <a:buNone/>
              <a:defRPr sz="2100"/>
            </a:lvl4pPr>
            <a:lvl5pPr marL="1920240" indent="0">
              <a:buNone/>
              <a:defRPr sz="2100"/>
            </a:lvl5pPr>
            <a:lvl6pPr marL="2400300" indent="0">
              <a:buNone/>
              <a:defRPr sz="2100"/>
            </a:lvl6pPr>
            <a:lvl7pPr marL="2880360" indent="0">
              <a:buNone/>
              <a:defRPr sz="2100"/>
            </a:lvl7pPr>
            <a:lvl8pPr marL="3360420" indent="0">
              <a:buNone/>
              <a:defRPr sz="2100"/>
            </a:lvl8pPr>
            <a:lvl9pPr marL="3840480" indent="0">
              <a:buNone/>
              <a:defRPr sz="2100"/>
            </a:lvl9pPr>
          </a:lstStyle>
          <a:p>
            <a:r>
              <a:rPr lang="ja-JP" altLang="en-US" dirty="0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134210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60083" y="681570"/>
            <a:ext cx="8281035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0083" y="3407833"/>
            <a:ext cx="8281035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60083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06BCC2-3318-4857-9E94-C07F56D6610C}" type="datetimeFigureOut">
              <a:rPr kumimoji="1" lang="ja-JP" altLang="en-US" smtClean="0"/>
              <a:t>2016/4/28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80398" y="11865189"/>
            <a:ext cx="3240405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780848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E824D9-D2CA-4169-8BF9-BB89134D3299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416893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60120" rtl="0" eaLnBrk="1" latinLnBrk="0" hangingPunct="1">
        <a:lnSpc>
          <a:spcPct val="90000"/>
        </a:lnSpc>
        <a:spcBef>
          <a:spcPct val="0"/>
        </a:spcBef>
        <a:buNone/>
        <a:defRPr kumimoji="1" sz="46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0030" indent="-240030" algn="l" defTabSz="960120" rtl="0" eaLnBrk="1" latinLnBrk="0" hangingPunct="1">
        <a:lnSpc>
          <a:spcPct val="90000"/>
        </a:lnSpc>
        <a:spcBef>
          <a:spcPts val="1050"/>
        </a:spcBef>
        <a:buFont typeface="Arial" panose="020B0604020202020204" pitchFamily="34" charset="0"/>
        <a:buChar char="•"/>
        <a:defRPr kumimoji="1" sz="2940" kern="1200">
          <a:solidFill>
            <a:schemeClr val="tx1"/>
          </a:solidFill>
          <a:latin typeface="+mn-lt"/>
          <a:ea typeface="+mn-ea"/>
          <a:cs typeface="+mn-cs"/>
        </a:defRPr>
      </a:lvl1pPr>
      <a:lvl2pPr marL="7200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001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6802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216027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64033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31203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6004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40805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1pPr>
      <a:lvl2pPr marL="48006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6012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3pPr>
      <a:lvl4pPr marL="144018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2024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40030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8036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36042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84048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7405743"/>
            <a:ext cx="9601200" cy="5395857"/>
          </a:xfrm>
          <a:prstGeom prst="rect">
            <a:avLst/>
          </a:prstGeom>
        </p:spPr>
      </p:pic>
      <p:sp>
        <p:nvSpPr>
          <p:cNvPr id="9" name="テキスト ボックス 8"/>
          <p:cNvSpPr txBox="1"/>
          <p:nvPr/>
        </p:nvSpPr>
        <p:spPr>
          <a:xfrm>
            <a:off x="5798853" y="349134"/>
            <a:ext cx="2646878" cy="6461064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ja-JP" altLang="en-US" sz="8000" dirty="0" smtClean="0">
                <a:latin typeface="HGP行書体" panose="03000600000000000000" pitchFamily="66" charset="-128"/>
                <a:ea typeface="HGP行書体" panose="03000600000000000000" pitchFamily="66" charset="-128"/>
              </a:rPr>
              <a:t>冷やし中華</a:t>
            </a:r>
            <a:endParaRPr lang="en-US" altLang="ja-JP" sz="8000" dirty="0" smtClean="0">
              <a:latin typeface="HGP行書体" panose="03000600000000000000" pitchFamily="66" charset="-128"/>
              <a:ea typeface="HGP行書体" panose="03000600000000000000" pitchFamily="66" charset="-128"/>
            </a:endParaRPr>
          </a:p>
          <a:p>
            <a:r>
              <a:rPr lang="ja-JP" altLang="en-US" sz="8000" dirty="0">
                <a:latin typeface="HGP行書体" panose="03000600000000000000" pitchFamily="66" charset="-128"/>
                <a:ea typeface="HGP行書体" panose="03000600000000000000" pitchFamily="66" charset="-128"/>
              </a:rPr>
              <a:t>　</a:t>
            </a:r>
            <a:r>
              <a:rPr kumimoji="1" lang="ja-JP" altLang="en-US" sz="8000" dirty="0" smtClean="0">
                <a:latin typeface="HGP行書体" panose="03000600000000000000" pitchFamily="66" charset="-128"/>
                <a:ea typeface="HGP行書体" panose="03000600000000000000" pitchFamily="66" charset="-128"/>
              </a:rPr>
              <a:t>はじめました</a:t>
            </a:r>
            <a:endParaRPr kumimoji="1" lang="ja-JP" altLang="en-US" sz="8000" dirty="0">
              <a:latin typeface="HGP行書体" panose="03000600000000000000" pitchFamily="66" charset="-128"/>
              <a:ea typeface="HGP行書体" panose="03000600000000000000" pitchFamily="66" charset="-128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691504" y="4237633"/>
            <a:ext cx="1415772" cy="2870338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ja-JP" altLang="en-US" sz="8000" dirty="0" smtClean="0">
                <a:latin typeface="HGP行書体" panose="03000600000000000000" pitchFamily="66" charset="-128"/>
                <a:ea typeface="HGP行書体" panose="03000600000000000000" pitchFamily="66" charset="-128"/>
              </a:rPr>
              <a:t>ぐみ屋</a:t>
            </a:r>
            <a:endParaRPr kumimoji="1" lang="ja-JP" altLang="en-US" sz="8000" dirty="0">
              <a:latin typeface="HGP行書体" panose="03000600000000000000" pitchFamily="66" charset="-128"/>
              <a:ea typeface="HGP行書体" panose="03000600000000000000" pitchFamily="66" charset="-128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7656022" y="11571316"/>
            <a:ext cx="1945178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4000" dirty="0" smtClean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７００円</a:t>
            </a:r>
            <a:r>
              <a:rPr kumimoji="1" lang="en-US" altLang="ja-JP" sz="4000" dirty="0" smtClean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/>
            </a:r>
            <a:br>
              <a:rPr kumimoji="1" lang="en-US" altLang="ja-JP" sz="4000" dirty="0" smtClean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</a:br>
            <a:r>
              <a:rPr kumimoji="1" lang="ja-JP" altLang="en-US" sz="2400" dirty="0" smtClean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（税別）</a:t>
            </a:r>
            <a:endParaRPr kumimoji="1" lang="ja-JP" altLang="en-US" sz="2400" dirty="0">
              <a:solidFill>
                <a:schemeClr val="bg1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825054" y="3087992"/>
            <a:ext cx="800219" cy="2001510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ja-JP" altLang="en-US" sz="4000" dirty="0" smtClean="0">
                <a:latin typeface="HGP行書体" panose="03000600000000000000" pitchFamily="66" charset="-128"/>
                <a:ea typeface="HGP行書体" panose="03000600000000000000" pitchFamily="66" charset="-128"/>
              </a:rPr>
              <a:t>９月まで</a:t>
            </a:r>
            <a:endParaRPr kumimoji="1" lang="ja-JP" altLang="en-US" sz="4000" dirty="0">
              <a:latin typeface="HGP行書体" panose="03000600000000000000" pitchFamily="66" charset="-128"/>
              <a:ea typeface="HGP行書体" panose="03000600000000000000" pitchFamily="66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507751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</TotalTime>
  <Words>7</Words>
  <Application>Microsoft Office PowerPoint</Application>
  <PresentationFormat>A3 297x420 mm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HGPｺﾞｼｯｸE</vt:lpstr>
      <vt:lpstr>HGP行書体</vt:lpstr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天野暢子</dc:creator>
  <cp:lastModifiedBy>天野暢子</cp:lastModifiedBy>
  <cp:revision>2</cp:revision>
  <dcterms:created xsi:type="dcterms:W3CDTF">2016-04-28T07:01:27Z</dcterms:created>
  <dcterms:modified xsi:type="dcterms:W3CDTF">2016-04-28T07:11:10Z</dcterms:modified>
</cp:coreProperties>
</file>

<file path=docProps/thumbnail.jpeg>
</file>