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8459788" cy="4427538"/>
  <p:notesSz cx="6858000" cy="9945688"/>
  <p:defaultTextStyle>
    <a:defPPr>
      <a:defRPr lang="ja-JP"/>
    </a:defPPr>
    <a:lvl1pPr marL="0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1pPr>
    <a:lvl2pPr marL="309287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2pPr>
    <a:lvl3pPr marL="618573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3pPr>
    <a:lvl4pPr marL="927860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4pPr>
    <a:lvl5pPr marL="1237146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5pPr>
    <a:lvl6pPr marL="1546433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6pPr>
    <a:lvl7pPr marL="1855719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7pPr>
    <a:lvl8pPr marL="2165007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8pPr>
    <a:lvl9pPr marL="2474293" algn="l" defTabSz="618573" rtl="0" eaLnBrk="1" latinLnBrk="0" hangingPunct="1">
      <a:defRPr kumimoji="1" sz="121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395" userDrawn="1">
          <p15:clr>
            <a:srgbClr val="A4A3A4"/>
          </p15:clr>
        </p15:guide>
        <p15:guide id="2" pos="26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317" y="91"/>
      </p:cViewPr>
      <p:guideLst>
        <p:guide orient="horz" pos="1395"/>
        <p:guide pos="26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7474" y="724600"/>
            <a:ext cx="6344841" cy="1541439"/>
          </a:xfrm>
        </p:spPr>
        <p:txBody>
          <a:bodyPr anchor="b"/>
          <a:lstStyle>
            <a:lvl1pPr algn="ctr">
              <a:defRPr sz="387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57474" y="2325483"/>
            <a:ext cx="6344841" cy="1068963"/>
          </a:xfrm>
        </p:spPr>
        <p:txBody>
          <a:bodyPr/>
          <a:lstStyle>
            <a:lvl1pPr marL="0" indent="0" algn="ctr">
              <a:buNone/>
              <a:defRPr sz="1549"/>
            </a:lvl1pPr>
            <a:lvl2pPr marL="295168" indent="0" algn="ctr">
              <a:buNone/>
              <a:defRPr sz="1291"/>
            </a:lvl2pPr>
            <a:lvl3pPr marL="590337" indent="0" algn="ctr">
              <a:buNone/>
              <a:defRPr sz="1162"/>
            </a:lvl3pPr>
            <a:lvl4pPr marL="885505" indent="0" algn="ctr">
              <a:buNone/>
              <a:defRPr sz="1033"/>
            </a:lvl4pPr>
            <a:lvl5pPr marL="1180673" indent="0" algn="ctr">
              <a:buNone/>
              <a:defRPr sz="1033"/>
            </a:lvl5pPr>
            <a:lvl6pPr marL="1475842" indent="0" algn="ctr">
              <a:buNone/>
              <a:defRPr sz="1033"/>
            </a:lvl6pPr>
            <a:lvl7pPr marL="1771010" indent="0" algn="ctr">
              <a:buNone/>
              <a:defRPr sz="1033"/>
            </a:lvl7pPr>
            <a:lvl8pPr marL="2066178" indent="0" algn="ctr">
              <a:buNone/>
              <a:defRPr sz="1033"/>
            </a:lvl8pPr>
            <a:lvl9pPr marL="2361347" indent="0" algn="ctr">
              <a:buNone/>
              <a:defRPr sz="1033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6253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049235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54036" y="235725"/>
            <a:ext cx="1824142" cy="375213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610" y="235725"/>
            <a:ext cx="5366678" cy="375213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745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92159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7204" y="1103811"/>
            <a:ext cx="7296567" cy="1841732"/>
          </a:xfrm>
        </p:spPr>
        <p:txBody>
          <a:bodyPr anchor="b"/>
          <a:lstStyle>
            <a:lvl1pPr>
              <a:defRPr sz="3874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7204" y="2962966"/>
            <a:ext cx="7296567" cy="968524"/>
          </a:xfrm>
        </p:spPr>
        <p:txBody>
          <a:bodyPr/>
          <a:lstStyle>
            <a:lvl1pPr marL="0" indent="0">
              <a:buNone/>
              <a:defRPr sz="1549">
                <a:solidFill>
                  <a:schemeClr val="tx1">
                    <a:tint val="75000"/>
                  </a:schemeClr>
                </a:solidFill>
              </a:defRPr>
            </a:lvl1pPr>
            <a:lvl2pPr marL="295168" indent="0">
              <a:buNone/>
              <a:defRPr sz="1291">
                <a:solidFill>
                  <a:schemeClr val="tx1">
                    <a:tint val="75000"/>
                  </a:schemeClr>
                </a:solidFill>
              </a:defRPr>
            </a:lvl2pPr>
            <a:lvl3pPr marL="590337" indent="0">
              <a:buNone/>
              <a:defRPr sz="1162">
                <a:solidFill>
                  <a:schemeClr val="tx1">
                    <a:tint val="75000"/>
                  </a:schemeClr>
                </a:solidFill>
              </a:defRPr>
            </a:lvl3pPr>
            <a:lvl4pPr marL="885505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4pPr>
            <a:lvl5pPr marL="1180673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5pPr>
            <a:lvl6pPr marL="1475842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6pPr>
            <a:lvl7pPr marL="1771010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7pPr>
            <a:lvl8pPr marL="2066178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8pPr>
            <a:lvl9pPr marL="2361347" indent="0">
              <a:buNone/>
              <a:defRPr sz="10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85713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610" y="1178627"/>
            <a:ext cx="3595410" cy="28092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768" y="1178627"/>
            <a:ext cx="3595410" cy="28092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9521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235726"/>
            <a:ext cx="7296567" cy="85578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712" y="1085362"/>
            <a:ext cx="3578887" cy="531919"/>
          </a:xfrm>
        </p:spPr>
        <p:txBody>
          <a:bodyPr anchor="b"/>
          <a:lstStyle>
            <a:lvl1pPr marL="0" indent="0">
              <a:buNone/>
              <a:defRPr sz="1549" b="1"/>
            </a:lvl1pPr>
            <a:lvl2pPr marL="295168" indent="0">
              <a:buNone/>
              <a:defRPr sz="1291" b="1"/>
            </a:lvl2pPr>
            <a:lvl3pPr marL="590337" indent="0">
              <a:buNone/>
              <a:defRPr sz="1162" b="1"/>
            </a:lvl3pPr>
            <a:lvl4pPr marL="885505" indent="0">
              <a:buNone/>
              <a:defRPr sz="1033" b="1"/>
            </a:lvl4pPr>
            <a:lvl5pPr marL="1180673" indent="0">
              <a:buNone/>
              <a:defRPr sz="1033" b="1"/>
            </a:lvl5pPr>
            <a:lvl6pPr marL="1475842" indent="0">
              <a:buNone/>
              <a:defRPr sz="1033" b="1"/>
            </a:lvl6pPr>
            <a:lvl7pPr marL="1771010" indent="0">
              <a:buNone/>
              <a:defRPr sz="1033" b="1"/>
            </a:lvl7pPr>
            <a:lvl8pPr marL="2066178" indent="0">
              <a:buNone/>
              <a:defRPr sz="1033" b="1"/>
            </a:lvl8pPr>
            <a:lvl9pPr marL="2361347" indent="0">
              <a:buNone/>
              <a:defRPr sz="10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712" y="1617281"/>
            <a:ext cx="3578887" cy="23787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82768" y="1085362"/>
            <a:ext cx="3596512" cy="531919"/>
          </a:xfrm>
        </p:spPr>
        <p:txBody>
          <a:bodyPr anchor="b"/>
          <a:lstStyle>
            <a:lvl1pPr marL="0" indent="0">
              <a:buNone/>
              <a:defRPr sz="1549" b="1"/>
            </a:lvl1pPr>
            <a:lvl2pPr marL="295168" indent="0">
              <a:buNone/>
              <a:defRPr sz="1291" b="1"/>
            </a:lvl2pPr>
            <a:lvl3pPr marL="590337" indent="0">
              <a:buNone/>
              <a:defRPr sz="1162" b="1"/>
            </a:lvl3pPr>
            <a:lvl4pPr marL="885505" indent="0">
              <a:buNone/>
              <a:defRPr sz="1033" b="1"/>
            </a:lvl4pPr>
            <a:lvl5pPr marL="1180673" indent="0">
              <a:buNone/>
              <a:defRPr sz="1033" b="1"/>
            </a:lvl5pPr>
            <a:lvl6pPr marL="1475842" indent="0">
              <a:buNone/>
              <a:defRPr sz="1033" b="1"/>
            </a:lvl6pPr>
            <a:lvl7pPr marL="1771010" indent="0">
              <a:buNone/>
              <a:defRPr sz="1033" b="1"/>
            </a:lvl7pPr>
            <a:lvl8pPr marL="2066178" indent="0">
              <a:buNone/>
              <a:defRPr sz="1033" b="1"/>
            </a:lvl8pPr>
            <a:lvl9pPr marL="2361347" indent="0">
              <a:buNone/>
              <a:defRPr sz="103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82768" y="1617281"/>
            <a:ext cx="3596512" cy="237877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04188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09403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8460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295169"/>
            <a:ext cx="2728502" cy="1033092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512" y="637484"/>
            <a:ext cx="4282768" cy="3146422"/>
          </a:xfrm>
        </p:spPr>
        <p:txBody>
          <a:bodyPr/>
          <a:lstStyle>
            <a:lvl1pPr>
              <a:defRPr sz="2066"/>
            </a:lvl1pPr>
            <a:lvl2pPr>
              <a:defRPr sz="1808"/>
            </a:lvl2pPr>
            <a:lvl3pPr>
              <a:defRPr sz="1549"/>
            </a:lvl3pPr>
            <a:lvl4pPr>
              <a:defRPr sz="1291"/>
            </a:lvl4pPr>
            <a:lvl5pPr>
              <a:defRPr sz="1291"/>
            </a:lvl5pPr>
            <a:lvl6pPr>
              <a:defRPr sz="1291"/>
            </a:lvl6pPr>
            <a:lvl7pPr>
              <a:defRPr sz="1291"/>
            </a:lvl7pPr>
            <a:lvl8pPr>
              <a:defRPr sz="1291"/>
            </a:lvl8pPr>
            <a:lvl9pPr>
              <a:defRPr sz="129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712" y="1328261"/>
            <a:ext cx="2728502" cy="2460769"/>
          </a:xfrm>
        </p:spPr>
        <p:txBody>
          <a:bodyPr/>
          <a:lstStyle>
            <a:lvl1pPr marL="0" indent="0">
              <a:buNone/>
              <a:defRPr sz="1033"/>
            </a:lvl1pPr>
            <a:lvl2pPr marL="295168" indent="0">
              <a:buNone/>
              <a:defRPr sz="904"/>
            </a:lvl2pPr>
            <a:lvl3pPr marL="590337" indent="0">
              <a:buNone/>
              <a:defRPr sz="775"/>
            </a:lvl3pPr>
            <a:lvl4pPr marL="885505" indent="0">
              <a:buNone/>
              <a:defRPr sz="646"/>
            </a:lvl4pPr>
            <a:lvl5pPr marL="1180673" indent="0">
              <a:buNone/>
              <a:defRPr sz="646"/>
            </a:lvl5pPr>
            <a:lvl6pPr marL="1475842" indent="0">
              <a:buNone/>
              <a:defRPr sz="646"/>
            </a:lvl6pPr>
            <a:lvl7pPr marL="1771010" indent="0">
              <a:buNone/>
              <a:defRPr sz="646"/>
            </a:lvl7pPr>
            <a:lvl8pPr marL="2066178" indent="0">
              <a:buNone/>
              <a:defRPr sz="646"/>
            </a:lvl8pPr>
            <a:lvl9pPr marL="2361347" indent="0">
              <a:buNone/>
              <a:defRPr sz="64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37642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2712" y="295169"/>
            <a:ext cx="2728502" cy="1033092"/>
          </a:xfrm>
        </p:spPr>
        <p:txBody>
          <a:bodyPr anchor="b"/>
          <a:lstStyle>
            <a:lvl1pPr>
              <a:defRPr sz="2066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96512" y="637484"/>
            <a:ext cx="4282768" cy="3146422"/>
          </a:xfrm>
        </p:spPr>
        <p:txBody>
          <a:bodyPr anchor="t"/>
          <a:lstStyle>
            <a:lvl1pPr marL="0" indent="0">
              <a:buNone/>
              <a:defRPr sz="2066"/>
            </a:lvl1pPr>
            <a:lvl2pPr marL="295168" indent="0">
              <a:buNone/>
              <a:defRPr sz="1808"/>
            </a:lvl2pPr>
            <a:lvl3pPr marL="590337" indent="0">
              <a:buNone/>
              <a:defRPr sz="1549"/>
            </a:lvl3pPr>
            <a:lvl4pPr marL="885505" indent="0">
              <a:buNone/>
              <a:defRPr sz="1291"/>
            </a:lvl4pPr>
            <a:lvl5pPr marL="1180673" indent="0">
              <a:buNone/>
              <a:defRPr sz="1291"/>
            </a:lvl5pPr>
            <a:lvl6pPr marL="1475842" indent="0">
              <a:buNone/>
              <a:defRPr sz="1291"/>
            </a:lvl6pPr>
            <a:lvl7pPr marL="1771010" indent="0">
              <a:buNone/>
              <a:defRPr sz="1291"/>
            </a:lvl7pPr>
            <a:lvl8pPr marL="2066178" indent="0">
              <a:buNone/>
              <a:defRPr sz="1291"/>
            </a:lvl8pPr>
            <a:lvl9pPr marL="2361347" indent="0">
              <a:buNone/>
              <a:defRPr sz="1291"/>
            </a:lvl9pPr>
          </a:lstStyle>
          <a:p>
            <a:r>
              <a:rPr lang="ja-JP" altLang="en-US" dirty="0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2712" y="1328261"/>
            <a:ext cx="2728502" cy="2460769"/>
          </a:xfrm>
        </p:spPr>
        <p:txBody>
          <a:bodyPr/>
          <a:lstStyle>
            <a:lvl1pPr marL="0" indent="0">
              <a:buNone/>
              <a:defRPr sz="1033"/>
            </a:lvl1pPr>
            <a:lvl2pPr marL="295168" indent="0">
              <a:buNone/>
              <a:defRPr sz="904"/>
            </a:lvl2pPr>
            <a:lvl3pPr marL="590337" indent="0">
              <a:buNone/>
              <a:defRPr sz="775"/>
            </a:lvl3pPr>
            <a:lvl4pPr marL="885505" indent="0">
              <a:buNone/>
              <a:defRPr sz="646"/>
            </a:lvl4pPr>
            <a:lvl5pPr marL="1180673" indent="0">
              <a:buNone/>
              <a:defRPr sz="646"/>
            </a:lvl5pPr>
            <a:lvl6pPr marL="1475842" indent="0">
              <a:buNone/>
              <a:defRPr sz="646"/>
            </a:lvl6pPr>
            <a:lvl7pPr marL="1771010" indent="0">
              <a:buNone/>
              <a:defRPr sz="646"/>
            </a:lvl7pPr>
            <a:lvl8pPr marL="2066178" indent="0">
              <a:buNone/>
              <a:defRPr sz="646"/>
            </a:lvl8pPr>
            <a:lvl9pPr marL="2361347" indent="0">
              <a:buNone/>
              <a:defRPr sz="64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9941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611" y="235726"/>
            <a:ext cx="7296567" cy="8557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611" y="1178627"/>
            <a:ext cx="7296567" cy="2809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1611" y="4103672"/>
            <a:ext cx="1903452" cy="235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3BD07B-3FA4-4F00-A07A-BC991E4E64F9}" type="datetimeFigureOut">
              <a:rPr kumimoji="1" lang="ja-JP" altLang="en-US" smtClean="0"/>
              <a:t>2016/11/23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2305" y="4103672"/>
            <a:ext cx="2855178" cy="235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974725" y="4103672"/>
            <a:ext cx="1903452" cy="235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22611F-18A5-40F6-82CE-8108F983060E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13819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590337" rtl="0" eaLnBrk="1" latinLnBrk="0" hangingPunct="1">
        <a:lnSpc>
          <a:spcPct val="90000"/>
        </a:lnSpc>
        <a:spcBef>
          <a:spcPct val="0"/>
        </a:spcBef>
        <a:buNone/>
        <a:defRPr kumimoji="1" sz="28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7584" indent="-147584" algn="l" defTabSz="590337" rtl="0" eaLnBrk="1" latinLnBrk="0" hangingPunct="1">
        <a:lnSpc>
          <a:spcPct val="90000"/>
        </a:lnSpc>
        <a:spcBef>
          <a:spcPts val="646"/>
        </a:spcBef>
        <a:buFont typeface="Arial" panose="020B0604020202020204" pitchFamily="34" charset="0"/>
        <a:buChar char="•"/>
        <a:defRPr kumimoji="1" sz="1808" kern="1200">
          <a:solidFill>
            <a:schemeClr val="tx1"/>
          </a:solidFill>
          <a:latin typeface="+mn-lt"/>
          <a:ea typeface="+mn-ea"/>
          <a:cs typeface="+mn-cs"/>
        </a:defRPr>
      </a:lvl1pPr>
      <a:lvl2pPr marL="442752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549" kern="1200">
          <a:solidFill>
            <a:schemeClr val="tx1"/>
          </a:solidFill>
          <a:latin typeface="+mn-lt"/>
          <a:ea typeface="+mn-ea"/>
          <a:cs typeface="+mn-cs"/>
        </a:defRPr>
      </a:lvl2pPr>
      <a:lvl3pPr marL="737921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291" kern="1200">
          <a:solidFill>
            <a:schemeClr val="tx1"/>
          </a:solidFill>
          <a:latin typeface="+mn-lt"/>
          <a:ea typeface="+mn-ea"/>
          <a:cs typeface="+mn-cs"/>
        </a:defRPr>
      </a:lvl3pPr>
      <a:lvl4pPr marL="1033089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328257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623426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918594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213762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508931" indent="-147584" algn="l" defTabSz="590337" rtl="0" eaLnBrk="1" latinLnBrk="0" hangingPunct="1">
        <a:lnSpc>
          <a:spcPct val="90000"/>
        </a:lnSpc>
        <a:spcBef>
          <a:spcPts val="323"/>
        </a:spcBef>
        <a:buFont typeface="Arial" panose="020B0604020202020204" pitchFamily="34" charset="0"/>
        <a:buChar char="•"/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1pPr>
      <a:lvl2pPr marL="295168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2pPr>
      <a:lvl3pPr marL="590337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3pPr>
      <a:lvl4pPr marL="885505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4pPr>
      <a:lvl5pPr marL="1180673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5pPr>
      <a:lvl6pPr marL="1475842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6pPr>
      <a:lvl7pPr marL="1771010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7pPr>
      <a:lvl8pPr marL="2066178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8pPr>
      <a:lvl9pPr marL="2361347" algn="l" defTabSz="590337" rtl="0" eaLnBrk="1" latinLnBrk="0" hangingPunct="1">
        <a:defRPr kumimoji="1" sz="11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直線コネクタ 15"/>
          <p:cNvCxnSpPr>
            <a:cxnSpLocks noChangeShapeType="1"/>
          </p:cNvCxnSpPr>
          <p:nvPr/>
        </p:nvCxnSpPr>
        <p:spPr bwMode="auto">
          <a:xfrm rot="5400000">
            <a:off x="8017938" y="2939420"/>
            <a:ext cx="72035" cy="0"/>
          </a:xfrm>
          <a:prstGeom prst="line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" name="正方形/長方形 17"/>
          <p:cNvSpPr>
            <a:spLocks noChangeArrowheads="1"/>
          </p:cNvSpPr>
          <p:nvPr/>
        </p:nvSpPr>
        <p:spPr bwMode="auto">
          <a:xfrm rot="5400000">
            <a:off x="7918542" y="2279091"/>
            <a:ext cx="270827" cy="36322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6" name="正方形/長方形 17"/>
          <p:cNvSpPr>
            <a:spLocks noChangeArrowheads="1"/>
          </p:cNvSpPr>
          <p:nvPr/>
        </p:nvSpPr>
        <p:spPr bwMode="auto">
          <a:xfrm rot="5400000">
            <a:off x="7918542" y="2577236"/>
            <a:ext cx="270827" cy="36322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7" name="正方形/長方形 17"/>
          <p:cNvSpPr>
            <a:spLocks noChangeArrowheads="1"/>
          </p:cNvSpPr>
          <p:nvPr/>
        </p:nvSpPr>
        <p:spPr bwMode="auto">
          <a:xfrm rot="5400000">
            <a:off x="7918542" y="1980946"/>
            <a:ext cx="270827" cy="363220"/>
          </a:xfrm>
          <a:prstGeom prst="rect">
            <a:avLst/>
          </a:prstGeom>
          <a:noFill/>
          <a:ln w="1270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8" name="正方形/長方形 17"/>
          <p:cNvSpPr>
            <a:spLocks noChangeArrowheads="1"/>
          </p:cNvSpPr>
          <p:nvPr/>
        </p:nvSpPr>
        <p:spPr bwMode="auto">
          <a:xfrm rot="5400000">
            <a:off x="7918542" y="2929241"/>
            <a:ext cx="270827" cy="363220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9" name="正方形/長方形 17"/>
          <p:cNvSpPr>
            <a:spLocks noChangeArrowheads="1"/>
          </p:cNvSpPr>
          <p:nvPr/>
        </p:nvSpPr>
        <p:spPr bwMode="auto">
          <a:xfrm rot="5400000">
            <a:off x="7918542" y="3221219"/>
            <a:ext cx="270827" cy="363220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0" name="正方形/長方形 17"/>
          <p:cNvSpPr>
            <a:spLocks noChangeArrowheads="1"/>
          </p:cNvSpPr>
          <p:nvPr/>
        </p:nvSpPr>
        <p:spPr bwMode="auto">
          <a:xfrm rot="5400000">
            <a:off x="7918542" y="3513197"/>
            <a:ext cx="270827" cy="363220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1" name="正方形/長方形 17"/>
          <p:cNvSpPr>
            <a:spLocks noChangeArrowheads="1"/>
          </p:cNvSpPr>
          <p:nvPr/>
        </p:nvSpPr>
        <p:spPr bwMode="auto">
          <a:xfrm rot="5400000">
            <a:off x="7918542" y="3805175"/>
            <a:ext cx="270827" cy="363220"/>
          </a:xfrm>
          <a:prstGeom prst="rect">
            <a:avLst/>
          </a:prstGeom>
          <a:noFill/>
          <a:ln w="63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defTabSz="509588">
              <a:spcBef>
                <a:spcPct val="20000"/>
              </a:spcBef>
              <a:buChar char="•"/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defTabSz="509588">
              <a:spcBef>
                <a:spcPct val="20000"/>
              </a:spcBef>
              <a:buChar char="–"/>
              <a:defRPr kumimoji="1" sz="1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defTabSz="509588">
              <a:spcBef>
                <a:spcPct val="20000"/>
              </a:spcBef>
              <a:buChar char="•"/>
              <a:defRPr kumimoji="1" sz="1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defTabSz="509588">
              <a:spcBef>
                <a:spcPct val="20000"/>
              </a:spcBef>
              <a:buChar char="–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defTabSz="509588">
              <a:spcBef>
                <a:spcPct val="20000"/>
              </a:spcBef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defTabSz="5095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11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dirty="0"/>
          </a:p>
        </p:txBody>
      </p:sp>
      <p:sp>
        <p:nvSpPr>
          <p:cNvPr id="13" name="正方形/長方形 12"/>
          <p:cNvSpPr/>
          <p:nvPr/>
        </p:nvSpPr>
        <p:spPr>
          <a:xfrm>
            <a:off x="7419640" y="205740"/>
            <a:ext cx="815926" cy="85812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7419640" y="480060"/>
            <a:ext cx="81592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7465966" y="564216"/>
            <a:ext cx="7232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050" dirty="0" smtClean="0">
                <a:latin typeface="+mn-ea"/>
              </a:rPr>
              <a:t>料金別納</a:t>
            </a:r>
            <a:endParaRPr kumimoji="1" lang="en-US" altLang="ja-JP" sz="1050" dirty="0" smtClean="0">
              <a:latin typeface="+mn-ea"/>
            </a:endParaRPr>
          </a:p>
          <a:p>
            <a:pPr algn="ctr"/>
            <a:r>
              <a:rPr kumimoji="1" lang="ja-JP" altLang="en-US" sz="1050" dirty="0" smtClean="0">
                <a:latin typeface="+mn-ea"/>
              </a:rPr>
              <a:t>郵便</a:t>
            </a:r>
            <a:endParaRPr kumimoji="1" lang="en-US" altLang="ja-JP" sz="1050" dirty="0" smtClean="0">
              <a:latin typeface="+mn-ea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01400" y="3797655"/>
            <a:ext cx="3185161" cy="279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株式会社ノービックハウス 東京東部支店　</a:t>
            </a:r>
            <a:endParaRPr kumimoji="1" lang="ja-JP" altLang="en-US" dirty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4002984" y="3752867"/>
            <a:ext cx="26568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800" dirty="0" smtClean="0"/>
              <a:t>0120-765-43x</a:t>
            </a:r>
            <a:r>
              <a:rPr kumimoji="1" lang="ja-JP" altLang="en-US" sz="1800" dirty="0" smtClean="0"/>
              <a:t> </a:t>
            </a:r>
            <a:r>
              <a:rPr lang="ja-JP" altLang="en-US" sz="1050" dirty="0" smtClean="0"/>
              <a:t>（担当：　　　　　　）</a:t>
            </a:r>
            <a:endParaRPr kumimoji="1" lang="ja-JP" altLang="en-US" sz="105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716640" y="4024070"/>
            <a:ext cx="57722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〒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120-1111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東京都足立区千住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6-7-5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 米国生命ビル 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11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階　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TEL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1234-5678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　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FAX</a:t>
            </a:r>
            <a:r>
              <a:rPr kumimoji="1" lang="ja-JP" altLang="en-US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（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03</a:t>
            </a:r>
            <a:r>
              <a:rPr lang="ja-JP" altLang="en-US" sz="9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）</a:t>
            </a:r>
            <a:r>
              <a:rPr kumimoji="1" lang="en-US" altLang="ja-JP" sz="900" dirty="0" smtClean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1234-5679</a:t>
            </a:r>
            <a:endParaRPr kumimoji="1" lang="ja-JP" altLang="en-US" sz="9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6767" y="262663"/>
            <a:ext cx="4233793" cy="6210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バスで行く！先輩ノービックさんちの家庭訪問デー</a:t>
            </a:r>
            <a:endParaRPr kumimoji="1" lang="en-US" altLang="ja-JP" dirty="0" smtClean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  <a:p>
            <a:r>
              <a:rPr lang="ja-JP" altLang="en-US" dirty="0" smtClean="0"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３月５日（日）午後</a:t>
            </a:r>
            <a:r>
              <a:rPr lang="en-US" altLang="ja-JP" dirty="0" smtClean="0"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1</a:t>
            </a:r>
            <a:r>
              <a:rPr lang="ja-JP" altLang="en-US" dirty="0" smtClean="0">
                <a:latin typeface="小塚ゴシック Pr6N H" panose="020B0800000000000000" pitchFamily="34" charset="-128"/>
                <a:ea typeface="小塚ゴシック Pr6N H" panose="020B0800000000000000" pitchFamily="34" charset="-128"/>
              </a:rPr>
              <a:t>時～　</a:t>
            </a:r>
            <a:endParaRPr lang="en-US" altLang="ja-JP" dirty="0" smtClean="0">
              <a:latin typeface="小塚ゴシック Pr6N H" panose="020B0800000000000000" pitchFamily="34" charset="-128"/>
              <a:ea typeface="小塚ゴシック Pr6N H" panose="020B0800000000000000" pitchFamily="34" charset="-128"/>
            </a:endParaRPr>
          </a:p>
          <a:p>
            <a:r>
              <a:rPr lang="ja-JP" altLang="en-US" sz="1000" dirty="0" smtClean="0">
                <a:latin typeface="+mn-ea"/>
              </a:rPr>
              <a:t>　足立区内のお客さまのお宅で見学とお茶会（スイーツ付き）</a:t>
            </a:r>
            <a:endParaRPr kumimoji="1" lang="ja-JP" altLang="en-US" sz="1000" dirty="0">
              <a:latin typeface="+mn-ea"/>
            </a:endParaRPr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45" t="34764" r="15308" b="30453"/>
          <a:stretch/>
        </p:blipFill>
        <p:spPr>
          <a:xfrm>
            <a:off x="3746907" y="3868323"/>
            <a:ext cx="256077" cy="138420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2898" y="571835"/>
            <a:ext cx="520550" cy="27068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7" y="900963"/>
            <a:ext cx="4340728" cy="91448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767" y="3798417"/>
            <a:ext cx="527759" cy="416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2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</TotalTime>
  <Words>35</Words>
  <Application>Microsoft Office PowerPoint</Application>
  <PresentationFormat>ユーザー設定</PresentationFormat>
  <Paragraphs>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HGPｺﾞｼｯｸE</vt:lpstr>
      <vt:lpstr>ＭＳ Ｐゴシック</vt:lpstr>
      <vt:lpstr>小塚ゴシック Pr6N H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天野暢子</dc:creator>
  <cp:lastModifiedBy>N A</cp:lastModifiedBy>
  <cp:revision>21</cp:revision>
  <cp:lastPrinted>2016-04-29T10:53:06Z</cp:lastPrinted>
  <dcterms:created xsi:type="dcterms:W3CDTF">2016-04-29T09:02:46Z</dcterms:created>
  <dcterms:modified xsi:type="dcterms:W3CDTF">2016-11-22T15:08:23Z</dcterms:modified>
</cp:coreProperties>
</file>