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27</TotalTime>
  <Words>107</Words>
  <Application>Microsoft Office PowerPoint</Application>
  <PresentationFormat>ワイド画面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Franklin Gothic Book</vt:lpstr>
      <vt:lpstr>トリミング</vt:lpstr>
      <vt:lpstr>サマーキャンプ ㏌新潟のご案内</vt:lpstr>
      <vt:lpstr>ツアー概要</vt:lpstr>
      <vt:lpstr>キャンプの目的・特長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2018-07-22T00:11:07Z</dcterms:created>
  <dcterms:modified xsi:type="dcterms:W3CDTF">2018-07-22T00:38:28Z</dcterms:modified>
</cp:coreProperties>
</file>