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27420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46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52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53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81432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10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09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55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7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074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115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D10C010-76A6-40F5-AE71-D50765419ECF}" type="datetimeFigureOut">
              <a:rPr kumimoji="1" lang="ja-JP" altLang="en-US" smtClean="0"/>
              <a:t>2018/7/22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12ADEDD-F974-4972-9D68-7C7C0AC40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201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B0FCE8-8A10-4F73-BABE-7C6A00F979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C0507E6-3C88-4602-BAC0-C6A1B2B769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8042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2018-07-22T00:25:29Z</dcterms:created>
  <dcterms:modified xsi:type="dcterms:W3CDTF">2018-07-22T00:25:55Z</dcterms:modified>
</cp:coreProperties>
</file>