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2485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28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296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255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9955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8492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1072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9509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561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87DE6118-2437-4B30-8E3C-4D2BE6020583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23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8328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円（テントレンタル料、交通費、保険、消費税込）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03388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03388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03388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03388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03388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ギャラリー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13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游ゴシック</vt:lpstr>
      <vt:lpstr>游ゴシック Light</vt:lpstr>
      <vt:lpstr>Arial</vt:lpstr>
      <vt:lpstr>Palatino Linotype</vt:lpstr>
      <vt:lpstr>ギャラリー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2</cp:revision>
  <dcterms:created xsi:type="dcterms:W3CDTF">2018-07-22T00:53:17Z</dcterms:created>
  <dcterms:modified xsi:type="dcterms:W3CDTF">2018-07-22T01:20:36Z</dcterms:modified>
</cp:coreProperties>
</file>