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開催日</a:t>
            </a:r>
            <a:r>
              <a:rPr kumimoji="1" lang="en-US" altLang="ja-JP" dirty="0"/>
              <a:t>	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円（テントレンタル料、交通費、保険、消費税込）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03388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03388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03388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03388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03388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41</TotalTime>
  <Words>121</Words>
  <Application>Microsoft Office PowerPoint</Application>
  <PresentationFormat>ワイド画面</PresentationFormat>
  <Paragraphs>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メイリオ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8</cp:revision>
  <dcterms:created xsi:type="dcterms:W3CDTF">2018-07-22T00:11:07Z</dcterms:created>
  <dcterms:modified xsi:type="dcterms:W3CDTF">2018-07-22T00:52:32Z</dcterms:modified>
</cp:coreProperties>
</file>