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03388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03388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03388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03388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03388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39</TotalTime>
  <Words>113</Words>
  <Application>Microsoft Office PowerPoint</Application>
  <PresentationFormat>ワイド画面</PresentationFormat>
  <Paragraphs>36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7</cp:revision>
  <dcterms:created xsi:type="dcterms:W3CDTF">2018-07-22T00:11:07Z</dcterms:created>
  <dcterms:modified xsi:type="dcterms:W3CDTF">2018-07-22T00:50:46Z</dcterms:modified>
</cp:coreProperties>
</file>