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48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28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9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55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95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4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07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50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6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3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32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03388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03388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03388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03388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03388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Arial</vt:lpstr>
      <vt:lpstr>Palatino Linotype</vt:lpstr>
      <vt:lpstr>ギャラリー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2018-07-22T01:19:59Z</dcterms:modified>
</cp:coreProperties>
</file>