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333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524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33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85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970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560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249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35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97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858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03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716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765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528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7189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18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72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92F2407-434D-4F18-9847-1F5740EBF5DE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50D02-2027-4EB5-A556-D4E689087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2496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03388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03388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03388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03388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03388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</TotalTime>
  <Words>2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主催</dc:title>
  <dc:creator>Gihyo Taro</dc:creator>
  <cp:lastModifiedBy>Gihyo Taro</cp:lastModifiedBy>
  <cp:revision>3</cp:revision>
  <dcterms:created xsi:type="dcterms:W3CDTF">2018-07-22T00:43:19Z</dcterms:created>
  <dcterms:modified xsi:type="dcterms:W3CDTF">2018-07-22T00:47:32Z</dcterms:modified>
</cp:coreProperties>
</file>