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AD10C010-76A6-40F5-AE71-D50765419ECF}" type="datetimeFigureOut">
              <a:rPr kumimoji="1" lang="ja-JP" altLang="en-US" smtClean="0"/>
              <a:t>2018/7/22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212ADEDD-F974-4972-9D68-7C7C0AC40AE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102742039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0C010-76A6-40F5-AE71-D50765419ECF}" type="datetimeFigureOut">
              <a:rPr kumimoji="1" lang="ja-JP" altLang="en-US" smtClean="0"/>
              <a:t>2018/7/22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ADEDD-F974-4972-9D68-7C7C0AC40A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94691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0C010-76A6-40F5-AE71-D50765419ECF}" type="datetimeFigureOut">
              <a:rPr kumimoji="1" lang="ja-JP" altLang="en-US" smtClean="0"/>
              <a:t>2018/7/22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ADEDD-F974-4972-9D68-7C7C0AC40A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45205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0C010-76A6-40F5-AE71-D50765419ECF}" type="datetimeFigureOut">
              <a:rPr kumimoji="1" lang="ja-JP" altLang="en-US" smtClean="0"/>
              <a:t>2018/7/22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ADEDD-F974-4972-9D68-7C7C0AC40A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55358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D10C010-76A6-40F5-AE71-D50765419ECF}" type="datetimeFigureOut">
              <a:rPr kumimoji="1" lang="ja-JP" altLang="en-US" smtClean="0"/>
              <a:t>2018/7/22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12ADEDD-F974-4972-9D68-7C7C0AC40AE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188143243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0C010-76A6-40F5-AE71-D50765419ECF}" type="datetimeFigureOut">
              <a:rPr kumimoji="1" lang="ja-JP" altLang="en-US" smtClean="0"/>
              <a:t>2018/7/22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ADEDD-F974-4972-9D68-7C7C0AC40A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91046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0C010-76A6-40F5-AE71-D50765419ECF}" type="datetimeFigureOut">
              <a:rPr kumimoji="1" lang="ja-JP" altLang="en-US" smtClean="0"/>
              <a:t>2018/7/22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ADEDD-F974-4972-9D68-7C7C0AC40A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40959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0C010-76A6-40F5-AE71-D50765419ECF}" type="datetimeFigureOut">
              <a:rPr kumimoji="1" lang="ja-JP" altLang="en-US" smtClean="0"/>
              <a:t>2018/7/22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ADEDD-F974-4972-9D68-7C7C0AC40A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55533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0C010-76A6-40F5-AE71-D50765419ECF}" type="datetimeFigureOut">
              <a:rPr kumimoji="1" lang="ja-JP" altLang="en-US" smtClean="0"/>
              <a:t>2018/7/22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ADEDD-F974-4972-9D68-7C7C0AC40A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871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D10C010-76A6-40F5-AE71-D50765419ECF}" type="datetimeFigureOut">
              <a:rPr kumimoji="1" lang="ja-JP" altLang="en-US" smtClean="0"/>
              <a:t>2018/7/22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12ADEDD-F974-4972-9D68-7C7C0AC40AE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7507432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D10C010-76A6-40F5-AE71-D50765419ECF}" type="datetimeFigureOut">
              <a:rPr kumimoji="1" lang="ja-JP" altLang="en-US" smtClean="0"/>
              <a:t>2018/7/22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12ADEDD-F974-4972-9D68-7C7C0AC40AE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8811565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AD10C010-76A6-40F5-AE71-D50765419ECF}" type="datetimeFigureOut">
              <a:rPr kumimoji="1" lang="ja-JP" altLang="en-US" smtClean="0"/>
              <a:t>2018/7/22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212ADEDD-F974-4972-9D68-7C7C0AC40AE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4420100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kumimoji="1"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kumimoji="1"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FB0FCE8-8A10-4F73-BABE-7C6A00F979E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C0507E6-3C88-4602-BAC0-C6A1B2B769A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480420"/>
      </p:ext>
    </p:extLst>
  </p:cSld>
  <p:clrMapOvr>
    <a:masterClrMapping/>
  </p:clrMapOvr>
</p:sld>
</file>

<file path=ppt/theme/theme1.xml><?xml version="1.0" encoding="utf-8"?>
<a:theme xmlns:a="http://schemas.openxmlformats.org/drawingml/2006/main" name="トリミング">
  <a:themeElements>
    <a:clrScheme name="トリミング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トリミング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トリミング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トリミング</Template>
  <TotalTime>1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メイリオ</vt:lpstr>
      <vt:lpstr>Franklin Gothic Book</vt:lpstr>
      <vt:lpstr>トリミング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1</cp:revision>
  <dcterms:created xsi:type="dcterms:W3CDTF">2018-07-22T00:25:29Z</dcterms:created>
  <dcterms:modified xsi:type="dcterms:W3CDTF">2018-07-22T00:26:37Z</dcterms:modified>
</cp:coreProperties>
</file>