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/>
              <a:t>バス</a:t>
            </a:r>
            <a:r>
              <a:rPr lang="ja-JP" altLang="en-US" dirty="0"/>
              <a:t>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26</TotalTime>
  <Words>14</Words>
  <Application>Microsoft Office PowerPoint</Application>
  <PresentationFormat>ワイド画面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Franklin Gothic Book</vt:lpstr>
      <vt:lpstr>トリミング</vt:lpstr>
      <vt:lpstr>サマーキャンプ ㏌新潟のご案内</vt:lpstr>
      <vt:lpstr>ツアー概要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3</cp:revision>
  <dcterms:created xsi:type="dcterms:W3CDTF">2018-07-22T00:11:07Z</dcterms:created>
  <dcterms:modified xsi:type="dcterms:W3CDTF">2018-07-22T00:37:25Z</dcterms:modified>
</cp:coreProperties>
</file>