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485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28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29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55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95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492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07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50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56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23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328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03388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03388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03388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03388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03388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16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</vt:lpstr>
      <vt:lpstr>游ゴシック Light</vt:lpstr>
      <vt:lpstr>Arial</vt:lpstr>
      <vt:lpstr>Palatino Linotype</vt:lpstr>
      <vt:lpstr>ギャラリー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3</cp:revision>
  <dcterms:created xsi:type="dcterms:W3CDTF">2018-07-22T00:53:17Z</dcterms:created>
  <dcterms:modified xsi:type="dcterms:W3CDTF">2018-07-22T01:23:36Z</dcterms:modified>
</cp:coreProperties>
</file>