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4519BA-8E83-4B1A-A122-E97C11B74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76236F7-8580-4516-8133-387A47D181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B90D7F-0A9C-462A-822B-C54808B4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12FAB2-9114-42FF-A3CB-7CE54E285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D50FAA-4CF1-47B3-9EE6-63A2127AA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24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135E72-A5F6-4479-9CDC-B9003590B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FF58E8C-DD14-494A-AB31-DC2B93A43E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9445D3-320D-4E7F-8CB2-DEFF51F7E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6383E9-D172-4928-93AA-1DF374AE2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2E2F5-6507-4AFE-9072-AF9AA05BE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02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531AA74-02EC-4623-9633-5230B7E643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53525A-247B-4F0C-B7F9-923B27272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157FBA-7B7F-4A17-AFEB-A103ABDF5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677B44-7487-48A2-8A45-BA5D12870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14B6EA-3FAA-40B0-9419-FD4874075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81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416918-7829-4157-A606-A7C800D2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9F35C5-BCC6-4DD9-8C1A-88612FCCC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6F83D0-D544-4F9F-AE34-52D457725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9767AB-E3A4-43A3-AE19-709132109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9012B1-EDEA-4056-8954-3634DB869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2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169D9-77D2-423A-9191-53224B11D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C7936F-5DD3-46D3-8448-C278613A5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76310D-4525-440F-8E39-37E2C4D8A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197C64-CD4E-47D3-BB46-FDFBF5697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31F2EC-8872-43C5-9F78-409F95DA0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34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68DF50-2E03-4F8D-B7FE-CC173215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104949-2B71-46F6-8104-13B1D4394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54CF87-EB49-4CD3-B68D-55D2E73B0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2C9580-258C-4F6C-B536-B0C760A2D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047E2C1-BFD1-4AAB-B462-ED0FA1BB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B2D4DC-D74C-4CFD-8E3B-073E0315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48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051879-492A-47CF-9405-3E6557EFB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17B9D5-5B79-409D-8C74-6DB46CFE6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78CD6F2-0799-4EC4-9175-DDBEC3A8A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CD4F12D-0886-409E-9AA9-82D4CB4D4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68B84-D171-4E5D-9970-E17803FEA0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0962CE-3E17-4633-B4C7-DE5242D18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A415EE3-06AC-4228-A7E3-D6CEC8C99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0C0460-E670-4AE8-9E51-0775488BA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70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7824C3-CB0C-4FE3-9190-988061145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368E02-F7C5-4288-A88F-AA6846358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E7C2E7-7E94-4FEA-9F49-05F21639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2870F4-F74B-47A6-BB50-8470C15BD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5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C6F3D49-CE21-41A2-AA1E-1F325168C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8977BE-3ACA-4969-9AF1-045812E36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9A3D95-F4E7-4749-B51E-5FACEE3AC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75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CE0D84-CCE8-46B2-BF3C-FC7D4374D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87C9AD-BCEC-4B5E-8053-EAD051C3D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50CE24-63CA-402C-9793-8C75A4DE9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C153EC-58C8-4AD6-B8D4-5114A587D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A39DDB-9140-486A-B5E8-8E3A93BDA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FB444C-F63A-4EEE-903E-FB0A7E48D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9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E4E640-93A3-4D73-973D-7910EC13D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FC55F2-6AC7-4B19-A0A3-4945EF6FD2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B7F8F1-8B3F-4E63-AFB7-AFA05A6EC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7BD393-4100-45CB-B9C0-DCDAA3967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4C5ADB-E6CD-441C-94D3-8A210ED16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DD1055-440D-4E4F-BCE8-D2816F1DD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9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15156C3-3856-461C-83C6-495B01A66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E564CA-8CA4-44BE-AD1C-0C94B4EAF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56D412-AACB-4A86-BD01-138D237BC0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A171C-5666-4F5A-81F3-C973DB2D44E4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BCCE66-E60D-4452-87CC-95B484C3D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96AAD-BD46-4164-94B7-BAE1544FB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EAA8E-F2C7-4DD3-BDCA-E03D13AC1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221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EAAEC7-799B-43EC-A897-C38A4322CE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6">
                    <a:lumMod val="75000"/>
                  </a:schemeClr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桜めぐりの旅</a:t>
            </a:r>
          </a:p>
        </p:txBody>
      </p:sp>
    </p:spTree>
    <p:extLst>
      <p:ext uri="{BB962C8B-B14F-4D97-AF65-F5344CB8AC3E}">
        <p14:creationId xmlns:p14="http://schemas.microsoft.com/office/powerpoint/2010/main" val="2819711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游明朝 Demibold</vt:lpstr>
      <vt:lpstr>Arial</vt:lpstr>
      <vt:lpstr>Office テーマ</vt:lpstr>
      <vt:lpstr>桜めぐりの旅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桜めぐりの旅</dc:title>
  <dc:creator>Gihyo Taro</dc:creator>
  <cp:lastModifiedBy>Gihyo Taro</cp:lastModifiedBy>
  <cp:revision>1</cp:revision>
  <dcterms:created xsi:type="dcterms:W3CDTF">2018-07-22T01:25:48Z</dcterms:created>
  <dcterms:modified xsi:type="dcterms:W3CDTF">2018-07-22T01:25:51Z</dcterms:modified>
</cp:coreProperties>
</file>