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サマーキャンプ</a:t>
            </a:r>
            <a:b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</a:b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㏌新潟のご案内</a:t>
            </a:r>
            <a:endParaRPr kumimoji="1" lang="ja-JP" altLang="en-US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3600" dirty="0"/>
              <a:t>親子で</a:t>
            </a:r>
            <a:r>
              <a:rPr kumimoji="1" lang="en-US" altLang="ja-JP" sz="3600" dirty="0"/>
              <a:t>2</a:t>
            </a:r>
            <a:r>
              <a:rPr kumimoji="1" lang="ja-JP" altLang="en-US" sz="3600" dirty="0"/>
              <a:t>泊</a:t>
            </a:r>
            <a:r>
              <a:rPr kumimoji="1" lang="en-US" altLang="ja-JP" sz="3600" dirty="0"/>
              <a:t>3</a:t>
            </a:r>
            <a:r>
              <a:rPr kumimoji="1" lang="ja-JP" altLang="en-US" sz="3600" dirty="0"/>
              <a:t>日の自然体験</a:t>
            </a:r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10</Words>
  <Application>Microsoft Office PowerPoint</Application>
  <PresentationFormat>ワイド画面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ＭＳ ゴシック</vt:lpstr>
      <vt:lpstr>メイリオ</vt:lpstr>
      <vt:lpstr>Franklin Gothic Book</vt:lpstr>
      <vt:lpstr>トリミング</vt:lpstr>
      <vt:lpstr>サマーキャンプ ㏌新潟のご案内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3</cp:revision>
  <dcterms:created xsi:type="dcterms:W3CDTF">2018-07-22T00:53:17Z</dcterms:created>
  <dcterms:modified xsi:type="dcterms:W3CDTF">2018-07-22T13:02:48Z</dcterms:modified>
</cp:coreProperties>
</file>

<file path=docProps/thumbnail.jpeg>
</file>