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AB856E5-689D-41C5-A2A4-ECA868CD2B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BCAC826-5ACB-4FAC-966C-715A2DA165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8CF5AFD-C654-40C5-BAAB-8BDA68539D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60609A1-3B52-4536-82CE-4B1FF3C277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EF7D236-C3F7-41FC-9F40-1EC8CFD46B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08595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918B038-D2A6-4DD7-BFCD-33044278BE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89AB6A8-6352-4D98-900D-7E57998048E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8B44CD8-D9E4-40A3-87A0-CB645625DB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6F4CB41-ABFA-42EF-BE1B-7EF9B2E9DC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DBBA0F7-23BD-4697-B849-510B8401D6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22435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5647D2FC-9EB9-43D2-8046-6744A0B9267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88AF9C9-404F-448C-B416-8088548640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71527FF-974D-4506-8370-EB322424ED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788A678-AC92-4D38-86EE-01848B8381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4000086-D60D-4FD1-A44F-D435D7DAA6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92547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1CF5EAB-96EE-4646-B773-DC296EDDDB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8770216-4161-4C6E-92CA-B0840670579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5E89807-F74E-45F8-9C71-EF5AF99EB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95A1CE9-9356-4371-BBF6-273EE2866E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3B0C72E-7FCD-4DF0-989C-953BD9A47E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86984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E833FA2-3FE6-4AEB-917E-E055FB8049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CB6C129-7C7C-4AB8-9619-31E8104361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1AE3CD2-3179-4D31-A93D-11F1F25831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74F8DE8-FCDC-4DFB-BB66-0248D1746D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4D983AC-7B37-4136-A386-685B023B38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89146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B3DF1D-CC83-4568-9158-D7D90C3211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8C0DCCB-3A0C-432C-8418-C73A1AACFE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D2BD418-8C47-4BC4-8A24-83567850843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835B9AA-96A9-4FD3-8324-1FFE5D8AB0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1B50157-9A6E-4027-8500-D3E89F412A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01AE9C5-077D-4A87-AAF1-5E02DF6C59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8675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F49D6DA-5F22-472D-A823-9F81CC9795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FC52507-7935-499D-8F61-BB44E769CD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3855C1A-00DE-4D7A-9254-3CDB4CF8C8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F4F3088A-9A22-49FA-B82A-70F4B5BF57B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9DE5212-22A0-49CE-B2BE-3005A204048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A6E5D6C-4E4D-4846-AF7B-FD3DBEE69D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4FC42E13-EB8F-4F35-8BCE-8DC1A930A0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B0337B95-B0FA-4856-A870-BB8E32E83F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05796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09771D8-33AB-4D1A-9ADA-EDD060CD53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EAD5702C-F59A-4A84-8F61-E69DA8DE8B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B8FFB36-80DF-487A-B5F0-82BBB8BD2C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030F578B-C527-469F-A048-EAD36B88BB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35855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EEFB2BF-405C-4DE7-ABA1-73AE7A4A5C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CACD7408-2EB7-4BB0-81C2-7468926EF7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385F23C-A0B9-4575-BB1D-1F0FDBB811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67833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BB53C6A-94F6-4FE1-B8FE-B095381BDD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3804B63-CC75-49E3-851B-F7A4CBDED81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D642510-53E1-4D74-A5F5-DE6C158A2F2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FD1898D-41CE-4AFB-B040-F09E393483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1A73303-EA2E-4FE5-B880-4E2AB180BB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2B1C409-5473-4FCD-9145-871C9C63BC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92826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A644B76-6056-40CE-B832-80591C14E8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5DFD690-DE83-4A42-B6F3-137EC4521E4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6C661F1-627F-4975-A3FC-35FF8F41C7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BFB0C40-9EC5-4F8A-B7C2-2696707EF7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74F988F-D727-4D99-8D4A-0AD1B0FA7B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719DD49-420C-44B3-B5E4-76E7985688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37569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F040FB72-0074-4CF4-A6B1-01A334B650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1945BF4-3F80-46F4-91E6-92388FAF5C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ACDC85D-B7F3-488B-B6EF-8A3469EF6F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39F6EE-0806-46AC-999C-9CDC104CD5F7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0BD0525-EB85-47B0-B34C-062B5C8DDAC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5E0D3F1-2A9F-4806-B377-CEB0AB3213F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D2FBCC-204F-47A6-BF96-C84B492757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25554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楕円 4">
            <a:extLst>
              <a:ext uri="{FF2B5EF4-FFF2-40B4-BE49-F238E27FC236}">
                <a16:creationId xmlns:a16="http://schemas.microsoft.com/office/drawing/2014/main" id="{EABBBBF2-D292-4701-9D7D-BE05FB37B8DB}"/>
              </a:ext>
            </a:extLst>
          </p:cNvPr>
          <p:cNvSpPr/>
          <p:nvPr/>
        </p:nvSpPr>
        <p:spPr>
          <a:xfrm>
            <a:off x="4664765" y="2199861"/>
            <a:ext cx="1736035" cy="1736035"/>
          </a:xfrm>
          <a:prstGeom prst="ellipse">
            <a:avLst/>
          </a:prstGeo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1605DCA5-BFC0-40EA-B748-A94ED712B62B}"/>
              </a:ext>
            </a:extLst>
          </p:cNvPr>
          <p:cNvSpPr/>
          <p:nvPr/>
        </p:nvSpPr>
        <p:spPr>
          <a:xfrm>
            <a:off x="7301948" y="2438400"/>
            <a:ext cx="1457739" cy="990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23573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4">
            <a:lumMod val="20000"/>
            <a:lumOff val="80000"/>
          </a:schemeClr>
        </a:solidFill>
        <a:ln w="38100">
          <a:solidFill>
            <a:schemeClr val="accent2"/>
          </a:solidFill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2018-07-10T01:35:39Z</dcterms:created>
  <dcterms:modified xsi:type="dcterms:W3CDTF">2018-07-10T01:37:31Z</dcterms:modified>
</cp:coreProperties>
</file>

<file path=docProps/thumbnail.jpeg>
</file>