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18603FDC-E32A-4AB5-989C-0864C3EAD2B8}" styleName="テーマ スタイル 2 - アクセント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54095321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73536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96699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44654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18972095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5904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26925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32991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56245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0528013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5050607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DDF33B5A-BB0E-4FFD-A172-B5B0E7FB4C87}" type="datetimeFigureOut">
              <a:rPr kumimoji="1" lang="ja-JP" altLang="en-US" smtClean="0"/>
              <a:t>2018/7/16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ECC66D1D-89BB-44EB-BC1E-A75983D04D4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8310006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>
            <a:extLst>
              <a:ext uri="{FF2B5EF4-FFF2-40B4-BE49-F238E27FC236}">
                <a16:creationId xmlns:a16="http://schemas.microsoft.com/office/drawing/2014/main" id="{269AE7B6-2BAA-4C62-A49C-88F2FAA176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会員種別・料金</a:t>
            </a:r>
          </a:p>
        </p:txBody>
      </p:sp>
      <p:graphicFrame>
        <p:nvGraphicFramePr>
          <p:cNvPr id="6" name="コンテンツ プレースホルダー 5">
            <a:extLst>
              <a:ext uri="{FF2B5EF4-FFF2-40B4-BE49-F238E27FC236}">
                <a16:creationId xmlns:a16="http://schemas.microsoft.com/office/drawing/2014/main" id="{5FA751C1-C7C6-42F2-898E-2DC68A959CC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96344783"/>
              </p:ext>
            </p:extLst>
          </p:nvPr>
        </p:nvGraphicFramePr>
        <p:xfrm>
          <a:off x="1371600" y="2286000"/>
          <a:ext cx="9601200" cy="42113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954696">
                  <a:extLst>
                    <a:ext uri="{9D8B030D-6E8A-4147-A177-3AD203B41FA5}">
                      <a16:colId xmlns:a16="http://schemas.microsoft.com/office/drawing/2014/main" val="2777972362"/>
                    </a:ext>
                  </a:extLst>
                </a:gridCol>
                <a:gridCol w="2845904">
                  <a:extLst>
                    <a:ext uri="{9D8B030D-6E8A-4147-A177-3AD203B41FA5}">
                      <a16:colId xmlns:a16="http://schemas.microsoft.com/office/drawing/2014/main" val="3826167310"/>
                    </a:ext>
                  </a:extLst>
                </a:gridCol>
                <a:gridCol w="2400300">
                  <a:extLst>
                    <a:ext uri="{9D8B030D-6E8A-4147-A177-3AD203B41FA5}">
                      <a16:colId xmlns:a16="http://schemas.microsoft.com/office/drawing/2014/main" val="3090377337"/>
                    </a:ext>
                  </a:extLst>
                </a:gridCol>
                <a:gridCol w="2400300">
                  <a:extLst>
                    <a:ext uri="{9D8B030D-6E8A-4147-A177-3AD203B41FA5}">
                      <a16:colId xmlns:a16="http://schemas.microsoft.com/office/drawing/2014/main" val="1286298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会員種別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利用可能時間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料金（税別）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07848256"/>
                  </a:ext>
                </a:extLst>
              </a:tr>
              <a:tr h="640080">
                <a:tc rowSpan="3">
                  <a:txBody>
                    <a:bodyPr/>
                    <a:lstStyle/>
                    <a:p>
                      <a:r>
                        <a:rPr kumimoji="1" lang="ja-JP" altLang="en-US" dirty="0"/>
                        <a:t>店舗会員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フルタイム会員</a:t>
                      </a:r>
                    </a:p>
                  </a:txBody>
                  <a:tcPr>
                    <a:lnB w="12700" cap="flat" cmpd="sng" algn="ctr">
                      <a:solidFill>
                        <a:schemeClr val="accent5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全営業時間</a:t>
                      </a:r>
                    </a:p>
                  </a:txBody>
                  <a:tcPr>
                    <a:lnB w="12700" cap="flat" cmpd="sng" algn="ctr">
                      <a:solidFill>
                        <a:schemeClr val="accent5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11,000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>
                    <a:lnB w="12700" cap="flat" cmpd="sng" algn="ctr">
                      <a:solidFill>
                        <a:schemeClr val="accent5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29501546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デイタイム会員</a:t>
                      </a:r>
                    </a:p>
                  </a:txBody>
                  <a:tcPr>
                    <a:lnT w="12700" cap="flat" cmpd="sng" algn="ctr">
                      <a:solidFill>
                        <a:schemeClr val="accent5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火～日・祝日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18:00</a:t>
                      </a:r>
                      <a:endParaRPr kumimoji="1" lang="ja-JP" altLang="en-US" dirty="0"/>
                    </a:p>
                  </a:txBody>
                  <a:tcPr>
                    <a:lnT w="12700" cap="flat" cmpd="sng" algn="ctr">
                      <a:solidFill>
                        <a:schemeClr val="accent5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9,000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>
                    <a:lnT w="12700" cap="flat" cmpd="sng" algn="ctr">
                      <a:solidFill>
                        <a:schemeClr val="accent5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752864055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ウィークエンド会員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土・日・祝日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23:00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6,000</a:t>
                      </a:r>
                      <a:r>
                        <a:rPr kumimoji="1" lang="ja-JP" altLang="en-US" dirty="0"/>
                        <a:t>円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21946010"/>
                  </a:ext>
                </a:extLst>
              </a:tr>
              <a:tr h="640080">
                <a:tc rowSpan="3">
                  <a:txBody>
                    <a:bodyPr/>
                    <a:lstStyle/>
                    <a:p>
                      <a:r>
                        <a:rPr kumimoji="1" lang="ja-JP" altLang="en-US" dirty="0"/>
                        <a:t>エリア会員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フルタイム会員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全営業時間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13,000</a:t>
                      </a:r>
                      <a:r>
                        <a:rPr kumimoji="1" lang="ja-JP" altLang="en-US" dirty="0"/>
                        <a:t>円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13972012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デイタイム会員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火～日・祝日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18:00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11,000</a:t>
                      </a:r>
                      <a:r>
                        <a:rPr kumimoji="1" lang="ja-JP" altLang="en-US" dirty="0"/>
                        <a:t>円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8027815"/>
                  </a:ext>
                </a:extLst>
              </a:tr>
              <a:tr h="64008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ウィークエンド会員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/>
                        <a:t>土・日・祝日</a:t>
                      </a:r>
                      <a:endParaRPr kumimoji="1" lang="en-US" altLang="ja-JP" dirty="0"/>
                    </a:p>
                    <a:p>
                      <a:pPr algn="l"/>
                      <a:r>
                        <a:rPr kumimoji="1" lang="en-US" altLang="ja-JP" dirty="0"/>
                        <a:t>10:00</a:t>
                      </a:r>
                      <a:r>
                        <a:rPr kumimoji="1" lang="ja-JP" altLang="en-US" dirty="0"/>
                        <a:t>～</a:t>
                      </a:r>
                      <a:r>
                        <a:rPr kumimoji="1" lang="en-US" altLang="ja-JP" dirty="0"/>
                        <a:t>23:00</a:t>
                      </a:r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8,000</a:t>
                      </a:r>
                      <a:r>
                        <a:rPr kumimoji="1" lang="ja-JP" altLang="en-US" dirty="0"/>
                        <a:t>円</a:t>
                      </a:r>
                      <a:endParaRPr kumimoji="1" lang="en-US" altLang="ja-JP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545237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80790973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トリミング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トリミング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トリミング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トリミング</Template>
  <TotalTime>27</TotalTime>
  <Words>78</Words>
  <Application>Microsoft Office PowerPoint</Application>
  <PresentationFormat>ワイド画面</PresentationFormat>
  <Paragraphs>28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4" baseType="lpstr">
      <vt:lpstr>メイリオ</vt:lpstr>
      <vt:lpstr>Franklin Gothic Book</vt:lpstr>
      <vt:lpstr>トリミング</vt:lpstr>
      <vt:lpstr>会員種別・料金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会員種別・料金</dc:title>
  <dc:creator>Gihyo Taro</dc:creator>
  <cp:lastModifiedBy>Gihyo Taro</cp:lastModifiedBy>
  <cp:revision>10</cp:revision>
  <dcterms:created xsi:type="dcterms:W3CDTF">2018-07-16T12:58:52Z</dcterms:created>
  <dcterms:modified xsi:type="dcterms:W3CDTF">2018-07-16T13:37:28Z</dcterms:modified>
</cp:coreProperties>
</file>

<file path=docProps/thumbnail.jpeg>
</file>