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8C81063-52A2-42DB-AA1E-2063CF83A7FB}" type="doc">
      <dgm:prSet loTypeId="urn:microsoft.com/office/officeart/2005/8/layout/hChevron3" loCatId="process" qsTypeId="urn:microsoft.com/office/officeart/2005/8/quickstyle/simple1" qsCatId="simple" csTypeId="urn:microsoft.com/office/officeart/2005/8/colors/accent1_2" csCatId="accent1" phldr="1"/>
      <dgm:spPr/>
    </dgm:pt>
    <dgm:pt modelId="{B53F66FF-8700-424C-98B1-7321948A22D5}">
      <dgm:prSet phldrT="[テキスト]"/>
      <dgm:spPr/>
      <dgm:t>
        <a:bodyPr/>
        <a:lstStyle/>
        <a:p>
          <a:r>
            <a:rPr kumimoji="1" lang="ja-JP" altLang="en-US" dirty="0"/>
            <a:t>書類選考</a:t>
          </a:r>
        </a:p>
      </dgm:t>
    </dgm:pt>
    <dgm:pt modelId="{A4839CDE-680D-4A26-9AC4-7873A659EFDB}" type="parTrans" cxnId="{5623D99D-56B5-4765-B18C-FA83190DBF90}">
      <dgm:prSet/>
      <dgm:spPr/>
      <dgm:t>
        <a:bodyPr/>
        <a:lstStyle/>
        <a:p>
          <a:endParaRPr kumimoji="1" lang="ja-JP" altLang="en-US"/>
        </a:p>
      </dgm:t>
    </dgm:pt>
    <dgm:pt modelId="{DF18B785-CE89-43A0-B694-0F8334FF6764}" type="sibTrans" cxnId="{5623D99D-56B5-4765-B18C-FA83190DBF90}">
      <dgm:prSet/>
      <dgm:spPr/>
      <dgm:t>
        <a:bodyPr/>
        <a:lstStyle/>
        <a:p>
          <a:endParaRPr kumimoji="1" lang="ja-JP" altLang="en-US"/>
        </a:p>
      </dgm:t>
    </dgm:pt>
    <dgm:pt modelId="{BC795DB7-39E2-4E1A-BB0E-525BFF245053}">
      <dgm:prSet phldrT="[テキスト]"/>
      <dgm:spPr/>
      <dgm:t>
        <a:bodyPr/>
        <a:lstStyle/>
        <a:p>
          <a:r>
            <a:rPr kumimoji="1" lang="ja-JP" altLang="en-US" dirty="0"/>
            <a:t>一次面接</a:t>
          </a:r>
        </a:p>
      </dgm:t>
    </dgm:pt>
    <dgm:pt modelId="{6EA9C457-0355-4210-8B40-27808BB7C008}" type="parTrans" cxnId="{51810D1C-7ACE-4CC5-B78C-E80D3CED520B}">
      <dgm:prSet/>
      <dgm:spPr/>
      <dgm:t>
        <a:bodyPr/>
        <a:lstStyle/>
        <a:p>
          <a:endParaRPr kumimoji="1" lang="ja-JP" altLang="en-US"/>
        </a:p>
      </dgm:t>
    </dgm:pt>
    <dgm:pt modelId="{B98B9C68-9064-4731-8339-D996752C7566}" type="sibTrans" cxnId="{51810D1C-7ACE-4CC5-B78C-E80D3CED520B}">
      <dgm:prSet/>
      <dgm:spPr/>
      <dgm:t>
        <a:bodyPr/>
        <a:lstStyle/>
        <a:p>
          <a:endParaRPr kumimoji="1" lang="ja-JP" altLang="en-US"/>
        </a:p>
      </dgm:t>
    </dgm:pt>
    <dgm:pt modelId="{820374E7-0C1B-49B6-B422-861695A4DC09}">
      <dgm:prSet phldrT="[テキスト]"/>
      <dgm:spPr/>
      <dgm:t>
        <a:bodyPr/>
        <a:lstStyle/>
        <a:p>
          <a:r>
            <a:rPr kumimoji="1" lang="ja-JP" altLang="en-US" dirty="0"/>
            <a:t>二次面接</a:t>
          </a:r>
        </a:p>
      </dgm:t>
    </dgm:pt>
    <dgm:pt modelId="{A967F601-ED39-44F4-A01C-9B1B824D397C}" type="parTrans" cxnId="{4C365E6B-1E92-4BE8-8787-64772D7064A9}">
      <dgm:prSet/>
      <dgm:spPr/>
      <dgm:t>
        <a:bodyPr/>
        <a:lstStyle/>
        <a:p>
          <a:endParaRPr kumimoji="1" lang="ja-JP" altLang="en-US"/>
        </a:p>
      </dgm:t>
    </dgm:pt>
    <dgm:pt modelId="{6B161E17-009B-41CD-99DD-4841916462FC}" type="sibTrans" cxnId="{4C365E6B-1E92-4BE8-8787-64772D7064A9}">
      <dgm:prSet/>
      <dgm:spPr/>
      <dgm:t>
        <a:bodyPr/>
        <a:lstStyle/>
        <a:p>
          <a:endParaRPr kumimoji="1" lang="ja-JP" altLang="en-US"/>
        </a:p>
      </dgm:t>
    </dgm:pt>
    <dgm:pt modelId="{06C0E38D-F792-425D-9D66-403214C98DE1}">
      <dgm:prSet/>
      <dgm:spPr/>
      <dgm:t>
        <a:bodyPr/>
        <a:lstStyle/>
        <a:p>
          <a:r>
            <a:rPr kumimoji="1" lang="ja-JP" altLang="en-US" dirty="0"/>
            <a:t>履歴書・職務経歴書による書類選考を行います</a:t>
          </a:r>
        </a:p>
      </dgm:t>
    </dgm:pt>
    <dgm:pt modelId="{F515599C-2B3F-4B16-863F-4BF7C85B994E}" type="parTrans" cxnId="{82D5ED7C-7D08-481D-9EE8-F6CBB7DFB922}">
      <dgm:prSet/>
      <dgm:spPr/>
      <dgm:t>
        <a:bodyPr/>
        <a:lstStyle/>
        <a:p>
          <a:endParaRPr kumimoji="1" lang="ja-JP" altLang="en-US"/>
        </a:p>
      </dgm:t>
    </dgm:pt>
    <dgm:pt modelId="{52F56855-4B15-4B40-B472-8931868AB3BD}" type="sibTrans" cxnId="{82D5ED7C-7D08-481D-9EE8-F6CBB7DFB922}">
      <dgm:prSet/>
      <dgm:spPr/>
      <dgm:t>
        <a:bodyPr/>
        <a:lstStyle/>
        <a:p>
          <a:endParaRPr kumimoji="1" lang="ja-JP" altLang="en-US"/>
        </a:p>
      </dgm:t>
    </dgm:pt>
    <dgm:pt modelId="{B405D5BC-E3BD-4998-A955-3EF6EC928241}">
      <dgm:prSet/>
      <dgm:spPr/>
      <dgm:t>
        <a:bodyPr/>
        <a:lstStyle/>
        <a:p>
          <a:r>
            <a:rPr kumimoji="1" lang="ja-JP" altLang="en-US" dirty="0"/>
            <a:t>部門長・人事責任者による面接を行います（</a:t>
          </a:r>
          <a:r>
            <a:rPr kumimoji="1" lang="en-US" altLang="ja-JP" dirty="0"/>
            <a:t>30</a:t>
          </a:r>
          <a:r>
            <a:rPr kumimoji="1" lang="ja-JP" altLang="en-US" dirty="0"/>
            <a:t>分程度）</a:t>
          </a:r>
        </a:p>
      </dgm:t>
    </dgm:pt>
    <dgm:pt modelId="{4C3EF1B4-7057-4C81-89FE-70D3C1694D35}" type="parTrans" cxnId="{217DC7B7-40AD-416E-A366-F143CEB24144}">
      <dgm:prSet/>
      <dgm:spPr/>
      <dgm:t>
        <a:bodyPr/>
        <a:lstStyle/>
        <a:p>
          <a:endParaRPr kumimoji="1" lang="ja-JP" altLang="en-US"/>
        </a:p>
      </dgm:t>
    </dgm:pt>
    <dgm:pt modelId="{EB265AE5-C126-4DA0-A04B-7E9BE44BF225}" type="sibTrans" cxnId="{217DC7B7-40AD-416E-A366-F143CEB24144}">
      <dgm:prSet/>
      <dgm:spPr/>
      <dgm:t>
        <a:bodyPr/>
        <a:lstStyle/>
        <a:p>
          <a:endParaRPr kumimoji="1" lang="ja-JP" altLang="en-US"/>
        </a:p>
      </dgm:t>
    </dgm:pt>
    <dgm:pt modelId="{F4F929A3-848D-4035-B7FA-702D1358CE41}">
      <dgm:prSet/>
      <dgm:spPr/>
      <dgm:t>
        <a:bodyPr/>
        <a:lstStyle/>
        <a:p>
          <a:r>
            <a:rPr kumimoji="1" lang="ja-JP" altLang="en-US" dirty="0"/>
            <a:t>社長・担当役員による面接を行います（</a:t>
          </a:r>
          <a:r>
            <a:rPr kumimoji="1" lang="en-US" altLang="ja-JP" dirty="0"/>
            <a:t>20</a:t>
          </a:r>
          <a:r>
            <a:rPr kumimoji="1" lang="ja-JP" altLang="en-US" dirty="0"/>
            <a:t>分程度）</a:t>
          </a:r>
        </a:p>
      </dgm:t>
    </dgm:pt>
    <dgm:pt modelId="{53B6E473-FD35-4FE5-B586-C319CA1865A8}" type="parTrans" cxnId="{9ECD2963-E7F9-4523-9AD3-CEBE68CD1F41}">
      <dgm:prSet/>
      <dgm:spPr/>
      <dgm:t>
        <a:bodyPr/>
        <a:lstStyle/>
        <a:p>
          <a:endParaRPr kumimoji="1" lang="ja-JP" altLang="en-US"/>
        </a:p>
      </dgm:t>
    </dgm:pt>
    <dgm:pt modelId="{F60D1F76-86A0-4056-A836-824633B35A02}" type="sibTrans" cxnId="{9ECD2963-E7F9-4523-9AD3-CEBE68CD1F41}">
      <dgm:prSet/>
      <dgm:spPr/>
      <dgm:t>
        <a:bodyPr/>
        <a:lstStyle/>
        <a:p>
          <a:endParaRPr kumimoji="1" lang="ja-JP" altLang="en-US"/>
        </a:p>
      </dgm:t>
    </dgm:pt>
    <dgm:pt modelId="{0FA38CD2-1487-4F35-9067-A50261718967}" type="pres">
      <dgm:prSet presAssocID="{38C81063-52A2-42DB-AA1E-2063CF83A7FB}" presName="Name0" presStyleCnt="0">
        <dgm:presLayoutVars>
          <dgm:dir/>
          <dgm:resizeHandles val="exact"/>
        </dgm:presLayoutVars>
      </dgm:prSet>
      <dgm:spPr/>
    </dgm:pt>
    <dgm:pt modelId="{ABA21C13-5E93-422B-A39D-28930E51AE60}" type="pres">
      <dgm:prSet presAssocID="{B53F66FF-8700-424C-98B1-7321948A22D5}" presName="parAndChTx" presStyleLbl="node1" presStyleIdx="0" presStyleCnt="3">
        <dgm:presLayoutVars>
          <dgm:bulletEnabled val="1"/>
        </dgm:presLayoutVars>
      </dgm:prSet>
      <dgm:spPr/>
    </dgm:pt>
    <dgm:pt modelId="{FF075E0F-5DE3-4AC8-BECF-8F8E3C960F3D}" type="pres">
      <dgm:prSet presAssocID="{DF18B785-CE89-43A0-B694-0F8334FF6764}" presName="parAndChSpace" presStyleCnt="0"/>
      <dgm:spPr/>
    </dgm:pt>
    <dgm:pt modelId="{0E4D45CC-FF68-450A-9338-CC3FF2991717}" type="pres">
      <dgm:prSet presAssocID="{BC795DB7-39E2-4E1A-BB0E-525BFF245053}" presName="parAndChTx" presStyleLbl="node1" presStyleIdx="1" presStyleCnt="3">
        <dgm:presLayoutVars>
          <dgm:bulletEnabled val="1"/>
        </dgm:presLayoutVars>
      </dgm:prSet>
      <dgm:spPr/>
    </dgm:pt>
    <dgm:pt modelId="{A281A68F-9140-46F0-9912-D70D36553130}" type="pres">
      <dgm:prSet presAssocID="{B98B9C68-9064-4731-8339-D996752C7566}" presName="parAndChSpace" presStyleCnt="0"/>
      <dgm:spPr/>
    </dgm:pt>
    <dgm:pt modelId="{CF083107-1E05-47B3-9D14-474F8DC9A23E}" type="pres">
      <dgm:prSet presAssocID="{820374E7-0C1B-49B6-B422-861695A4DC09}" presName="parAndChTx" presStyleLbl="node1" presStyleIdx="2" presStyleCnt="3">
        <dgm:presLayoutVars>
          <dgm:bulletEnabled val="1"/>
        </dgm:presLayoutVars>
      </dgm:prSet>
      <dgm:spPr/>
    </dgm:pt>
  </dgm:ptLst>
  <dgm:cxnLst>
    <dgm:cxn modelId="{51810D1C-7ACE-4CC5-B78C-E80D3CED520B}" srcId="{38C81063-52A2-42DB-AA1E-2063CF83A7FB}" destId="{BC795DB7-39E2-4E1A-BB0E-525BFF245053}" srcOrd="1" destOrd="0" parTransId="{6EA9C457-0355-4210-8B40-27808BB7C008}" sibTransId="{B98B9C68-9064-4731-8339-D996752C7566}"/>
    <dgm:cxn modelId="{9E267E2E-CAA4-491D-945D-8C4D47A8F81C}" type="presOf" srcId="{B53F66FF-8700-424C-98B1-7321948A22D5}" destId="{ABA21C13-5E93-422B-A39D-28930E51AE60}" srcOrd="0" destOrd="0" presId="urn:microsoft.com/office/officeart/2005/8/layout/hChevron3"/>
    <dgm:cxn modelId="{ED497537-6762-435C-B3E6-B642034C9405}" type="presOf" srcId="{820374E7-0C1B-49B6-B422-861695A4DC09}" destId="{CF083107-1E05-47B3-9D14-474F8DC9A23E}" srcOrd="0" destOrd="0" presId="urn:microsoft.com/office/officeart/2005/8/layout/hChevron3"/>
    <dgm:cxn modelId="{DB69973C-7FBD-4821-88CB-B0784F2D5801}" type="presOf" srcId="{BC795DB7-39E2-4E1A-BB0E-525BFF245053}" destId="{0E4D45CC-FF68-450A-9338-CC3FF2991717}" srcOrd="0" destOrd="0" presId="urn:microsoft.com/office/officeart/2005/8/layout/hChevron3"/>
    <dgm:cxn modelId="{9ECD2963-E7F9-4523-9AD3-CEBE68CD1F41}" srcId="{820374E7-0C1B-49B6-B422-861695A4DC09}" destId="{F4F929A3-848D-4035-B7FA-702D1358CE41}" srcOrd="0" destOrd="0" parTransId="{53B6E473-FD35-4FE5-B586-C319CA1865A8}" sibTransId="{F60D1F76-86A0-4056-A836-824633B35A02}"/>
    <dgm:cxn modelId="{4C365E6B-1E92-4BE8-8787-64772D7064A9}" srcId="{38C81063-52A2-42DB-AA1E-2063CF83A7FB}" destId="{820374E7-0C1B-49B6-B422-861695A4DC09}" srcOrd="2" destOrd="0" parTransId="{A967F601-ED39-44F4-A01C-9B1B824D397C}" sibTransId="{6B161E17-009B-41CD-99DD-4841916462FC}"/>
    <dgm:cxn modelId="{82D5ED7C-7D08-481D-9EE8-F6CBB7DFB922}" srcId="{B53F66FF-8700-424C-98B1-7321948A22D5}" destId="{06C0E38D-F792-425D-9D66-403214C98DE1}" srcOrd="0" destOrd="0" parTransId="{F515599C-2B3F-4B16-863F-4BF7C85B994E}" sibTransId="{52F56855-4B15-4B40-B472-8931868AB3BD}"/>
    <dgm:cxn modelId="{B70DD282-30B8-4BFF-A3E3-133E2F6E064F}" type="presOf" srcId="{38C81063-52A2-42DB-AA1E-2063CF83A7FB}" destId="{0FA38CD2-1487-4F35-9067-A50261718967}" srcOrd="0" destOrd="0" presId="urn:microsoft.com/office/officeart/2005/8/layout/hChevron3"/>
    <dgm:cxn modelId="{5623D99D-56B5-4765-B18C-FA83190DBF90}" srcId="{38C81063-52A2-42DB-AA1E-2063CF83A7FB}" destId="{B53F66FF-8700-424C-98B1-7321948A22D5}" srcOrd="0" destOrd="0" parTransId="{A4839CDE-680D-4A26-9AC4-7873A659EFDB}" sibTransId="{DF18B785-CE89-43A0-B694-0F8334FF6764}"/>
    <dgm:cxn modelId="{47BE979F-6641-4FA7-9432-922A9D24CB75}" type="presOf" srcId="{B405D5BC-E3BD-4998-A955-3EF6EC928241}" destId="{0E4D45CC-FF68-450A-9338-CC3FF2991717}" srcOrd="0" destOrd="1" presId="urn:microsoft.com/office/officeart/2005/8/layout/hChevron3"/>
    <dgm:cxn modelId="{217DC7B7-40AD-416E-A366-F143CEB24144}" srcId="{BC795DB7-39E2-4E1A-BB0E-525BFF245053}" destId="{B405D5BC-E3BD-4998-A955-3EF6EC928241}" srcOrd="0" destOrd="0" parTransId="{4C3EF1B4-7057-4C81-89FE-70D3C1694D35}" sibTransId="{EB265AE5-C126-4DA0-A04B-7E9BE44BF225}"/>
    <dgm:cxn modelId="{326DF5C9-A38B-4275-8CFA-588906F6BEBE}" type="presOf" srcId="{F4F929A3-848D-4035-B7FA-702D1358CE41}" destId="{CF083107-1E05-47B3-9D14-474F8DC9A23E}" srcOrd="0" destOrd="1" presId="urn:microsoft.com/office/officeart/2005/8/layout/hChevron3"/>
    <dgm:cxn modelId="{AABD7FE4-3402-4849-9083-557C52FA6FDB}" type="presOf" srcId="{06C0E38D-F792-425D-9D66-403214C98DE1}" destId="{ABA21C13-5E93-422B-A39D-28930E51AE60}" srcOrd="0" destOrd="1" presId="urn:microsoft.com/office/officeart/2005/8/layout/hChevron3"/>
    <dgm:cxn modelId="{0A511BB0-1CAD-4A7E-B86B-3DD3A4C8D22C}" type="presParOf" srcId="{0FA38CD2-1487-4F35-9067-A50261718967}" destId="{ABA21C13-5E93-422B-A39D-28930E51AE60}" srcOrd="0" destOrd="0" presId="urn:microsoft.com/office/officeart/2005/8/layout/hChevron3"/>
    <dgm:cxn modelId="{C2624630-8C01-4486-9C19-B4744748AA62}" type="presParOf" srcId="{0FA38CD2-1487-4F35-9067-A50261718967}" destId="{FF075E0F-5DE3-4AC8-BECF-8F8E3C960F3D}" srcOrd="1" destOrd="0" presId="urn:microsoft.com/office/officeart/2005/8/layout/hChevron3"/>
    <dgm:cxn modelId="{11ECCD33-2ED5-4E40-9FFE-940FDE5D14F7}" type="presParOf" srcId="{0FA38CD2-1487-4F35-9067-A50261718967}" destId="{0E4D45CC-FF68-450A-9338-CC3FF2991717}" srcOrd="2" destOrd="0" presId="urn:microsoft.com/office/officeart/2005/8/layout/hChevron3"/>
    <dgm:cxn modelId="{A26C2861-414F-44F7-A183-843841760338}" type="presParOf" srcId="{0FA38CD2-1487-4F35-9067-A50261718967}" destId="{A281A68F-9140-46F0-9912-D70D36553130}" srcOrd="3" destOrd="0" presId="urn:microsoft.com/office/officeart/2005/8/layout/hChevron3"/>
    <dgm:cxn modelId="{AAD7FEE5-A196-4544-AF12-394B3DCC9D1E}" type="presParOf" srcId="{0FA38CD2-1487-4F35-9067-A50261718967}" destId="{CF083107-1E05-47B3-9D14-474F8DC9A23E}" srcOrd="4" destOrd="0" presId="urn:microsoft.com/office/officeart/2005/8/layout/hChevron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BA21C13-5E93-422B-A39D-28930E51AE60}">
      <dsp:nvSpPr>
        <dsp:cNvPr id="0" name=""/>
        <dsp:cNvSpPr/>
      </dsp:nvSpPr>
      <dsp:spPr>
        <a:xfrm>
          <a:off x="4271" y="517251"/>
          <a:ext cx="3735276" cy="2988221"/>
        </a:xfrm>
        <a:prstGeom prst="homePlate">
          <a:avLst>
            <a:gd name="adj" fmla="val 2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1772" tIns="60960" rIns="527089" bIns="60960" numCol="1" spcCol="1270" anchor="t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kern="1200" dirty="0"/>
            <a:t>書類選考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履歴書・職務経歴書による書類選考を行います</a:t>
          </a:r>
        </a:p>
      </dsp:txBody>
      <dsp:txXfrm>
        <a:off x="4271" y="517251"/>
        <a:ext cx="3361748" cy="2988221"/>
      </dsp:txXfrm>
    </dsp:sp>
    <dsp:sp modelId="{0E4D45CC-FF68-450A-9338-CC3FF2991717}">
      <dsp:nvSpPr>
        <dsp:cNvPr id="0" name=""/>
        <dsp:cNvSpPr/>
      </dsp:nvSpPr>
      <dsp:spPr>
        <a:xfrm>
          <a:off x="2992492" y="517251"/>
          <a:ext cx="3735276" cy="2988221"/>
        </a:xfrm>
        <a:prstGeom prst="chevron">
          <a:avLst>
            <a:gd name="adj" fmla="val 2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1772" tIns="60960" rIns="131772" bIns="60960" numCol="1" spcCol="1270" anchor="t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kern="1200" dirty="0"/>
            <a:t>一次面接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部門長・人事責任者による面接を行います（</a:t>
          </a:r>
          <a:r>
            <a:rPr kumimoji="1" lang="en-US" altLang="ja-JP" sz="1900" kern="1200" dirty="0"/>
            <a:t>30</a:t>
          </a:r>
          <a:r>
            <a:rPr kumimoji="1" lang="ja-JP" altLang="en-US" sz="1900" kern="1200" dirty="0"/>
            <a:t>分程度）</a:t>
          </a:r>
        </a:p>
      </dsp:txBody>
      <dsp:txXfrm>
        <a:off x="3739547" y="517251"/>
        <a:ext cx="2241166" cy="2988221"/>
      </dsp:txXfrm>
    </dsp:sp>
    <dsp:sp modelId="{CF083107-1E05-47B3-9D14-474F8DC9A23E}">
      <dsp:nvSpPr>
        <dsp:cNvPr id="0" name=""/>
        <dsp:cNvSpPr/>
      </dsp:nvSpPr>
      <dsp:spPr>
        <a:xfrm>
          <a:off x="5980713" y="517251"/>
          <a:ext cx="3735276" cy="2988221"/>
        </a:xfrm>
        <a:prstGeom prst="chevron">
          <a:avLst>
            <a:gd name="adj" fmla="val 2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1772" tIns="60960" rIns="131772" bIns="60960" numCol="1" spcCol="1270" anchor="t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kern="1200" dirty="0"/>
            <a:t>二次面接</a:t>
          </a: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900" kern="1200" dirty="0"/>
            <a:t>社長・担当役員による面接を行います（</a:t>
          </a:r>
          <a:r>
            <a:rPr kumimoji="1" lang="en-US" altLang="ja-JP" sz="1900" kern="1200" dirty="0"/>
            <a:t>20</a:t>
          </a:r>
          <a:r>
            <a:rPr kumimoji="1" lang="ja-JP" altLang="en-US" sz="1900" kern="1200" dirty="0"/>
            <a:t>分程度）</a:t>
          </a:r>
        </a:p>
      </dsp:txBody>
      <dsp:txXfrm>
        <a:off x="6727768" y="517251"/>
        <a:ext cx="2241166" cy="298822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Chevron3">
  <dgm:title val=""/>
  <dgm:desc val=""/>
  <dgm:catLst>
    <dgm:cat type="process" pri="10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func="maxDepth" op="gte" val="2">
        <dgm:constrLst>
          <dgm:constr type="w" for="ch" forName="parAndChTx" refType="w"/>
          <dgm:constr type="primFontSz" for="ch" ptType="node" op="equ"/>
          <dgm:constr type="w" for="ch" forName="parAndChSpace" refType="w" refFor="ch" refForName="parAndChTx" fact="-0.2"/>
          <dgm:constr type="w" for="ch" ptType="sibTrans" op="equ"/>
        </dgm:constrLst>
        <dgm:ruleLst/>
        <dgm:forEach name="Name6" axis="ch" ptType="node">
          <dgm:layoutNode name="parAndChTx">
            <dgm:varLst>
              <dgm:bulletEnabled val="1"/>
            </dgm:varLst>
            <dgm:alg type="tx"/>
            <dgm:choose name="Name7">
              <dgm:if name="Name8" func="var" arg="dir" op="equ" val="norm">
                <dgm:choose name="Name9">
                  <dgm:if name="Name10" axis="self" ptType="node" func="pos" op="equ" val="1">
                    <dgm:shape xmlns:r="http://schemas.openxmlformats.org/officeDocument/2006/relationships" type="homePlate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1"/>
                      <dgm:constr type="rMarg" refType="w" fact="0.4"/>
                    </dgm:constrLst>
                  </dgm:if>
                  <dgm:else name="Name11">
                    <dgm:shape xmlns:r="http://schemas.openxmlformats.org/officeDocument/2006/relationships" type="chevron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1"/>
                      <dgm:constr type="rMarg" refType="w" fact="0.1"/>
                    </dgm:constrLst>
                  </dgm:else>
                </dgm:choose>
              </dgm:if>
              <dgm:else name="Name12">
                <dgm:choose name="Name13">
                  <dgm:if name="Name14" axis="self" ptType="node" func="pos" op="equ" val="1">
                    <dgm:shape xmlns:r="http://schemas.openxmlformats.org/officeDocument/2006/relationships" rot="180" type="homePlate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4"/>
                      <dgm:constr type="rMarg" refType="w" fact="0.1"/>
                    </dgm:constrLst>
                  </dgm:if>
                  <dgm:else name="Name15">
                    <dgm:shape xmlns:r="http://schemas.openxmlformats.org/officeDocument/2006/relationships" rot="180" type="chevron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1"/>
                      <dgm:constr type="rMarg" refType="w" fact="0.1"/>
                    </dgm:constrLst>
                  </dgm:else>
                </dgm:choose>
              </dgm:else>
            </dgm:choose>
            <dgm:ruleLst>
              <dgm:rule type="primFontSz" val="5" fact="NaN" max="NaN"/>
            </dgm:ruleLst>
          </dgm:layoutNode>
          <dgm:forEach name="Name16" axis="followSib" ptType="sibTrans" cnt="1">
            <dgm:layoutNode name="parAndCh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17">
        <dgm:constrLst>
          <dgm:constr type="w" for="ch" forName="parTxOnly" refType="w"/>
          <dgm:constr type="primFontSz" for="ch" ptType="node" op="equ"/>
          <dgm:constr type="w" for="ch" forName="parSpace" refType="w" refFor="ch" refForName="parTxOnly" fact="-0.2"/>
          <dgm:constr type="w" for="ch" ptType="sibTrans" op="equ"/>
        </dgm:constrLst>
        <dgm:ruleLst/>
        <dgm:forEach name="Name18" axis="ch" ptType="node">
          <dgm:layoutNode name="parTxOnly">
            <dgm:varLst>
              <dgm:bulletEnabled val="1"/>
            </dgm:varLst>
            <dgm:alg type="tx"/>
            <dgm:presOf axis="desOrSelf" ptType="node"/>
            <dgm:choose name="Name19">
              <dgm:if name="Name20" func="var" arg="dir" op="equ" val="norm">
                <dgm:choose name="Name21">
                  <dgm:if name="Name22" axis="self" ptType="node" func="pos" op="equ" val="1">
                    <dgm:shape xmlns:r="http://schemas.openxmlformats.org/officeDocument/2006/relationships" type="homePlate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42"/>
                      <dgm:constr type="rMarg" refType="primFontSz" fact="0.105"/>
                    </dgm:constrLst>
                  </dgm:if>
                  <dgm:else name="Name23">
                    <dgm:shape xmlns:r="http://schemas.openxmlformats.org/officeDocument/2006/relationships" type="chevron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315"/>
                      <dgm:constr type="rMarg" refType="primFontSz" fact="0.105"/>
                    </dgm:constrLst>
                  </dgm:else>
                </dgm:choose>
              </dgm:if>
              <dgm:else name="Name24">
                <dgm:choose name="Name25">
                  <dgm:if name="Name26" axis="self" ptType="node" func="pos" op="equ" val="1">
                    <dgm:shape xmlns:r="http://schemas.openxmlformats.org/officeDocument/2006/relationships" rot="180" type="homePlate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105"/>
                      <dgm:constr type="rMarg" refType="primFontSz" fact="0.42"/>
                    </dgm:constrLst>
                  </dgm:if>
                  <dgm:else name="Name27">
                    <dgm:shape xmlns:r="http://schemas.openxmlformats.org/officeDocument/2006/relationships" rot="180" type="chevron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105"/>
                      <dgm:constr type="rMarg" refType="primFontSz" fact="0.315"/>
                    </dgm:constrLst>
                  </dgm:else>
                </dgm:choose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052315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6421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90702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4910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141904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3954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9127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513757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7661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63574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8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10600" y="4960138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62472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474576E0-B373-4A1C-86E6-CF878F148B44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029232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kumimoji="1"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2092A269-CEC2-4B07-8BED-789A8C9EE8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採用の流れ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BBBD154A-B65A-4A5E-9E80-603E44BD6E2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79991771"/>
              </p:ext>
            </p:extLst>
          </p:nvPr>
        </p:nvGraphicFramePr>
        <p:xfrm>
          <a:off x="1023938" y="2286000"/>
          <a:ext cx="9720262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562002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mph" presetSubtype="0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indefinite"/>
                                        <p:tgtEl>
                                          <p:spTgt spid="6">
                                            <p:graphicEl>
                                              <a:dgm id="{ABA21C13-5E93-422B-A39D-28930E51AE6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7" dur="indefinite"/>
                                        <p:tgtEl>
                                          <p:spTgt spid="6">
                                            <p:graphicEl>
                                              <a:dgm id="{ABA21C13-5E93-422B-A39D-28930E51AE6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mph" presetSubtype="0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indefinite"/>
                                        <p:tgtEl>
                                          <p:spTgt spid="6">
                                            <p:graphicEl>
                                              <a:dgm id="{0E4D45CC-FF68-450A-9338-CC3FF299171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2" dur="indefinite"/>
                                        <p:tgtEl>
                                          <p:spTgt spid="6">
                                            <p:graphicEl>
                                              <a:dgm id="{0E4D45CC-FF68-450A-9338-CC3FF2991717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mph" presetSubtype="0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indefinite"/>
                                        <p:tgtEl>
                                          <p:spTgt spid="6">
                                            <p:graphicEl>
                                              <a:dgm id="{CF083107-1E05-47B3-9D14-474F8DC9A23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7" dur="indefinite"/>
                                        <p:tgtEl>
                                          <p:spTgt spid="6">
                                            <p:graphicEl>
                                              <a:dgm id="{CF083107-1E05-47B3-9D14-474F8DC9A23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Dgm bld="one"/>
        </p:bldSub>
      </p:bldGraphic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ンテグラル">
  <a:themeElements>
    <a:clrScheme name="インテグラル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インテグラル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インテグラル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44</TotalTime>
  <Words>48</Words>
  <Application>Microsoft Office PowerPoint</Application>
  <PresentationFormat>ワイド画面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メイリオ</vt:lpstr>
      <vt:lpstr>Tw Cen MT</vt:lpstr>
      <vt:lpstr>Tw Cen MT Condensed</vt:lpstr>
      <vt:lpstr>Wingdings 3</vt:lpstr>
      <vt:lpstr>インテグラル</vt:lpstr>
      <vt:lpstr>採用の流れ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採用の流れ</dc:title>
  <dc:creator>Gihyo Taro</dc:creator>
  <cp:lastModifiedBy>Gihyo Taro</cp:lastModifiedBy>
  <cp:revision>4</cp:revision>
  <dcterms:created xsi:type="dcterms:W3CDTF">2018-07-10T00:20:29Z</dcterms:created>
  <dcterms:modified xsi:type="dcterms:W3CDTF">2018-08-09T00:41:40Z</dcterms:modified>
</cp:coreProperties>
</file>

<file path=docProps/thumbnail.jpeg>
</file>