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7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D918981-6F06-4270-A929-FC9574EDE9C7}" type="datetimeFigureOut">
              <a:rPr kumimoji="1" lang="ja-JP" altLang="en-US" smtClean="0"/>
              <a:t>2018/8/16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AE124CB-918E-43EB-B1C0-6803298A5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83761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17829401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6395948"/>
      </p:ext>
    </p:extLst>
  </p:cSld>
  <p:clrMapOvr>
    <a:masterClrMapping/>
  </p:clrMapOvr>
  <p:hf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2306386"/>
      </p:ext>
    </p:extLst>
  </p:cSld>
  <p:clrMapOvr>
    <a:masterClrMapping/>
  </p:clrMapOvr>
  <p:hf hdr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0521254"/>
      </p:ext>
    </p:extLst>
  </p:cSld>
  <p:clrMapOvr>
    <a:masterClrMapping/>
  </p:clrMapOvr>
  <p:hf hd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42766166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8235331"/>
      </p:ext>
    </p:extLst>
  </p:cSld>
  <p:clrMapOvr>
    <a:masterClrMapping/>
  </p:clrMapOvr>
  <p:hf hd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3676689"/>
      </p:ext>
    </p:extLst>
  </p:cSld>
  <p:clrMapOvr>
    <a:masterClrMapping/>
  </p:clrMapOvr>
  <p:hf hd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85208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37872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656639686"/>
      </p:ext>
    </p:extLst>
  </p:cSld>
  <p:clrMapOvr>
    <a:masterClrMapping/>
  </p:clrMapOvr>
  <p:hf hdr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154514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138855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8" r:id="rId1"/>
    <p:sldLayoutId id="2147483809" r:id="rId2"/>
    <p:sldLayoutId id="2147483810" r:id="rId3"/>
    <p:sldLayoutId id="2147483811" r:id="rId4"/>
    <p:sldLayoutId id="2147483812" r:id="rId5"/>
    <p:sldLayoutId id="2147483813" r:id="rId6"/>
    <p:sldLayoutId id="2147483814" r:id="rId7"/>
    <p:sldLayoutId id="2147483815" r:id="rId8"/>
    <p:sldLayoutId id="2147483816" r:id="rId9"/>
    <p:sldLayoutId id="2147483817" r:id="rId10"/>
    <p:sldLayoutId id="2147483818" r:id="rId11"/>
  </p:sldLayoutIdLst>
  <p:hf hdr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accent5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40E633B-5294-46A6-9304-910666F6D2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FB09941-F905-48BA-99A8-916D349412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FDAB20F-4F36-434E-B514-E0A798CE8D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F497E69-753A-4B51-8731-BC81CF07F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5139FB-12C0-4D05-A87C-03ED28B91F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0DE85CB-A908-4043-8E5A-1CFC5A062B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CBA4934-1423-403A-BC49-3E5E874F3A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2B6EBDD8-3873-4E44-8369-3588DC81DA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4EE558D6-6ABC-4509-94EC-6B3C70EBC4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F9922E-53A4-42CE-88C0-A8C269DFA6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5EBFCF8-F7CB-438A-96C5-5DCE091A5C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92B8475-4F50-4EBC-AC70-ED795EAC77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E27CE56-9AC4-4DFE-BC31-D60894DA24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1ACB9D2-C8CB-41B0-A1FF-186BD62F59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5F23A8-569B-4235-B96E-E413DE80BC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37EEB00-F520-416F-96A9-9D11CB9E71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513C44-4339-4E29-B8A2-01388503F3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4A5BB50-75C5-44EF-8B19-AE29C5880A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9158576-8D8A-41D8-88E1-FF071CBE8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DD13AAE-0AB7-48C3-BE05-DC44F1A006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8E466BA-8860-4428-AD55-0D7FC6C637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トリミング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トリミング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トリミング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トリミング</Template>
  <TotalTime>292</TotalTime>
  <Words>205</Words>
  <Application>Microsoft Office PowerPoint</Application>
  <PresentationFormat>ワイド画面</PresentationFormat>
  <Paragraphs>73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7</cp:revision>
  <dcterms:created xsi:type="dcterms:W3CDTF">2018-07-22T00:53:17Z</dcterms:created>
  <dcterms:modified xsi:type="dcterms:W3CDTF">2018-08-16T13:23:47Z</dcterms:modified>
</cp:coreProperties>
</file>