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FD1D250-BFCC-45D7-825C-03C4F47FCB8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52A1D353-F941-4F9E-94C6-B09B22736BB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64AFD65-7D10-4B1B-923D-0565634167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F6800EA-BB14-49D1-8C3E-38B9D6D18D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FC602FE-0837-4D4A-9D5C-BD0B5FD4F1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97843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EA6CB17-B123-4CC5-91A9-55C6782C14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058B142-0E13-4127-8AC2-B58708D129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17F2F8D-BA2A-44E9-8963-998AF59877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8DDAA4F-9135-42F2-8233-CF11FA4BDA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F96EFE7-D9EE-4709-8014-DCDAF830E1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90464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26F2667-91E9-48D0-91BC-78A10C7CD46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E5A76772-00C7-4F99-BC0F-9A2255727F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F0D6571-615E-44C8-95E7-57148E8069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14DFACC-D955-4749-A2D7-05F50B97A3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223FCD5-CA29-45BC-BA96-C891180758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6844530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と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DEF60B3-A55C-4718-970F-079D4C3136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3C09974-51F5-487C-A64C-FB8490EF7CE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AFA0CF6-05DF-4CB2-87A1-C461C79EF0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17E2B0-6DAD-4DE2-A04F-B94CBB92B995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C23ED7F-2DC2-400D-9D19-F175E7D2E0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0159D7E-4116-41BF-8E36-9F4A7F2F17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610CD1-78C9-4317-9A1D-4EE0A2729F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54522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2FB95C9-C678-4E1C-964C-5230C88E66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738F9EC-9942-418F-BB71-698DF1BB1C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CD1C898-8307-4116-A939-CFBC4873C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8D6C0B3-8652-4751-9876-1FC3700CF1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D0D7C17-EE90-4BFC-8DDD-29721D5FAD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8447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861BB23-F343-458B-AB2F-C185AF6D06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D69645A-86AA-4D47-8760-D7AF9506E8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5D1AD0C-9C4E-4176-A513-1358AA5803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518F271-90D7-4815-B99D-7DBA096B8C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126A205-939B-4745-90CA-C27F3D7798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41185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4065FDB-720B-46D1-B015-30153E54CE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85F65D8-1738-4231-BDB6-D80B062D7CB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B32D669-596A-4E32-B89D-8E8ABD25FF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0F40756-C7FE-4D28-A313-6F44F2FF97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939770B-AD70-4C52-8D1D-429DD97CD0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BFCB733-18E1-4F2E-8DC8-38CF022135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84922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6194DE7-FB19-40D3-8B02-2BBC8B859B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454C908-D4F1-455E-8507-4F4CF4101F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BCC23E0-9EF8-40E6-A367-9F70EFDD7ED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A844B735-6214-4DFC-9929-C9A90CDDFD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9B6CCF7D-1E31-4EEC-A4E4-F513A61257A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5A36BCD2-7C9A-4891-B4E4-76E362E9E8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00AA07D-A0A9-4E15-8EED-98968E8E1A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559D39F-26BA-4487-B7DD-1BE48071EC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72272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AA31F87-A99D-4DA7-A056-A0B0979DBD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D2D534D-005B-4982-B10A-6C4E1AD823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4C40531-7A84-4C5D-BAC3-80C5518A09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939FE2F9-D0AF-4BB3-9A7E-473CFE0510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820087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D121D7E-149A-489E-A805-53B038BD62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123AB5C7-90B3-45B1-B23F-FDD3104EBE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FA19C92-638F-4A1E-8F43-A4320AB316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20710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6EB2DD2-D42D-4E10-B4BB-F4BB67A832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BB4974E-DB7E-4D53-BF07-97822B9DD9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D76764C-8C4C-46BE-9554-12ADA14811B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0CBE38-B80A-4261-ABF0-E1B9C70F2E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A8F5EA4-3F8B-4946-9899-FD16C4FFA0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D3F0378-5DA8-4375-B3A0-676CAB39B8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36306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753DC92-38FC-4CA0-A160-3282537AFB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A7C4847D-D580-46F2-875E-D54548EC766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6B0EED8-4328-4449-B327-9E50527D897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4308B06-1809-4DD7-BF2E-5907BD8E83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C9BDA35D-86E5-462B-9FC5-030B57E223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366E4E9-2304-46B7-95A0-84A3B1155E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01464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3B6C46A-EA1B-49B8-BDF8-1A143AD043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3658E2A-9C94-4CED-B4B0-472A6E2575D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A48B8C5-D7C3-492B-99B6-0369622132D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CDC21C-F4F1-4F4C-88D4-9CD529600640}" type="datetimeFigureOut">
              <a:rPr kumimoji="1" lang="ja-JP" altLang="en-US" smtClean="0"/>
              <a:t>2018/7/31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5E22875-6BF7-4719-B9D9-89D89E29F25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0CC95FB-592C-4938-946B-39EA73193E7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2EFED5-EB8B-45CE-8375-4B3AFCC78D1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77115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32AE199-E085-46B5-BFA5-967C3F87C5B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EF3335C-C5CA-4396-8B63-909A7F01C29A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72767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2EA15FE-664B-48A5-B42C-CF0B2AEF06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キャンプの目的・特長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F3AEB4F-2A43-4D83-9258-94E3F9F9382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20000"/>
          </a:bodyPr>
          <a:lstStyle/>
          <a:p>
            <a:pPr marR="0" lvl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目的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自然の恵みと楽しさを感じる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野菜収穫・地引網を通じて、食への意識を向ける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地元の文化を知る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子どもの自立心を育てる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参加者同士の交流を楽しむ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親子で体験を共有し、つながりを深める</a:t>
            </a:r>
          </a:p>
          <a:p>
            <a:pPr marR="0" lvl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特長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海辺のキャンプ場に宿泊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豊富な体験メニュー（地引網、野菜・果物収穫、海水浴、郷土料理など）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地元の人との交流</a:t>
            </a:r>
          </a:p>
          <a:p>
            <a:pPr marR="0" lvl="1" rtl="0"/>
            <a:r>
              <a:rPr lang="zh-TW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花火大会鑑賞</a:t>
            </a:r>
          </a:p>
          <a:p>
            <a:pPr marR="0" lvl="1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経験豊富なスタッフによるサポート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134621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B1EDBFC-0092-440A-A574-AF92727480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ツアー概要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DFC1BE8-BF3B-4104-8965-6457A423BAC8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zh-TW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開催日</a:t>
            </a:r>
            <a:r>
              <a:rPr lang="zh-TW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en-US" altLang="zh-TW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8</a:t>
            </a:r>
            <a:r>
              <a:rPr lang="zh-TW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月</a:t>
            </a:r>
            <a:r>
              <a:rPr lang="en-US" altLang="zh-TW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3</a:t>
            </a:r>
            <a:r>
              <a:rPr lang="zh-TW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日～</a:t>
            </a:r>
            <a:r>
              <a:rPr lang="en-US" altLang="zh-TW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5</a:t>
            </a:r>
            <a:r>
              <a:rPr lang="zh-TW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日（</a:t>
            </a:r>
            <a:r>
              <a:rPr lang="en-US" altLang="zh-TW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2</a:t>
            </a:r>
            <a:r>
              <a:rPr lang="zh-TW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泊</a:t>
            </a:r>
            <a:r>
              <a:rPr lang="en-US" altLang="zh-TW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3</a:t>
            </a:r>
            <a:r>
              <a:rPr lang="zh-TW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日）</a:t>
            </a:r>
          </a:p>
          <a:p>
            <a:pPr marR="0" lvl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宿泊地</a:t>
            </a:r>
            <a:r>
              <a:rPr lang="ja-JP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新潟県海浜町シーサイドキャンプ場（テント泊）</a:t>
            </a:r>
          </a:p>
          <a:p>
            <a:pPr marR="0" lvl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定員</a:t>
            </a:r>
            <a:r>
              <a:rPr lang="ja-JP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10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組</a:t>
            </a:r>
          </a:p>
          <a:p>
            <a:pPr marR="0" lvl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料金</a:t>
            </a:r>
            <a:r>
              <a:rPr lang="ja-JP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大人 </a:t>
            </a:r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20,000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円　小・中学生 </a:t>
            </a:r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17,000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円</a:t>
            </a:r>
            <a:br>
              <a:rPr lang="ja-JP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</a:br>
            <a:r>
              <a:rPr lang="ja-JP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（テントレンタル料、交通費、保険、消費税込）</a:t>
            </a:r>
          </a:p>
          <a:p>
            <a:pPr marR="0" lvl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交通</a:t>
            </a:r>
            <a:r>
              <a:rPr lang="ja-JP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バス（東京駅発。自家用車で現地集合可）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645515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B8EB078-22F7-410C-A251-4E9291FBF81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スケジュール</a:t>
            </a:r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日目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DF02028-8095-4820-B8D9-043A2435D7A7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08:00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東京駅集合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08:30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東京駅出発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13:30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キャンプ場着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14:30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海遊び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18:00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夕食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19:30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海浜町花火大会鑑賞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21:30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消灯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433086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ECB73C6-F176-4F24-9F3A-BF9F0411B1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スケジュール</a:t>
            </a:r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2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日目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E526C4D-7413-415C-B33D-E629A3A49AB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06:00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地引網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07:00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朝食準備・朝食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09:30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体験ツアー（野菜収穫、笹団子づくり、せんべいづくり）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13:00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昼食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14:00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海遊び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17:00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夕食準備・夕食・キャンプファイヤー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20:30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星空観賞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21:30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消灯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8799737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0B0AF29-2140-4482-937F-5730668AE0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スケジュール</a:t>
            </a:r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3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日目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F00734C-6198-4621-A373-1E739629337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08:00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朝食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10:00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ぶどう狩り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12:00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昼食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13:30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キャンプ場出発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18:30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東京駅着、解散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9518090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AFF6FF7-11B7-4B85-B165-B52C44F181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主催</a:t>
            </a:r>
            <a:endParaRPr lang="ja-JP" altLang="en-US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EE78FF5-CDF4-4453-AE89-6ADC1F74D5D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R="0" lvl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社名</a:t>
            </a:r>
            <a:r>
              <a:rPr lang="ja-JP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株式会社ネイチャーツアー</a:t>
            </a:r>
          </a:p>
          <a:p>
            <a:pPr marR="0" lvl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住所</a:t>
            </a:r>
            <a:r>
              <a:rPr lang="ja-JP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東京都中央区八重洲</a:t>
            </a:r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9-9-9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TEL	03-9999-9999</a:t>
            </a:r>
          </a:p>
          <a:p>
            <a:pPr marR="0" lvl="0" rtl="0"/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Web	http://www.xxxxxxxxxx.co.jp</a:t>
            </a:r>
          </a:p>
          <a:p>
            <a:pPr marR="0" lvl="0" rtl="0"/>
            <a:r>
              <a:rPr lang="ja-JP" altLang="en-US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お問合せ先</a:t>
            </a:r>
            <a:r>
              <a:rPr lang="ja-JP" altLang="en-US" b="0" i="0" u="none" strike="noStrike" kern="100" baseline="0">
                <a:latin typeface="Times New Roman" panose="02020603050405020304" pitchFamily="18" charset="0"/>
                <a:ea typeface="游ゴシック Light" panose="020B0300000000000000" pitchFamily="50" charset="-128"/>
              </a:rPr>
              <a:t>	</a:t>
            </a:r>
            <a:r>
              <a:rPr lang="en-US" altLang="ja-JP" b="0" i="0" u="none" strike="noStrike" kern="100" baseline="0">
                <a:latin typeface="游ゴシック Light" panose="020B0300000000000000" pitchFamily="50" charset="-128"/>
                <a:ea typeface="游ゴシック Light" panose="020B0300000000000000" pitchFamily="50" charset="-128"/>
              </a:rPr>
              <a:t>info@ xxxxxxxxxx.co.jp</a:t>
            </a:r>
            <a:endParaRPr lang="en-US" altLang="ja-JP" b="0" i="0" u="none" strike="noStrike" kern="100" baseline="0">
              <a:latin typeface="Times New Roman" panose="02020603050405020304" pitchFamily="18" charset="0"/>
              <a:ea typeface="游ゴシック Light" panose="020B03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311776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111</Words>
  <Application>Microsoft Office PowerPoint</Application>
  <PresentationFormat>ワイド画面</PresentationFormat>
  <Paragraphs>49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2" baseType="lpstr">
      <vt:lpstr>游ゴシック</vt:lpstr>
      <vt:lpstr>游ゴシック Light</vt:lpstr>
      <vt:lpstr>Arial</vt:lpstr>
      <vt:lpstr>Times New Roman</vt:lpstr>
      <vt:lpstr>Office テーマ</vt:lpstr>
      <vt:lpstr>PowerPoint プレゼンテーション</vt:lpstr>
      <vt:lpstr>キャンプの目的・特長</vt:lpstr>
      <vt:lpstr>ツアー概要</vt:lpstr>
      <vt:lpstr>スケジュール1日目</vt:lpstr>
      <vt:lpstr>スケジュール2日目</vt:lpstr>
      <vt:lpstr>スケジュール3日目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2</cp:revision>
  <dcterms:created xsi:type="dcterms:W3CDTF">2018-07-31T00:26:37Z</dcterms:created>
  <dcterms:modified xsi:type="dcterms:W3CDTF">2018-07-31T00:28:08Z</dcterms:modified>
</cp:coreProperties>
</file>

<file path=docProps/thumbnail.jpeg>
</file>