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6EAD39-AE9F-4EAE-AA97-A8E2A1AFEF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0546F17-03C1-455E-9D4C-DC3F71E37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4913ED-8AF0-49FD-B658-399B5F0BF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AF48-D16A-46C3-A7C0-9F02ED3B4A12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2F124C-A857-49D1-BF9A-94337D24C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716F91-8D99-4617-B840-12B608AA3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ACCB-10E6-4E46-9148-540D21802B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8939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ADC909-9AAA-4D9A-AD52-E3143F606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7F5866C-D72F-459E-803B-5B9AE6A7F6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FB44DC-5C11-450B-927E-BD20999C4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AF48-D16A-46C3-A7C0-9F02ED3B4A12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981FBA-39CD-48F1-9A34-3A7D8A27E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CC9A56F-4D5D-4768-B04B-B0D3C4A82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ACCB-10E6-4E46-9148-540D21802B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783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027AE3E-BBA6-4FEF-A93A-419D42376C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139F383-4A7C-4429-BA36-9ECA5BAA3F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B3BCA8-3D3D-4D52-A40A-EB7C01215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AF48-D16A-46C3-A7C0-9F02ED3B4A12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FF989B6-4F58-4DE2-A982-E9CF1378E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A4AB1A-63CB-47BE-A888-CFB4A9E97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ACCB-10E6-4E46-9148-540D21802B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7342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A47B08-657C-47AE-AAB9-381DA9252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9DBCC7-9BC4-4B5C-8BAA-8C2CF11339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9130FB1-1196-42E2-8176-BF63DD974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AF48-D16A-46C3-A7C0-9F02ED3B4A12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27605D-46C2-4587-B9BE-97036B7DA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40F97B9-1B04-46AA-A0DE-0F1207A25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ACCB-10E6-4E46-9148-540D21802B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394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CB20CD-A4BC-460B-8D35-B82962337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7F3D3E-CD1F-4763-88EB-36EBE508EF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975AABB-20E5-4CF8-8BEB-094B245DA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AF48-D16A-46C3-A7C0-9F02ED3B4A12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2D6F1E-976C-4561-A60E-C6C48F000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C042EA-BAA9-4728-8792-6E293F8DC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ACCB-10E6-4E46-9148-540D21802B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13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364F61-AA49-41D4-A361-183693E65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63FEFBE-B7A7-405D-A147-2E6BFECB7D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BDB3BA8-FB58-410C-9CDF-983183F4DD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4A66A8E-AFAA-410A-8C68-E5003FDDC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AF48-D16A-46C3-A7C0-9F02ED3B4A12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DB64465-85CB-4ECA-A2D6-BE4C14255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8353C49-1FD9-4EDC-88D5-F2FBA9426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ACCB-10E6-4E46-9148-540D21802B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076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579FB7-D3AA-4CE1-BA4A-790EFE70D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7631E42-82A0-48BC-843B-CFBCF61DC2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93AA22-0558-4B02-9D6A-DE4CF305D8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2C61526-AD1A-4AEB-84D6-BD73168DD9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5E67310-A299-4CA5-8843-1191C099DD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A5F14FA-4CED-49F0-AA67-D5BF55471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AF48-D16A-46C3-A7C0-9F02ED3B4A12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2062992-CA23-460F-BE67-86B6A7A11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B2FCE0C-9DD3-4C7C-95FD-6EC2636F4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ACCB-10E6-4E46-9148-540D21802B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35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0044A0-E739-4C7C-8846-3DB1EBD19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1880A55-EE18-47C8-9EB3-6A1E29CA4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AF48-D16A-46C3-A7C0-9F02ED3B4A12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AFD9713-F1A7-4027-8174-F8D32A847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6729425-572C-499F-916F-A350ED0BE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ACCB-10E6-4E46-9148-540D21802B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311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A14D53C-8A33-4870-9644-BAB270134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AF48-D16A-46C3-A7C0-9F02ED3B4A12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51775D3-1851-4053-9396-D00381B42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72A4D4-04D5-4014-86F5-4988A1960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ACCB-10E6-4E46-9148-540D21802B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3923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F0FBDE-4100-497F-A8A7-FD20F1A1A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4948DE-9D38-4927-8FA5-BBFB0355D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827BF12-D69C-4DDB-BA98-A9788B3691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4F2AA5-96D7-4B84-B6E1-C0EE5B420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AF48-D16A-46C3-A7C0-9F02ED3B4A12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1957A1-3835-490F-864D-9F4E39F64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EACEA64-D30A-4CB7-8C35-0FB1ADA30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ACCB-10E6-4E46-9148-540D21802B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1362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594444-8BE2-42D9-9A1B-451FD6835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ADADF0A-18AB-4C18-BB21-227170E83C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53685D8-4F60-41E0-B225-15C4F66388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E0D6C2-E6FA-4439-9C68-2B14FC085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AF48-D16A-46C3-A7C0-9F02ED3B4A12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3B65B27-6D32-4663-A179-697EF2A32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96030F-D643-4C24-8922-5DBD4D3EA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ACCB-10E6-4E46-9148-540D21802B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6480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49275C7-43B7-4F6B-8EB4-259F0338D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7856414-A3BE-4CF4-81B3-3C648B5989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D55D27-81E1-4E7E-BB7D-F27AF8D071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DAF48-D16A-46C3-A7C0-9F02ED3B4A12}" type="datetimeFigureOut">
              <a:rPr kumimoji="1" lang="ja-JP" altLang="en-US" smtClean="0"/>
              <a:t>2018/8/8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F2AC393-5144-42F6-A3B6-43D4246FF6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E658B1-A6E6-492B-BA8F-AF5F308D7C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7ACCB-10E6-4E46-9148-540D21802B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095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0F3E1B0-DEBD-4FB5-A328-2DDEFA34E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sz="3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在庫回転率が”</a:t>
            </a:r>
            <a:r>
              <a:rPr lang="en-US" altLang="ja-JP" sz="3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3.0”</a:t>
            </a:r>
            <a:r>
              <a:rPr lang="ja-JP" altLang="en-US" sz="3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より低い商品については、</a:t>
            </a:r>
            <a:br>
              <a:rPr lang="en-US" altLang="ja-JP" sz="3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lang="ja-JP" altLang="en-US" sz="3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発注方法を早急に見直す必要がある。</a:t>
            </a:r>
            <a:endParaRPr kumimoji="1" lang="ja-JP" altLang="en-US" sz="3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91E956E7-CA7E-4769-AC02-EE723701A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9108" y="1690688"/>
            <a:ext cx="7733784" cy="5039721"/>
          </a:xfrm>
          <a:prstGeom prst="rect">
            <a:avLst/>
          </a:prstGeom>
        </p:spPr>
      </p:pic>
      <p:sp>
        <p:nvSpPr>
          <p:cNvPr id="7" name="角丸四角形 4">
            <a:extLst>
              <a:ext uri="{FF2B5EF4-FFF2-40B4-BE49-F238E27FC236}">
                <a16:creationId xmlns:a16="http://schemas.microsoft.com/office/drawing/2014/main" id="{5E3591C9-8F92-4E92-AEB7-67FF84AA47D6}"/>
              </a:ext>
            </a:extLst>
          </p:cNvPr>
          <p:cNvSpPr/>
          <p:nvPr/>
        </p:nvSpPr>
        <p:spPr>
          <a:xfrm>
            <a:off x="2823411" y="4539916"/>
            <a:ext cx="5979477" cy="123362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>
                <a:solidFill>
                  <a:srgbClr val="C00000"/>
                </a:solidFill>
              </a:rPr>
              <a:t>在庫回転率が</a:t>
            </a:r>
            <a:r>
              <a:rPr kumimoji="1" lang="en-US" altLang="ja-JP" b="1">
                <a:solidFill>
                  <a:srgbClr val="C00000"/>
                </a:solidFill>
              </a:rPr>
              <a:t>”3.0”</a:t>
            </a:r>
            <a:r>
              <a:rPr kumimoji="1" lang="ja-JP" altLang="en-US" b="1">
                <a:solidFill>
                  <a:srgbClr val="C00000"/>
                </a:solidFill>
              </a:rPr>
              <a:t>より低いもの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4EE25D8-8834-4CEF-AEFB-47F531FA0491}"/>
              </a:ext>
            </a:extLst>
          </p:cNvPr>
          <p:cNvSpPr/>
          <p:nvPr/>
        </p:nvSpPr>
        <p:spPr>
          <a:xfrm rot="18956591">
            <a:off x="7574362" y="6217383"/>
            <a:ext cx="1208915" cy="1764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1ED9BF0-AC07-406B-B3A1-E3456CD0BF88}"/>
              </a:ext>
            </a:extLst>
          </p:cNvPr>
          <p:cNvSpPr/>
          <p:nvPr/>
        </p:nvSpPr>
        <p:spPr>
          <a:xfrm rot="18956591">
            <a:off x="7001254" y="6210945"/>
            <a:ext cx="1208915" cy="1764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080A91D-F71A-49E3-9A34-066AF46C1D91}"/>
              </a:ext>
            </a:extLst>
          </p:cNvPr>
          <p:cNvSpPr/>
          <p:nvPr/>
        </p:nvSpPr>
        <p:spPr>
          <a:xfrm rot="18956591">
            <a:off x="5529671" y="6226987"/>
            <a:ext cx="1208915" cy="1764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87A82BE-1093-4CE2-92E1-1A27996747CC}"/>
              </a:ext>
            </a:extLst>
          </p:cNvPr>
          <p:cNvSpPr/>
          <p:nvPr/>
        </p:nvSpPr>
        <p:spPr>
          <a:xfrm rot="18956591">
            <a:off x="4083346" y="6208971"/>
            <a:ext cx="1208915" cy="1764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F91FC8A-D154-493E-BEC8-3BF3395EEBC9}"/>
              </a:ext>
            </a:extLst>
          </p:cNvPr>
          <p:cNvSpPr/>
          <p:nvPr/>
        </p:nvSpPr>
        <p:spPr>
          <a:xfrm rot="18956591">
            <a:off x="2590313" y="6208970"/>
            <a:ext cx="1208915" cy="1764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546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22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ゴシック</vt:lpstr>
      <vt:lpstr>游ゴシック</vt:lpstr>
      <vt:lpstr>游ゴシック Light</vt:lpstr>
      <vt:lpstr>Arial</vt:lpstr>
      <vt:lpstr>Office テーマ</vt:lpstr>
      <vt:lpstr>在庫回転率が”3.0”より低い商品については、 発注方法を早急に見直す必要がある。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John</dc:creator>
  <cp:lastModifiedBy>John</cp:lastModifiedBy>
  <cp:revision>2</cp:revision>
  <dcterms:created xsi:type="dcterms:W3CDTF">2018-08-08T05:10:18Z</dcterms:created>
  <dcterms:modified xsi:type="dcterms:W3CDTF">2018-08-08T05:19:51Z</dcterms:modified>
</cp:coreProperties>
</file>