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6A336E-B22B-47A4-AE0B-0AF40DACD0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4498FFE-634D-485C-9C4D-33159922D3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56C391-0BD7-4E49-AE77-8F7C141A8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25EF66-68D9-4001-BA86-A17FD3B66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232AD6-677A-409F-930A-5C243ECF6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737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0DF549-E1CC-4F0D-9567-A07905227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731EF03-3784-4C50-AC03-B802272B0C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9180AA-285E-499D-B687-284CE9488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FB2C63-8B3C-4F80-BAE2-1631377DE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B60A679-F6BF-4E56-A119-B6DDB7E89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17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C427AAB-5891-4C4B-86E7-C940BBF5A4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7B0659C-AE0E-45CE-9E94-41115614D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D71585-899A-411B-BC45-95D9D83CC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FE3AB4-7BD0-4891-B7A0-12AB9521C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3FF696-AC79-4425-960F-96EA42694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006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1AF9AF-9F96-413B-AB07-AD64657C5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32EE38-DB6A-442A-BD13-46B76E310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912155-0624-4EA5-9499-DCCCFB6EE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B0E642-5E89-44CB-8950-EC563D57D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79038F-6D8F-4B8E-941B-7467CD90F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821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13804-7935-48D1-AC04-A4E914821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31CEAD-C627-4781-8D60-A8FE52C3B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5282B5-5D78-47DB-A27B-181AD7317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A16181-5A27-4D5F-A12E-9582026B2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418E58-D774-45DD-9633-52009A29B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19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7D5DAC-24BC-49CD-B21B-2621C28A9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3A75AB-4F52-43FC-97AF-E6439B82D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158CA50-A8EE-4102-87CA-A846E31A2F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C9A0F1-FEBD-4389-B862-E0C44B385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E6A4B8-BBD1-4155-A8CB-E590DDC17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3C44B3-C7C2-48FA-924A-67474FB31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52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6BBF43-446F-4D00-AEC4-7B29BDC56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115A4C5-31BC-4737-8E5E-9E9EAF730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7AC5B0-165F-43D6-AEC8-471B2791E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4B16E0D-5555-477D-87EC-270F4507C8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467A888-6DFA-4485-BD65-F0B66E9351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743095B-61A4-4814-B510-BB5E9EA47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BBD2179-BBC6-429A-97D6-BD15F57BC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9412A64-6C27-45BD-B95A-792CE55A5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682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B1A01D-5E87-487A-B05F-E757BF7DC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5499C5D-050E-41C5-885E-D1A0BAA53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61FE950-3937-43E2-9BA9-0628CC705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2A5A9C3-E98C-4544-8F10-EE7962429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277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B1D4876-AAA9-4115-AEA5-CF519EA6D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5253FD7-4E4E-4AD7-A3B8-0FD550FD6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5ACA15C-AAC7-4269-80B9-AEDC4EA2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66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ACB55D-C80E-4186-88F2-8E892D51A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ECED81-E6CC-48E1-997D-6B8FD51BC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8A41E2-A5CA-47D0-B5B2-20AE5000E9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6E20344-5635-4845-A079-65B9CFF40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529C7D-4B71-46ED-8CF3-80605A262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8A2179-2F1A-4E5A-BE44-839BD4019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631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B9A255-C6D0-4CF0-ABED-890190CF5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3019F0B-786E-4C57-9393-8C70D7766A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D81DA4-D66D-49EF-A769-A3AF535CCC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4AD866-76DB-4323-81E8-68C3C57D1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478038-B498-4A5E-95FA-0C3006D25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DE8F550-ECB8-4B2F-A313-CDE8BF24F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7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E6A7D8D-7702-46C2-BC7E-DD101885F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712E9D-EF38-4958-A34F-976D715E92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14C9CC-0178-4F40-8E83-A0F035CAE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5FF01-5B2A-4951-9277-9FFBE6996B69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7335DB-A612-4BFE-ADC8-12DF5093AE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6FA119-79AE-456B-B9CB-31AFAB457F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30016-0A59-47BC-811D-914BAD28D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635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EA93E50-344E-40A0-A349-09418CED8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sz="3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商品ごとの利益金額を考慮した棚割りに変更することによって、棚あたりの利益額を増加させることができる。</a:t>
            </a:r>
            <a:endParaRPr kumimoji="1" lang="ja-JP" altLang="en-US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7552714-E99D-49FE-8F30-9B900CA70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17752"/>
            <a:ext cx="10515600" cy="26314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9B70080-9ECB-4506-AEDC-EA4A563B1AB5}"/>
              </a:ext>
            </a:extLst>
          </p:cNvPr>
          <p:cNvSpPr txBox="1"/>
          <p:nvPr/>
        </p:nvSpPr>
        <p:spPr>
          <a:xfrm>
            <a:off x="838200" y="5049608"/>
            <a:ext cx="1051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→ こ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れまですべての商品を均等に並べていたが、線形計画法を使って算出した最適値を使うことによって、棚の大きさや並べる商品の種類を変えずに、棚あたりの利益額を増加させることが可能。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0578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商品ごとの利益金額を考慮した棚割りに変更することによって、棚あたりの利益額を増加させることができる。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商品ごとの利益金額を考慮した棚割りに変更することによって、棚あたりの利益額を増加させることができる。</dc:title>
  <dc:creator>John</dc:creator>
  <cp:lastModifiedBy>John</cp:lastModifiedBy>
  <cp:revision>1</cp:revision>
  <dcterms:created xsi:type="dcterms:W3CDTF">2018-08-09T00:40:07Z</dcterms:created>
  <dcterms:modified xsi:type="dcterms:W3CDTF">2018-08-09T00:40:36Z</dcterms:modified>
</cp:coreProperties>
</file>