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C461B-7904-40F8-B36D-D6F5C30D6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6F707F-9017-4443-942D-2F6CC7EB7F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9C2881-0DA6-44E7-95DC-C7EC2B73E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715019-537B-40EB-9436-0830A033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D49C18-544D-4C86-B0A1-A7075549C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84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6428BD-882F-46CB-AE4A-BAB21D381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83628E-6242-4FD6-89BD-C559B4BBF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98BA56-4EF5-4EA2-B311-BC93E8C6A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1E7150-5AE1-4049-BE82-F8A56EA94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930C33-93D2-4B7A-93BF-B7ADD1EED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155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5444E2-6476-46BF-86B3-465EA07BB3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6304370-A04B-4DAF-ACC8-7E53B7EBF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D3379A-F33C-46A7-A81A-7B32BCE48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14952-9CBE-414D-ACBF-C8B09333A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A5999F-10B8-4B5E-A3E1-58898758C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79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5885A4-0407-456E-9FF9-2014049D0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C314D7-A47A-41CE-840D-CF153B053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06293-F315-465C-9C06-213CB8403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B4F6B1-92EA-48CC-94F6-111DAFA44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537BCB-4828-4264-9C2E-4B9268615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39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069519-C87D-4FE6-8377-B1C7AA4C7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2CB133-3B4E-4CBE-8568-87D2AD771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8713A8-48A5-4104-9219-3D9DB6A4F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C46A55-4C45-43E8-99C0-864D43E09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1A5D2F-B03A-4803-B5A4-487BF0F5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977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D9EA9E-5BD6-44C7-B9C2-8F675AC85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9F7667-8246-47AE-8CBC-76ECD5A37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FCA5E0-2CE8-42BF-8307-5EA6DF051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48E061-115F-46E2-8272-7714DC01E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6ECD32-82D2-4371-A217-B81A8B678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2971C1-B3C0-4CBA-B9C3-AD6F30DE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406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C1E793-F2EE-4DAF-8B08-3E799C6A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1B3E86A-BD07-4AF6-8076-077ABD035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3DE71F-570F-4F37-A5F8-C8BCE7ACF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7BFEB3B-FB92-4454-AB50-CA4E25550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A01BA19-555A-4B65-8338-1CF3028C2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194295D-AB4D-4F43-AE6A-7C5104C2E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3D0BAB5-57C3-4BF3-9176-0A52E6B09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CE0F5-E287-46D3-9ED6-0D5FBCFAB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174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434E61-9FF9-44AA-AE68-6B37D5DC0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9431DF-BC2B-47ED-BC20-08370C8AF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B2A33CB-8C53-4B77-A13A-AFB4CA858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B9DAF9-8B43-4EFA-A9C4-C9EC9D9D4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72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A57DA7-732B-4036-8658-4ECA80A69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7738003-CD1F-4311-8907-5D0B3A5FE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E778EBF-8414-4E46-BA58-C5E65ECF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53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29FE3D-EE06-4C44-A759-085DBC2A9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685729-EBD1-43D9-A4EA-126CBA9FE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43100C7-58CA-48C4-8BB0-7902A75C3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8C4BE8-612D-4B06-857D-04963A743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F6F180-4268-4F0E-9586-28C61BEE7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1B5D0-527C-4603-AADF-7DC90ADF7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452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A9E182-C082-4637-B2C0-74D751129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84A994C-5B57-4AD8-9F63-E0C046B2F8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629B3E-2A07-4653-9520-D1E0B24EC4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CCC891-76B1-4187-B3FC-C1DF452AB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AF698E-FC6D-4BFC-92F2-C000DEA9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AAB121-30C1-49B2-A937-8A641BBC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13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7C0376-45E4-4A2F-B864-7B047EF18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9640F2-7474-43E7-BDD6-4571991FE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C42DCE-FD56-4172-BD70-4EFC866CD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6BCED-8DFD-42D4-85C7-56FB26CBCDDD}" type="datetimeFigureOut">
              <a:rPr kumimoji="1" lang="ja-JP" altLang="en-US" smtClean="0"/>
              <a:t>2018/8/1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4D2BBA-62D2-4E57-B58A-BC10D5630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8BEFC6-5E91-4C24-93E1-DEC6BBFEA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08100-C65F-4D4E-8073-09E272FF8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07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3AD7E7A-31AB-4808-940B-6C09A45E7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45" y="365125"/>
            <a:ext cx="9711558" cy="1999703"/>
          </a:xfrm>
        </p:spPr>
        <p:txBody>
          <a:bodyPr>
            <a:noAutofit/>
          </a:bodyPr>
          <a:lstStyle/>
          <a:p>
            <a:r>
              <a:rPr lang="ja-JP" altLang="en-US" sz="2400" b="1" dirty="0"/>
              <a:t>顧客満足度のアンケート調査結果から、今回の新製品導入にあたり、改善すべき項目は、次の３項目となる。</a:t>
            </a:r>
            <a:br>
              <a:rPr lang="ja-JP" altLang="en-US" sz="2400" b="1" dirty="0"/>
            </a:br>
            <a:r>
              <a:rPr lang="ja-JP" altLang="en-US" sz="2400" b="1" dirty="0"/>
              <a:t>①デザインの改善（３製品全て）</a:t>
            </a:r>
            <a:br>
              <a:rPr lang="ja-JP" altLang="en-US" sz="2400" b="1" dirty="0"/>
            </a:br>
            <a:r>
              <a:rPr lang="ja-JP" altLang="en-US" sz="2400" b="1" dirty="0"/>
              <a:t>②味の見直し（スイート）</a:t>
            </a:r>
            <a:br>
              <a:rPr lang="ja-JP" altLang="en-US" sz="2400" b="1" dirty="0"/>
            </a:br>
            <a:r>
              <a:rPr lang="ja-JP" altLang="en-US" sz="2400" b="1" dirty="0"/>
              <a:t>③</a:t>
            </a:r>
            <a:r>
              <a:rPr lang="en-US" altLang="ja-JP" sz="2400" b="1" dirty="0"/>
              <a:t>CM</a:t>
            </a:r>
            <a:r>
              <a:rPr lang="ja-JP" altLang="en-US" sz="2400" b="1" dirty="0"/>
              <a:t>の変更（ビター）</a:t>
            </a:r>
            <a:endParaRPr kumimoji="1" lang="ja-JP" altLang="en-US" sz="2400" b="1" dirty="0"/>
          </a:p>
        </p:txBody>
      </p:sp>
      <p:sp>
        <p:nvSpPr>
          <p:cNvPr id="5" name="タイトル 3">
            <a:extLst>
              <a:ext uri="{FF2B5EF4-FFF2-40B4-BE49-F238E27FC236}">
                <a16:creationId xmlns:a16="http://schemas.microsoft.com/office/drawing/2014/main" id="{D1B3A29E-D1A7-4234-B276-C09992BA2BEC}"/>
              </a:ext>
            </a:extLst>
          </p:cNvPr>
          <p:cNvSpPr txBox="1">
            <a:spLocks/>
          </p:cNvSpPr>
          <p:nvPr/>
        </p:nvSpPr>
        <p:spPr>
          <a:xfrm>
            <a:off x="1717194" y="5175768"/>
            <a:ext cx="2576552" cy="1308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b="1" dirty="0"/>
              <a:t>「スタンダード」は、デザインの顧客満足度が、他社製品に比べて低い。</a:t>
            </a:r>
          </a:p>
        </p:txBody>
      </p:sp>
      <p:sp>
        <p:nvSpPr>
          <p:cNvPr id="6" name="タイトル 3">
            <a:extLst>
              <a:ext uri="{FF2B5EF4-FFF2-40B4-BE49-F238E27FC236}">
                <a16:creationId xmlns:a16="http://schemas.microsoft.com/office/drawing/2014/main" id="{AA60DC9D-0135-4FD1-8FCD-1419CCB85141}"/>
              </a:ext>
            </a:extLst>
          </p:cNvPr>
          <p:cNvSpPr txBox="1">
            <a:spLocks/>
          </p:cNvSpPr>
          <p:nvPr/>
        </p:nvSpPr>
        <p:spPr>
          <a:xfrm>
            <a:off x="4719628" y="5173249"/>
            <a:ext cx="2576551" cy="1308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b="1" dirty="0"/>
              <a:t>「スイート」は、デザインと味の顧客満足度が、他社製品に比べて低い。</a:t>
            </a:r>
          </a:p>
        </p:txBody>
      </p:sp>
      <p:sp>
        <p:nvSpPr>
          <p:cNvPr id="7" name="タイトル 3">
            <a:extLst>
              <a:ext uri="{FF2B5EF4-FFF2-40B4-BE49-F238E27FC236}">
                <a16:creationId xmlns:a16="http://schemas.microsoft.com/office/drawing/2014/main" id="{0A4CA8AC-4B21-4555-A406-CBFFDC3F56E5}"/>
              </a:ext>
            </a:extLst>
          </p:cNvPr>
          <p:cNvSpPr txBox="1">
            <a:spLocks/>
          </p:cNvSpPr>
          <p:nvPr/>
        </p:nvSpPr>
        <p:spPr>
          <a:xfrm>
            <a:off x="7693398" y="5173249"/>
            <a:ext cx="2576550" cy="1308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b="1" dirty="0"/>
              <a:t>「ビター」は、デザインと</a:t>
            </a:r>
            <a:r>
              <a:rPr lang="en-US" altLang="ja-JP" sz="1800" b="1" dirty="0"/>
              <a:t>CM</a:t>
            </a:r>
            <a:r>
              <a:rPr lang="ja-JP" altLang="en-US" sz="1800" b="1" dirty="0"/>
              <a:t>の顧客満足度が、他社製品に比べて低い。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8A30E5F-DD53-4FF2-AB6A-E0B157BE9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124" y="2293617"/>
            <a:ext cx="2812693" cy="289590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B4E754C-2403-4AD5-AE3E-FCCE1BE73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597" y="2293616"/>
            <a:ext cx="2788614" cy="288215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947E12F-0131-4E48-B101-00E8EE0BA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991" y="2293615"/>
            <a:ext cx="2797134" cy="289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70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顧客満足度のアンケート調査結果から、今回の新製品導入にあたり、改善すべき項目は、次の３項目となる。 ①デザインの改善（３製品全て） ②味の見直し（スイート） ③CMの変更（ビター）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顧客満足度のアンケート調査結果から、今回の新製品導入にあたり、改善すべき項目は、次の３項目となる。 ①デザインの改善（３製品全て） ②味の見直し（スイート） ③CMの変更（ビター）</dc:title>
  <dc:creator>John</dc:creator>
  <cp:lastModifiedBy>John</cp:lastModifiedBy>
  <cp:revision>1</cp:revision>
  <dcterms:created xsi:type="dcterms:W3CDTF">2018-08-01T06:43:05Z</dcterms:created>
  <dcterms:modified xsi:type="dcterms:W3CDTF">2018-08-01T06:43:13Z</dcterms:modified>
</cp:coreProperties>
</file>