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78" d="100"/>
          <a:sy n="78" d="100"/>
        </p:scale>
        <p:origin x="2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4378C9-31D1-4965-89B7-70DFEB8E8A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7777657-BA93-46C4-8C22-4CAF4D7715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5F7773D-5E0A-4323-B981-369A88766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2DD74-EEDF-49CD-AB65-A4664A062906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7E12C0-B23F-40D8-9FC5-16EFE22B8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17CA43-F7CC-415D-B789-2A8F423B4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ABE-F8E4-411E-A8F0-8DDC8B61D6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0470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192982-450C-463F-A440-4A6327358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4A96549-BA39-41F3-B7DD-F1B809C6B8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53CEF2-8731-42A0-B667-5AB354790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2DD74-EEDF-49CD-AB65-A4664A062906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C49B09-E058-4974-AD02-8362D7F08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0E3DFC5-404F-4739-BAB2-5DD5AD027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ABE-F8E4-411E-A8F0-8DDC8B61D6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076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38BC6C5-740F-4A12-B3C9-D4C1D4033B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4BE09B0-23FE-4354-9B0D-00F20925F1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7F02D6C-27DD-49E2-BDAC-D2143F5F3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2DD74-EEDF-49CD-AB65-A4664A062906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AD1328-2322-4DCC-80C1-5AE07072C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729933-51B6-4A11-A14B-D8A5B62F7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ABE-F8E4-411E-A8F0-8DDC8B61D6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996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9DF3EE-7EB4-45EF-90D0-EED732570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31933C-5F5D-4429-82B1-EF53D4925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DDF340-693C-4373-B3CF-6A269F359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2DD74-EEDF-49CD-AB65-A4664A062906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7C4133-0611-4930-A742-A8E055FD3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3F4B6E-6D2F-4614-93DC-6123DC6BC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ABE-F8E4-411E-A8F0-8DDC8B61D6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48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89C9A6-4AB1-427A-AD71-3515A1DCE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952E1D9-0646-4456-9AE0-8011716B4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4444C5-0B35-4D25-997F-07EAAB15C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2DD74-EEDF-49CD-AB65-A4664A062906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CACDC8-A46C-4CDA-8D6D-662B50BEE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036AD85-7A65-499E-9463-C7830C88A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ABE-F8E4-411E-A8F0-8DDC8B61D6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42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8AE78A-AF73-45F0-94D1-E15FD1386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77E424-9203-4BBC-BB8D-6D23311696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2AC0F0E-C7BA-4386-936A-E3F2E3EB28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6EBF85F-C01F-4351-8D24-06E169BC4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2DD74-EEDF-49CD-AB65-A4664A062906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D74C451-6847-4D6C-8F26-FC8C5A02B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DFCBC7-A24B-4D69-943E-6D6D2084C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ABE-F8E4-411E-A8F0-8DDC8B61D6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6925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09197C-50D1-4102-B8A3-C41B92E54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BE93FD4-9BD4-47F8-AAAC-CB733BE553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2F6D062-4B5B-4940-9BAF-B636036C8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0DB24A5-418C-4768-8A91-DF908BA2A0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7017EC2-4B0B-4C1F-B846-2B61E249C9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BFDD45E-AD4B-4D17-B105-E6CA5F8C7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2DD74-EEDF-49CD-AB65-A4664A062906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1A94279-B36E-457D-8CA4-381FAAB3F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1558E3C-5FA9-4FEF-A401-DF811E038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ABE-F8E4-411E-A8F0-8DDC8B61D6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5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4E5869-6EC4-4FE7-BA44-CFBF951DA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9756801-0348-4BA8-B54A-F3EBBD0E8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2DD74-EEDF-49CD-AB65-A4664A062906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6953980-72AC-41A7-A042-A7C5316A2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0CA1F57-4A0E-4F59-AA7E-048D61280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ABE-F8E4-411E-A8F0-8DDC8B61D6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288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124B8ED-EAC2-423D-B341-D44406570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2DD74-EEDF-49CD-AB65-A4664A062906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32B9201-E181-44D2-9D07-DF290F9C1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CFA97BF-36CA-4438-BACE-CC4F2E505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ABE-F8E4-411E-A8F0-8DDC8B61D6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859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29AD70-4518-4AE9-BD20-1A3BFA631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B094B3-8ABE-4D05-A36D-53CABD206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23383A3-6DDF-43FD-A7FF-D8F72B6F85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C799C03-FBF3-45B8-97BA-91A7AD100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2DD74-EEDF-49CD-AB65-A4664A062906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674B14E-BD1B-417A-ACD1-00BC03016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91C24B3-C694-46A8-98EE-12BD71DCF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ABE-F8E4-411E-A8F0-8DDC8B61D6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39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7CF29D-23F2-4F32-9726-C67875802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7F9BC9F-85E0-4CB4-BCA2-58D5018353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B9741C5-F0D1-4FB7-9524-0E04E215F8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13514E-4944-4251-89A4-8E60DAE83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2DD74-EEDF-49CD-AB65-A4664A062906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8150F46-2BB6-4599-8E07-A6594D0DF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1481357-DCA4-4FCE-84C6-6ABC79FD6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ABE-F8E4-411E-A8F0-8DDC8B61D6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5235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18F5534-9A0F-4C0C-8F0C-2B879075A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F905315-2C3D-4DC3-91F9-00C46EF3E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633EEA-98C0-42FD-97EF-1E3F6CF339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2DD74-EEDF-49CD-AB65-A4664A062906}" type="datetimeFigureOut">
              <a:rPr kumimoji="1" lang="ja-JP" altLang="en-US" smtClean="0"/>
              <a:t>2018/8/2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F6A857-036D-4B4D-95E8-84832A43B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3B0DA7-E151-493F-8FAF-4A114916BF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52ABE-F8E4-411E-A8F0-8DDC8B61D6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922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8DE94C78-72CE-439B-A691-4F5DEFE12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8515"/>
            <a:ext cx="10515600" cy="1325563"/>
          </a:xfrm>
        </p:spPr>
        <p:txBody>
          <a:bodyPr>
            <a:noAutofit/>
          </a:bodyPr>
          <a:lstStyle/>
          <a:p>
            <a:r>
              <a:rPr lang="ja-JP" altLang="en-US" sz="2400" b="1" dirty="0"/>
              <a:t>来年は暖冬傾向が示されているため、</a:t>
            </a:r>
            <a:r>
              <a:rPr lang="en-US" altLang="ja-JP" sz="2400" b="1" dirty="0"/>
              <a:t>1-3</a:t>
            </a:r>
            <a:r>
              <a:rPr lang="ja-JP" altLang="en-US" sz="2400" b="1" dirty="0"/>
              <a:t>月において「スイート」は販売の減少が、「ビター」は販売の増加が予測されることがわかった。</a:t>
            </a:r>
            <a:br>
              <a:rPr lang="en-US" altLang="ja-JP" sz="2400" b="1" dirty="0"/>
            </a:br>
            <a:r>
              <a:rPr lang="ja-JP" altLang="en-US" sz="2400" b="1" dirty="0"/>
              <a:t>この分析結果を踏まえ、初期生産量を、「スイート」については前年比</a:t>
            </a:r>
            <a:r>
              <a:rPr lang="en-US" altLang="ja-JP" sz="2400" b="1" dirty="0"/>
              <a:t>5%</a:t>
            </a:r>
            <a:r>
              <a:rPr lang="ja-JP" altLang="en-US" sz="2400" b="1" dirty="0"/>
              <a:t>減、「ビター」については前年比</a:t>
            </a:r>
            <a:r>
              <a:rPr lang="en-US" altLang="ja-JP" sz="2400" b="1" dirty="0"/>
              <a:t>5%</a:t>
            </a:r>
            <a:r>
              <a:rPr lang="ja-JP" altLang="en-US" sz="2400" b="1" dirty="0"/>
              <a:t>増とする。</a:t>
            </a:r>
            <a:endParaRPr kumimoji="1" lang="ja-JP" altLang="en-US" sz="2400" b="1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179FE04-76EE-4F0C-ADD7-66BA0B2DAE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22870"/>
            <a:ext cx="5014126" cy="300632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0DC0030-8C29-4371-AE6C-025FDFB0C3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3129" y="1996945"/>
            <a:ext cx="5014126" cy="3006328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A035C9A-8EDC-4848-BC6C-ADAAECE296B3}"/>
              </a:ext>
            </a:extLst>
          </p:cNvPr>
          <p:cNvSpPr txBox="1"/>
          <p:nvPr/>
        </p:nvSpPr>
        <p:spPr>
          <a:xfrm>
            <a:off x="838199" y="5137990"/>
            <a:ext cx="50141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回帰分析の結果によると、気温と販売数量の間には、「スタンダード」では、ほとんど相関関係がないが、「スイート」と「ビター」については、極めて強い相関間関係がある。</a:t>
            </a:r>
            <a:endParaRPr kumimoji="1" lang="ja-JP" altLang="en-US" sz="1600" b="1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F7540B8-4E14-49A0-A820-4FD1D771429F}"/>
              </a:ext>
            </a:extLst>
          </p:cNvPr>
          <p:cNvSpPr txBox="1"/>
          <p:nvPr/>
        </p:nvSpPr>
        <p:spPr>
          <a:xfrm>
            <a:off x="6203129" y="5137990"/>
            <a:ext cx="5014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来年は暖冬傾向が示されているため、</a:t>
            </a:r>
            <a:r>
              <a:rPr lang="en-US" altLang="ja-JP" sz="1600" b="1" dirty="0"/>
              <a:t>1-3</a:t>
            </a:r>
            <a:r>
              <a:rPr lang="ja-JP" altLang="en-US" sz="1600" b="1" dirty="0"/>
              <a:t>月の販売数量は前年比で、「スイート」について</a:t>
            </a:r>
            <a:r>
              <a:rPr lang="en-US" altLang="ja-JP" sz="1600" b="1" dirty="0"/>
              <a:t>5-10%</a:t>
            </a:r>
            <a:r>
              <a:rPr lang="ja-JP" altLang="en-US" sz="1600" b="1" dirty="0"/>
              <a:t>の減少、「ビター」について</a:t>
            </a:r>
            <a:r>
              <a:rPr lang="en-US" altLang="ja-JP" sz="1600" b="1" dirty="0"/>
              <a:t>5-10%</a:t>
            </a:r>
            <a:r>
              <a:rPr lang="ja-JP" altLang="en-US" sz="1600" b="1" dirty="0"/>
              <a:t>の増加が予測される。</a:t>
            </a:r>
            <a:endParaRPr kumimoji="1"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52151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来年は暖冬傾向が示されているため、1-3月において「スイート」は販売の減少が、「ビター」は販売の増加が予測されることがわかった。 この分析結果を踏まえ、初期生産量を、「スイート」については前年比5%減、「ビター」については前年比5%増とする。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来年は暖冬傾向が示されているため、1-3月において「スイート」は販売の減少が、「ビター」は販売の増加が予測されることがわかった。 この分析結果を踏まえ、初期生産量を、「スイート」については前年比5%減、「ビター」については前年比5%増とする。</dc:title>
  <dc:creator>John</dc:creator>
  <cp:lastModifiedBy>John</cp:lastModifiedBy>
  <cp:revision>1</cp:revision>
  <dcterms:created xsi:type="dcterms:W3CDTF">2018-08-02T02:33:29Z</dcterms:created>
  <dcterms:modified xsi:type="dcterms:W3CDTF">2018-08-02T02:33:51Z</dcterms:modified>
</cp:coreProperties>
</file>