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A0F31-6047-4D54-93B1-8D71E75C8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D3FC8BA-1A6B-46E5-955C-A15C3AEE51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2C69A5-3095-42F8-962F-8A15BEFAF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19FC48-A1C9-4892-BE8A-CCA586764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66776B-C872-4968-BCE0-B5DFCAD33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93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2A06A0-ED51-4FF8-9AD8-8A0749527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F5E534-54C6-46DB-90E9-2048EE6D53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C3FB10-F522-4F00-BA13-A54F69E6D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602FF3-68C1-4334-8BCF-C54306B0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B0D7A-BD1C-43E3-9D1D-8FDC6F2E4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B14D9-B4D3-459F-B6C8-F4CE87ACAB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A84A73-3096-4066-95C9-A7601B84D7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EC9CC0-44D7-4082-BBA0-D0D4BE1B9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2DA142-C710-4AA5-8679-1CB83126B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6051CB-2CA7-411D-AB57-B612ECE08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99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0387B2-6057-48E9-BADB-AEE4A4C6B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F813C9-49DC-44B2-BA8C-4EBA591A4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742281-C08C-4137-8092-8AB0B6F5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7C67DD-AD3E-4095-A861-0ABE8B44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8BB55A-42BA-4E4F-A0B0-BB621103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52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2D2CAC-6D3A-4492-A0D4-19273C795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3294D4-EF92-4DBC-9966-A841EB3DB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B2C4C-E114-4745-A55D-8C512AE0F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728B37-ECBA-4E39-9A79-035DF644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6A880F-75F2-403F-AF29-8305C1005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33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FF3BDF-6D1B-4208-9867-34356342D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D61E0E-BF30-49B3-92FA-AFA67DA9E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A24FE0E-7509-4196-8F22-A759F1A3C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22354F-B02D-400E-963E-1A13C1735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117733-F5D3-439B-BB3B-67C145C6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AFE496-89C2-4758-93DA-77011EF8B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8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773B4E-A619-4406-9A0B-BC8247562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1370DD-F51F-47EF-B641-07C2E1D7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260F55-90A5-4469-ABB0-E66D553F2B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0EE911D-67C8-4068-850B-8AF6D856B5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056D44F-1A4B-4778-A5EB-D1EAE59CA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74A523-0F08-405B-9D17-8B94EC485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16E692-0868-41FF-8DA6-284040A4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F88761D-81E5-43F4-8C49-B9394EFC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50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B28ED6-00C6-4602-A205-911F3B52F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D62D06E-2A4E-4E1A-A4C0-D7DB85B81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CC3155-24FD-4FBA-9967-2725E64CE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D6EA8A-58BD-4D3B-9861-4C868FF14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5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695864D-61A5-4D3D-8F48-24ADD246A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7189FD-BFD4-4CAC-91E4-11E64D405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A9EB7A-FD35-4281-B664-6A0A2CD2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55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A9C22-4328-4292-9335-85E8550F3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C25654-FDEF-4015-888B-CC2BE5E4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22DC81-84A7-4E45-99F2-0CBC6F6640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12318D-63FD-4510-A233-BDDB6C308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F50F5D-FB06-4180-A780-2B8912000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06FFD-C63C-42AA-8623-88986CACB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56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97639-A3D4-4826-AFFE-888A02CDF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FE691C2-AAAC-4634-A9F8-EADE430E38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5674C4D-EA10-4EF7-B024-A3D979419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3E023E-F9AC-4F93-891C-FD5C8FD79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2198C-FDAB-4808-A06E-397F7391E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3A965-3B6F-40AE-A484-557014BDF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74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CF1507-36DA-4AFA-BDEE-48BE62F97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40AB47-21BD-49B1-A3D2-0680897C9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5AE1DF-DE76-4E60-89C0-B6A031854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F026C-C5D5-4C40-A06E-F530C864F4F9}" type="datetimeFigureOut">
              <a:rPr kumimoji="1" lang="ja-JP" altLang="en-US" smtClean="0"/>
              <a:t>2018/8/15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C372A6-A96F-42A5-9A3E-3CD759029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68B0F3-0F25-4B2F-A996-BC19BBCCE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5521E-CB6F-4EBD-9A78-87D061B0FA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40BDB3B-7E41-4E7B-86BF-01C35A7D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404" y="365125"/>
            <a:ext cx="10836875" cy="1325563"/>
          </a:xfrm>
        </p:spPr>
        <p:txBody>
          <a:bodyPr>
            <a:normAutofit/>
          </a:bodyPr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会社全体の営業利益は伸びてきているものの、酒類事業部の落ち込みが大きい。詳細な状況を確認し、対応策を即時に検討する必要がある。</a:t>
            </a:r>
            <a:b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また、食品事業部の伸びが著しく、積極的な投資を考えていくべき。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C7CC449-D008-49CC-8C21-CE011C03B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186" y="1645857"/>
            <a:ext cx="7843336" cy="5116348"/>
          </a:xfrm>
          <a:prstGeom prst="rect">
            <a:avLst/>
          </a:prstGeom>
        </p:spPr>
      </p:pic>
      <p:sp>
        <p:nvSpPr>
          <p:cNvPr id="6" name="下矢印 4">
            <a:extLst>
              <a:ext uri="{FF2B5EF4-FFF2-40B4-BE49-F238E27FC236}">
                <a16:creationId xmlns:a16="http://schemas.microsoft.com/office/drawing/2014/main" id="{304217A9-F44A-401C-898A-3990E69ECA8A}"/>
              </a:ext>
            </a:extLst>
          </p:cNvPr>
          <p:cNvSpPr/>
          <p:nvPr/>
        </p:nvSpPr>
        <p:spPr>
          <a:xfrm>
            <a:off x="1538494" y="1945485"/>
            <a:ext cx="1008112" cy="4752528"/>
          </a:xfrm>
          <a:prstGeom prst="downArrow">
            <a:avLst>
              <a:gd name="adj1" fmla="val 72327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5">
            <a:extLst>
              <a:ext uri="{FF2B5EF4-FFF2-40B4-BE49-F238E27FC236}">
                <a16:creationId xmlns:a16="http://schemas.microsoft.com/office/drawing/2014/main" id="{2C226B40-6502-4DF5-9263-5759C0CD8BB0}"/>
              </a:ext>
            </a:extLst>
          </p:cNvPr>
          <p:cNvSpPr/>
          <p:nvPr/>
        </p:nvSpPr>
        <p:spPr>
          <a:xfrm>
            <a:off x="1394478" y="2521549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</a:rPr>
              <a:t>\2,150,000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3F9D161E-0808-457B-85EA-2F867C6EE593}"/>
              </a:ext>
            </a:extLst>
          </p:cNvPr>
          <p:cNvSpPr/>
          <p:nvPr/>
        </p:nvSpPr>
        <p:spPr>
          <a:xfrm>
            <a:off x="1394478" y="3313637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</a:rPr>
              <a:t>\2,280,000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9" name="角丸四角形 8">
            <a:extLst>
              <a:ext uri="{FF2B5EF4-FFF2-40B4-BE49-F238E27FC236}">
                <a16:creationId xmlns:a16="http://schemas.microsoft.com/office/drawing/2014/main" id="{4F120B71-99B0-4060-9A4D-BE1448BA7B8B}"/>
              </a:ext>
            </a:extLst>
          </p:cNvPr>
          <p:cNvSpPr/>
          <p:nvPr/>
        </p:nvSpPr>
        <p:spPr>
          <a:xfrm>
            <a:off x="1394478" y="4105725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</a:rPr>
              <a:t>\2,440,000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671A2464-48F8-4F57-B1A8-D0D8B962D016}"/>
              </a:ext>
            </a:extLst>
          </p:cNvPr>
          <p:cNvSpPr/>
          <p:nvPr/>
        </p:nvSpPr>
        <p:spPr>
          <a:xfrm>
            <a:off x="1394478" y="4897813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</a:rPr>
              <a:t>\2,640,000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AB6A861B-F11E-4856-9014-1DD10BDC6C44}"/>
              </a:ext>
            </a:extLst>
          </p:cNvPr>
          <p:cNvSpPr/>
          <p:nvPr/>
        </p:nvSpPr>
        <p:spPr>
          <a:xfrm>
            <a:off x="1394478" y="5689901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</a:rPr>
              <a:t>\2,790,000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69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会社全体の営業利益は伸びてきているものの、酒類事業部の落ち込みが大きい。詳細な状況を確認し、対応策を即時に検討する必要がある。 また、食品事業部の伸びが著しく、積極的な投資を考えていくべき。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会社全体の営業利益は伸びてきているものの、酒類事業部の落ち込みが大きい。詳細な状況を確認し、対応策を即時に検討する必要がある。 また、食品事業部の伸びが著しく、積極的な投資を考えていくべき。</dc:title>
  <dc:creator>John</dc:creator>
  <cp:lastModifiedBy>John</cp:lastModifiedBy>
  <cp:revision>1</cp:revision>
  <dcterms:created xsi:type="dcterms:W3CDTF">2018-08-15T07:42:22Z</dcterms:created>
  <dcterms:modified xsi:type="dcterms:W3CDTF">2018-08-15T07:42:57Z</dcterms:modified>
</cp:coreProperties>
</file>