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2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60890D-5C74-48F6-840F-70BE7FB66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24AB09F-8EDE-4898-AC72-ADE15E041C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99A45B-A186-4275-9F6A-790F17C0B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C1A209-E134-4052-8081-747E3CF3C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7FE5E1-C57E-4622-81DC-D25B89C93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058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07097-053F-4A0C-A4EE-1D63E76FE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0ED7802-2CE7-48AD-8326-17E3C8F39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467199-DCBD-435E-9BA6-236183F81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AB02E-D8C5-4D99-884F-467D6FEA2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3EF252-4E44-4C7D-84E1-6EBCA7B57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042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3DF255-A5B8-48CD-A05C-4C0C7215F3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CCB9AB-2A33-4146-B3E4-C978B23B4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E80033-522D-49F8-B86D-2F665CEC0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213E5D-317E-4FE8-B4A4-FF200D60F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4DD8AF-1EC9-4BE3-9FC9-E5126F243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327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5EF1FE-D420-42AF-8CFA-09DE5D170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6C24BA-B7A8-4707-BB8E-BE5B1CA75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C03C5F-7A28-46AE-9372-46A859C7E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26A3F6-F692-489C-B974-E6273579A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19A877-2805-4CE3-A0CF-B34EBAAFF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4916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B020DA-F741-4233-A8D0-7265FAFA8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5DE873-BCF6-48AA-84CD-8B4BA02BA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279830-E3A3-49C7-B58F-15665DD38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C1F307-4B19-498E-8CB0-C72664852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B11451-8B49-4312-8D88-03CFFA576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861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9B384-103A-4D93-842C-23AD142FD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86E51E-24E2-46FF-BE29-C9CE14DB51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93EE54-032A-4175-82BA-B341CBA41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611601E-5510-4031-A300-7A2484491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58E916-E60F-4A63-8DED-8C23FA7AC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1C42B5-05A3-497D-816F-024549D71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56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33814E-F9C2-4CF7-A521-1266A2225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C74794-8746-488E-B7A2-034ED45CD5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60CE52-38EE-47BD-8A3B-965E89159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77B01A5-6861-419B-B82D-292C74494B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5F4D209-B337-47A4-9E85-8FBEEB707E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F63B7ED-25A5-4E88-8732-3EB751A54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AC0CFC6-1A37-4B1B-9F3B-6CADCC6CB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1590C8D-6C0C-48EA-A5DA-7C9FF60FE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3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AFE3DD-60FD-462B-9741-F38562474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C72730-FE1D-40B6-AD07-A106B5634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93DDF76-E67B-482B-B2C2-D591AB1E5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F736CCF-0D44-41CF-BD68-AA11905D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39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4CD43EA-2FA0-49F5-8815-2C8DF33A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56B920D-4A3C-4309-B469-B6398B365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23F4393-B581-4B8B-8E68-473530BDD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811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B35029-1502-4E6A-A5B8-E28569AD3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F1EC7F-AF1D-4CBF-98B2-EBC95D2AD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507B3BD-98B0-432E-BF70-0DA5E63A00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61C335-4F80-444C-AFD3-BDAD1F4C3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EBC5311-EBE3-42BE-B091-6A859349F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0EECDB-BFE5-4490-A73E-FE02A9A94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25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EE3FEF-9981-40D6-A597-E242B6AFC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B8BF700-6C33-4965-BD75-0F9F3F04F8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2BFD9B-1E8E-438E-B8BE-00D656F411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09FBAC-903E-4B21-A449-221D48C2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464DBEC-AF73-41C1-BF7B-C521277B0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11B50A-2717-4A02-8605-424A72607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35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C0C6894-0063-4F21-99D2-3B241A373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E84A99D-50F2-45AE-B6CF-0FEC63FAA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43274F-5DEF-4D1E-86DF-2062ABFA09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64214-2546-4111-8297-7B5BE24A2514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8E4E7F-7669-424A-B5D6-63A0E1F2E1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876270-4CB4-4385-B31B-0FDB0BCD2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287A0-32D5-4FD3-B428-2A46D3693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846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19ED71A-844A-459C-A00A-0F4202573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895" y="889181"/>
            <a:ext cx="9309399" cy="6084335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486A255-245A-4791-A6E7-341065E4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ja-JP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2018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年上期は広告宣伝費と販売促進費が販売費・一般費の合計の半分ほどを占め、大きな負担となっている。</a:t>
            </a:r>
            <a:b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費用削減のためには、広告宣伝費と販売促進費の効果測定を行ない、その効果をきちんと精査していく必要があると思われる。</a:t>
            </a:r>
            <a:endParaRPr kumimoji="1"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円/楕円 4">
            <a:extLst>
              <a:ext uri="{FF2B5EF4-FFF2-40B4-BE49-F238E27FC236}">
                <a16:creationId xmlns:a16="http://schemas.microsoft.com/office/drawing/2014/main" id="{9AD2BA69-B531-4EEB-84D2-BE136AE2CC65}"/>
              </a:ext>
            </a:extLst>
          </p:cNvPr>
          <p:cNvSpPr/>
          <p:nvPr/>
        </p:nvSpPr>
        <p:spPr>
          <a:xfrm>
            <a:off x="9152000" y="3346010"/>
            <a:ext cx="136815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A6E6B56-02A4-4731-B6B0-1A12FA78E04E}"/>
              </a:ext>
            </a:extLst>
          </p:cNvPr>
          <p:cNvSpPr txBox="1"/>
          <p:nvPr/>
        </p:nvSpPr>
        <p:spPr>
          <a:xfrm>
            <a:off x="7426411" y="2387596"/>
            <a:ext cx="3035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i="1" dirty="0">
                <a:solidFill>
                  <a:srgbClr val="FF0000"/>
                </a:solidFill>
              </a:rPr>
              <a:t>広告宣伝費と販売促進費で全体の</a:t>
            </a:r>
            <a:r>
              <a:rPr kumimoji="1" lang="en-US" altLang="ja-JP" b="1" i="1" dirty="0">
                <a:solidFill>
                  <a:srgbClr val="FF0000"/>
                </a:solidFill>
              </a:rPr>
              <a:t>47%</a:t>
            </a:r>
            <a:endParaRPr kumimoji="1" lang="ja-JP" altLang="en-US" b="1" i="1" dirty="0">
              <a:solidFill>
                <a:srgbClr val="FF0000"/>
              </a:solidFill>
            </a:endParaRPr>
          </a:p>
        </p:txBody>
      </p:sp>
      <p:sp>
        <p:nvSpPr>
          <p:cNvPr id="8" name="右矢印 6">
            <a:extLst>
              <a:ext uri="{FF2B5EF4-FFF2-40B4-BE49-F238E27FC236}">
                <a16:creationId xmlns:a16="http://schemas.microsoft.com/office/drawing/2014/main" id="{D8413CA4-16F4-4D89-B351-45F6E3B913AB}"/>
              </a:ext>
            </a:extLst>
          </p:cNvPr>
          <p:cNvSpPr/>
          <p:nvPr/>
        </p:nvSpPr>
        <p:spPr>
          <a:xfrm rot="182295">
            <a:off x="6093648" y="3057671"/>
            <a:ext cx="3120007" cy="528107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>
            <a:extLst>
              <a:ext uri="{FF2B5EF4-FFF2-40B4-BE49-F238E27FC236}">
                <a16:creationId xmlns:a16="http://schemas.microsoft.com/office/drawing/2014/main" id="{6FD54673-8E28-4B3B-B791-6FE0AE4B1852}"/>
              </a:ext>
            </a:extLst>
          </p:cNvPr>
          <p:cNvSpPr/>
          <p:nvPr/>
        </p:nvSpPr>
        <p:spPr>
          <a:xfrm rot="20446564">
            <a:off x="6552392" y="4001239"/>
            <a:ext cx="2847877" cy="528107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478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2018年上期は広告宣伝費と販売促進費が販売費・一般費の合計の半分ほどを占め、大きな負担となっている。 費用削減のためには、広告宣伝費と販売促進費の効果測定を行ない、その効果をきちんと精査していく必要があると思われる。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2018年上期は広告宣伝費と販売促進費が販売費・一般費の合計の半分ほどを占め、大きな負担となっている。 費用削減のためには、広告宣伝費と販売促進費の効果測定を行ない、その効果をきちんと精査していく必要があると思われる。</dc:title>
  <dc:creator>John</dc:creator>
  <cp:lastModifiedBy>John</cp:lastModifiedBy>
  <cp:revision>3</cp:revision>
  <dcterms:created xsi:type="dcterms:W3CDTF">2018-08-15T04:59:06Z</dcterms:created>
  <dcterms:modified xsi:type="dcterms:W3CDTF">2018-11-28T01:49:24Z</dcterms:modified>
</cp:coreProperties>
</file>