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EEC3B-0BC5-49A5-B5C5-4553460C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E7F179-A093-4DC8-9EC8-54226D1F1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D4ADE3-4E4F-46AE-B05F-CED1EF232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5584D7-EBB6-4B72-A765-5ACCCC8C0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C1BC8-0154-4FF3-A7F5-08E21EB6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41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2A6C5C-D95D-4926-B243-1AA103345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337E41E-1F35-4355-A6A4-371DC4B3D8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AD5FA6-E578-44C6-80F5-4122F323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B9047-28D2-4C04-A8E1-D52EA8C73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8AFBF-87A4-4D45-95D1-DE33EFC76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809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AB90CA-F812-4D5F-A372-6678D4E83B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9B0967-4022-4EC4-BCA9-2A6D8F77E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6DEA5F-FC05-407C-9476-4A07AF03E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385220-64D5-43DD-8B47-AD75052A5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0CBC14-1E63-4DB9-84E9-1321835F6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56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7275B2-F87A-4A1D-8915-3F415EEAF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1D866F-D3AA-4DAE-B59B-8CB85A4D7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67F241-85CC-4EB3-A3AC-13B62FAF3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6077CC-0FA6-40B4-95A1-D38E3409F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3C8C1C-5507-4841-A885-6AF6F22B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35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575A41-55FA-46AC-848B-177BEAB8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4FDE8E-1D51-4451-B5FB-0F272DC3A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8C4E53-4B02-4572-835D-2708DDA9A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EF71DD-BB97-4871-BA3A-CAF54BD75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3AB977-5314-4BBB-8F65-10FA68D6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17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9ACF9-EDE1-4ED5-845C-0FEAC7EB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557668-5239-4DCF-8D77-3A43D4F4D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AEC040-D9E9-420B-8FC9-6E4BE0C1E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41BC4A-4711-4467-9668-1D760EF23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2DA970-0661-4CFD-86F8-1118E107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33BB65-1629-4993-B569-5B71965EF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4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B83409-D71B-4922-B7C5-CBCF91D6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D1B907-B7E2-4162-B67F-7BB0CBEC2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3996D8-8717-4B72-B2A8-307CAA608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B8FB8AD-838D-4BFA-A251-D13B8D8F4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F1C94A4-2F46-482F-8D5B-095EB14CF6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269014-ADC5-4C4A-B0F4-7F6B9EEE9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40461C-2D87-4199-8BCA-8AE9BBABB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76E1F0-747F-4DF3-9A19-CD1B0D714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20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E007A8-4325-4EC5-BA85-F5CF79FA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1BCAF3-E84A-4D86-B03D-298DC7072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DDDDD53-2C0C-4107-8720-DC4976087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A83331-47BB-4628-8ECA-1FF9772FA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84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126211F-B5CD-49D5-A3D8-4F87642B2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7A5311-64F3-4C92-8AD1-36ABDFC8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259BF9-83ED-4181-8194-1CF735040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14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1C2E3C-0D7C-434B-8823-E316A9483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7E4D8E-AC3C-40A1-8487-2EDC0ED19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D2ACF8-21FC-4DC6-858F-84BAF4D16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F0F615-86EB-4F75-BF4C-6F4EDFE6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F4788-340E-43DE-BA23-9121FDD39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E1460-F106-4755-AA40-DB5AC5EBD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6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4019B2-F523-4CC6-8E70-3662B7D01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E91580D-764F-4BB7-ABBA-CD6655D01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8B6556-A336-4A6C-982D-27AF1BF6A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F0E443-1159-4872-B745-C1ABF222D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7F56B3-C75D-4AB3-8213-97CB236C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328E4-E7C8-408F-8BE0-1B057FC9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207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305756-87E5-4481-9516-86709EA2F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DDDC59-963D-4B6A-9A2B-82A3B93CE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A8B4D-D937-4224-ACB1-9DFDF05746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493A5-C4A0-4F0A-820C-F99956116C80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04F301-758A-442E-993C-4C0DF00F83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4B1D59-0996-4946-997C-0B9349E0C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320BD-A88E-41A6-8D01-B08336DF3C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8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99FC22F-34CD-41DA-A70B-B731C230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8760"/>
          </a:xfrm>
        </p:spPr>
        <p:txBody>
          <a:bodyPr>
            <a:normAutofit/>
          </a:bodyPr>
          <a:lstStyle/>
          <a:p>
            <a:pPr algn="ctr"/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自転車用品事業部の中で</a:t>
            </a:r>
            <a:r>
              <a:rPr lang="en-US" altLang="ja-JP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『</a:t>
            </a:r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ウェア</a:t>
            </a:r>
            <a:r>
              <a:rPr lang="en-US" altLang="ja-JP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』</a:t>
            </a:r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</a:t>
            </a:r>
            <a:r>
              <a:rPr lang="en-US" altLang="ja-JP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『</a:t>
            </a:r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シューズ</a:t>
            </a:r>
            <a:r>
              <a:rPr lang="en-US" altLang="ja-JP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』</a:t>
            </a:r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の売上が著しく伸びている。</a:t>
            </a:r>
            <a:br>
              <a:rPr lang="en-US" altLang="ja-JP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来期はこの分野の販促を強化し、自転車用品事業部の一層の成長につなげていきたい。</a:t>
            </a:r>
            <a:endParaRPr kumimoji="1" lang="ja-JP" altLang="en-US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50D9719-EB1C-41A2-9D5D-3E170B690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257" y="1213198"/>
            <a:ext cx="8362394" cy="5449355"/>
          </a:xfrm>
          <a:prstGeom prst="rect">
            <a:avLst/>
          </a:prstGeom>
        </p:spPr>
      </p:pic>
      <p:sp>
        <p:nvSpPr>
          <p:cNvPr id="6" name="円/楕円 4">
            <a:extLst>
              <a:ext uri="{FF2B5EF4-FFF2-40B4-BE49-F238E27FC236}">
                <a16:creationId xmlns:a16="http://schemas.microsoft.com/office/drawing/2014/main" id="{DF4103D6-5B51-4BF3-B807-04133042C9C2}"/>
              </a:ext>
            </a:extLst>
          </p:cNvPr>
          <p:cNvSpPr/>
          <p:nvPr/>
        </p:nvSpPr>
        <p:spPr>
          <a:xfrm rot="19760182">
            <a:off x="2867852" y="2915494"/>
            <a:ext cx="6641045" cy="10803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5">
            <a:extLst>
              <a:ext uri="{FF2B5EF4-FFF2-40B4-BE49-F238E27FC236}">
                <a16:creationId xmlns:a16="http://schemas.microsoft.com/office/drawing/2014/main" id="{23BE7AB3-F841-40A7-BFA3-67E87197B43D}"/>
              </a:ext>
            </a:extLst>
          </p:cNvPr>
          <p:cNvSpPr/>
          <p:nvPr/>
        </p:nvSpPr>
        <p:spPr>
          <a:xfrm>
            <a:off x="9263834" y="4533686"/>
            <a:ext cx="794110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551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游ゴシック</vt:lpstr>
      <vt:lpstr>游ゴシック Light</vt:lpstr>
      <vt:lpstr>Arial</vt:lpstr>
      <vt:lpstr>Office テーマ</vt:lpstr>
      <vt:lpstr>自転車用品事業部の中で『ウェア』と『シューズ』の売上が著しく伸びている。 来期はこの分野の販促を強化し、自転車用品事業部の一層の成長につなげていきたい。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自転車用品事業部の中で『ウェア』と『シューズ』の売上が著しく伸びている。 来期はこの分野の販促を強化し、自転車用品事業部の一層の成長につなげていきたい。</dc:title>
  <dc:creator>John</dc:creator>
  <cp:lastModifiedBy>John</cp:lastModifiedBy>
  <cp:revision>1</cp:revision>
  <dcterms:created xsi:type="dcterms:W3CDTF">2018-08-04T08:56:56Z</dcterms:created>
  <dcterms:modified xsi:type="dcterms:W3CDTF">2018-08-04T08:57:08Z</dcterms:modified>
</cp:coreProperties>
</file>