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5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91C42D-134A-4E34-8705-B78C83962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DF2687-649F-4EE8-9F0E-270DA46CBA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FCA24A-F388-4AB7-A013-E1EE07F52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E18D85-FEE3-4A97-A87D-F6E5FC83D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A3FEF1-0520-432B-874E-CC20A3D1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0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4F5E10-E44A-4F37-B721-A5928D674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6042F0F-5020-492B-A1E5-7D0C6105E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232639-8486-4819-AC97-32ED73C80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D52BEE-923A-433B-B0DF-41E3F791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C01EF4-85C7-4BD4-A360-DB4DCDFA0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76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002A8DE-5951-4D6D-A69A-F352E28505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17A621-78C0-4825-9DE5-983DD66B12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D92AF6-889A-460A-8A64-01995562B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5AC9ED-2549-4DCF-8040-04ECA5331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71AE72-7A26-4902-ACC8-FF5B7FE95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1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24644F-EC2C-4DDA-99C9-0AF44DC4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5C95D2-123A-4D34-87A8-01C8AFBE5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C323F2-7FB6-4C05-8267-9AA1E179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DCFF71-27E0-4D39-9C0E-B07AEEED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8D9777-2481-4741-8732-A78E8184C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57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F49431-0ED3-4611-81C6-30CFE5581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A4E55F-55EB-45A0-8F95-76F3F2986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C4D199-76C2-417F-B194-34CFCE172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5F409F-FC77-49A5-8B22-DED18C98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BE4AE6-EF54-4236-8CAF-FDE9CBB0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96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B71C9A-6F81-4334-8131-581A139BF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5314A2-D259-4EC3-9D6D-22D6FA80A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6FC01C-F59F-4EDB-9CF9-7CB3AD041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BE21BAF-BD54-4829-969F-B98A5B3B3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D4CBD1-3D17-4FA1-8450-C9A5D70F1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509090-EFBD-4019-9161-0563C0E05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52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36BDE8-8616-44D9-B59F-1427AE1F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C8372F-1443-4306-AF73-995C2D719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325421D-2E36-4CFB-BE52-19EB28C72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388C34-A57C-4525-A4F8-BE6A9C154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E8F1678-7EF2-48BA-899B-6BEF9A7C2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BF06994-E24D-4BD8-85C0-2EE5D7A0A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FEE0F6E-D15E-4109-865C-22CE4EEE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6655F6-5440-4877-8FCC-C7378DA79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640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4A8AF-10C9-41B6-9BBD-ED925A033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5B921B2-CBF4-4825-8E97-1CD63CCB4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F5AA10-B93F-4F9E-919B-71E60E88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BF05AF-5014-4E55-8E80-AD1EB8291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01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EE89C80-B3CF-4C70-B273-7BDDFDDA2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14F030F-1D7A-4D4F-A5F0-4AE630CE6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A618F1A-2187-4B41-A183-CB9BDB617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63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B7D9D-B56F-481A-8359-CD2F9D906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07C247-3678-4978-BC9D-2F91F0CD0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F70FA2D-79D2-4536-AEEA-64ACF4DEE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D111B8-2422-43D9-8F72-F0A72009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11F26A-573C-4002-B7A8-6FBD98F2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1CE001-F666-4E5E-AD99-1522BC781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3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69DBB-0306-4AA3-A106-5F6E2DDFA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BD5D382-AFF0-4E7E-A4C9-B9A1599A8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9D444B-F76D-499D-95DD-40C93367C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BC1F143-917A-479A-93BC-0CDC3B6D5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D4CC67-417F-46C9-8CD2-B4FAEA47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9B006A-AB39-4C31-BA67-9B0189E2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509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B78FFFB-9F19-4E21-9A55-26F0A8C58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51C511-40E8-41F0-ABE3-A363CBE73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674463-3792-4A22-9C0F-12A33C65E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964D-1290-4DC0-983F-46D4A6A8350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7B8D72-D7C4-413E-A31B-A9B224D210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0C2D4D-4079-4C82-BD1E-139F7F57D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0C4EA-4E00-4836-BF1C-477483FE8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7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F6D2959-0636-4AD4-ADA2-EC0BFF1A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ja-JP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月も引続き売上予算を達成し、順調に推移してきている。下期では上期と比較し、全体の業績が改善してきていると見受けられる</a:t>
            </a:r>
            <a:endParaRPr kumimoji="1" lang="ja-JP" altLang="en-US" sz="3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E3F9356-5C05-4424-835D-DA6229895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220" y="1690688"/>
            <a:ext cx="7645560" cy="4990039"/>
          </a:xfrm>
          <a:prstGeom prst="rect">
            <a:avLst/>
          </a:prstGeom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0708F06-A7F4-4770-AEE1-BC361ED70B57}"/>
              </a:ext>
            </a:extLst>
          </p:cNvPr>
          <p:cNvCxnSpPr/>
          <p:nvPr/>
        </p:nvCxnSpPr>
        <p:spPr>
          <a:xfrm flipH="1">
            <a:off x="2700334" y="3441357"/>
            <a:ext cx="684076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383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11月も引続き売上予算を達成し、順調に推移してきている。下期では上期と比較し、全体の業績が改善してきていると見受けられる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11月も引続き売上予算を達成し、順調に推移してきている。下期では上期と比較し、全体の業績が改善してきていると見受けられる</dc:title>
  <dc:creator>John</dc:creator>
  <cp:lastModifiedBy>John</cp:lastModifiedBy>
  <cp:revision>2</cp:revision>
  <dcterms:created xsi:type="dcterms:W3CDTF">2018-08-09T05:01:51Z</dcterms:created>
  <dcterms:modified xsi:type="dcterms:W3CDTF">2018-08-09T05:04:14Z</dcterms:modified>
</cp:coreProperties>
</file>