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5" autoAdjust="0"/>
    <p:restoredTop sz="94660"/>
  </p:normalViewPr>
  <p:slideViewPr>
    <p:cSldViewPr snapToGrid="0">
      <p:cViewPr varScale="1">
        <p:scale>
          <a:sx n="87" d="100"/>
          <a:sy n="87" d="100"/>
        </p:scale>
        <p:origin x="51" y="43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EAB412C-E397-44DB-A001-D697BC1662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590C110-3541-4E78-89EE-559D4115885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F1B4B7D-61E1-4BD9-A5BF-DD3476FA3D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F4CF7-1E71-4CBC-9B27-A161B6C46EAC}" type="datetimeFigureOut">
              <a:rPr kumimoji="1" lang="ja-JP" altLang="en-US" smtClean="0"/>
              <a:t>2018/8/8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2C9DEA-6D9D-424E-BFE4-7A427C5ED7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ECD6457-78DD-4650-A641-2FB26B582E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3360C-9C3A-4D91-BACC-460BBF378D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69662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26B7E81-449F-4B7F-BCA7-11CD715764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E47D098-7DBF-4AFF-B4B9-F6E9B3627F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B4A79A6-4962-4E63-88F3-041CD2A66B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F4CF7-1E71-4CBC-9B27-A161B6C46EAC}" type="datetimeFigureOut">
              <a:rPr kumimoji="1" lang="ja-JP" altLang="en-US" smtClean="0"/>
              <a:t>2018/8/8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2263C8B-F8B2-4C62-A9D3-5FAFC5CAC8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C1370E7-7D2B-4D99-BDAC-9AE47E9DA3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3360C-9C3A-4D91-BACC-460BBF378D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4661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362E69C3-944C-4F00-885A-27BE35C061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4006AD6-2363-42D4-8B22-C4E6E9CF06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513434C-18EA-4FFC-A783-D1EE1D07C2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F4CF7-1E71-4CBC-9B27-A161B6C46EAC}" type="datetimeFigureOut">
              <a:rPr kumimoji="1" lang="ja-JP" altLang="en-US" smtClean="0"/>
              <a:t>2018/8/8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0C4163B-21E8-48A7-B3EA-C430DB68C4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0DC3C72-216F-4084-8033-BC113EA9EA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3360C-9C3A-4D91-BACC-460BBF378D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514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AA96D1D-07E8-47F6-A81B-1FDA5E9491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F0CE7DD-91D2-459E-8475-D5FB61A6F1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1F724F9-86E7-4402-BA69-0C810FE9D7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F4CF7-1E71-4CBC-9B27-A161B6C46EAC}" type="datetimeFigureOut">
              <a:rPr kumimoji="1" lang="ja-JP" altLang="en-US" smtClean="0"/>
              <a:t>2018/8/8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1D30404-9D5D-4C29-8B6A-6A3D08063A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F206F74-7450-4CAF-888B-06B7079AEC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3360C-9C3A-4D91-BACC-460BBF378D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4943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E047FC7-A78E-4265-AF5E-E4D620150E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8929899-331F-40B3-B418-0A65626581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B57AEEA-E0D9-4438-AF4E-11F0B6B64F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F4CF7-1E71-4CBC-9B27-A161B6C46EAC}" type="datetimeFigureOut">
              <a:rPr kumimoji="1" lang="ja-JP" altLang="en-US" smtClean="0"/>
              <a:t>2018/8/8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578AA9D-5F57-4285-AF01-34BB7E2CE3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F2D60F2-3D95-4332-A7EB-E10968E47E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3360C-9C3A-4D91-BACC-460BBF378D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90159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4890FF9-004E-4115-8440-8CF170DDF0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EC769BF-7A37-44E3-9022-1DAEFA5E1A0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8FE2695-4DAF-41E0-BB4F-CCF8536B0A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E707F16-FAC0-4C0B-95D1-FC9EA332D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F4CF7-1E71-4CBC-9B27-A161B6C46EAC}" type="datetimeFigureOut">
              <a:rPr kumimoji="1" lang="ja-JP" altLang="en-US" smtClean="0"/>
              <a:t>2018/8/8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543A044-89E8-44AD-829E-C8F8698187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1A88A62-696C-48A8-B73B-D2459578F3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3360C-9C3A-4D91-BACC-460BBF378D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06196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042BEFD-39C9-4526-894A-C1EC07A863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1083810-E8AA-47A4-9541-E4DC6C10B9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63ECEBB-734A-40D3-A874-96E4CCEE6A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396EA8D3-1BEC-4F8A-ADCE-672E0987BA1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4EDEC85D-0F38-4AE4-AE5F-182F92E1D02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603370C8-95F1-4A99-85DB-73038B9DDA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F4CF7-1E71-4CBC-9B27-A161B6C46EAC}" type="datetimeFigureOut">
              <a:rPr kumimoji="1" lang="ja-JP" altLang="en-US" smtClean="0"/>
              <a:t>2018/8/8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A214CAAD-D42D-4F62-B136-4DA3621A89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59CC6A37-B671-4B0F-B0E0-4B27FDAD20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3360C-9C3A-4D91-BACC-460BBF378D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00681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E26B7B5-FDE2-4B25-A898-9053737C12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DA0FC7FB-779C-43C5-AC36-C21FA2A323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F4CF7-1E71-4CBC-9B27-A161B6C46EAC}" type="datetimeFigureOut">
              <a:rPr kumimoji="1" lang="ja-JP" altLang="en-US" smtClean="0"/>
              <a:t>2018/8/8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1345D6E9-347F-479D-AC58-341E7C2724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D8A5BEB-75A5-4760-9851-B1AF6DF2F9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3360C-9C3A-4D91-BACC-460BBF378D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2186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6A5F4468-7357-41CB-A63D-9A5D9C453E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F4CF7-1E71-4CBC-9B27-A161B6C46EAC}" type="datetimeFigureOut">
              <a:rPr kumimoji="1" lang="ja-JP" altLang="en-US" smtClean="0"/>
              <a:t>2018/8/8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BAD7A9C2-0E60-4D2F-99F4-D794E2C117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E017F8C-31D4-4971-B208-898F14DA51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3360C-9C3A-4D91-BACC-460BBF378D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75992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7C19A67-FD4D-4912-ACE4-D6671E7927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725ED12-D278-4372-8BCC-0948CCB46D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7074D3B-2153-437C-8934-8A2D08BC34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08DC874-F47F-43A7-90B5-0DE67EE479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F4CF7-1E71-4CBC-9B27-A161B6C46EAC}" type="datetimeFigureOut">
              <a:rPr kumimoji="1" lang="ja-JP" altLang="en-US" smtClean="0"/>
              <a:t>2018/8/8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A889A2E-BBEA-4AAE-8B24-5156E57B41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492CC5E-EAB2-4E76-AB98-EF60E3B788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3360C-9C3A-4D91-BACC-460BBF378D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02140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4B21CAD-FDF4-4507-B871-7C45905EDD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3DA9D911-C071-4FA3-8434-06E8AF4F4C2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944CEE5-758C-492E-A7C2-369F0EBD88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F3B45DC-E961-4490-BE74-78A9BCC406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F4CF7-1E71-4CBC-9B27-A161B6C46EAC}" type="datetimeFigureOut">
              <a:rPr kumimoji="1" lang="ja-JP" altLang="en-US" smtClean="0"/>
              <a:t>2018/8/8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DBFDF8A-E9E0-41C3-8EC1-C0A08AEEB8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AB7E175-9044-46D9-BA82-58F4BB4D6C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3360C-9C3A-4D91-BACC-460BBF378D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8482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4B81D050-2177-4293-844A-179BF8FD06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3870355-37B4-4CEB-818B-DE9B88E742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4895957-F5B2-43BC-8273-D3C0D0F7890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3F4CF7-1E71-4CBC-9B27-A161B6C46EAC}" type="datetimeFigureOut">
              <a:rPr kumimoji="1" lang="ja-JP" altLang="en-US" smtClean="0"/>
              <a:t>2018/8/8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70CAEA3-A84A-4C5C-AE9C-5A49895A17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376C603-CE51-492E-9500-B100475C38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3360C-9C3A-4D91-BACC-460BBF378D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9176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84325771-D623-48DF-AAEE-D1ED1694A2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284915"/>
            <a:ext cx="12192000" cy="620515"/>
          </a:xfrm>
        </p:spPr>
        <p:txBody>
          <a:bodyPr>
            <a:noAutofit/>
          </a:bodyPr>
          <a:lstStyle/>
          <a:p>
            <a:pPr algn="ctr"/>
            <a:r>
              <a:rPr lang="ja-JP" altLang="en-US" sz="24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発注方法を見直すことによって、大きな在庫の削減が期待できる。</a:t>
            </a:r>
            <a:br>
              <a:rPr lang="en-US" altLang="ja-JP" sz="24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</a:br>
            <a:r>
              <a:rPr lang="ja-JP" altLang="en-US" sz="24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在庫回転率の悪い商品については、すぐに発注方法の見直しを行っていく必要がある。</a:t>
            </a:r>
            <a:endParaRPr kumimoji="1" lang="ja-JP" altLang="en-US" sz="2400" b="1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AABCF450-5DFF-494D-88BD-0482BA3497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6488" y="1178937"/>
            <a:ext cx="8259023" cy="2614547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BC8AE785-F314-4339-968B-0149DFABE0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5554" y="4243453"/>
            <a:ext cx="8249957" cy="2614547"/>
          </a:xfrm>
          <a:prstGeom prst="rect">
            <a:avLst/>
          </a:prstGeom>
        </p:spPr>
      </p:pic>
      <p:sp>
        <p:nvSpPr>
          <p:cNvPr id="11" name="角丸四角形 5">
            <a:extLst>
              <a:ext uri="{FF2B5EF4-FFF2-40B4-BE49-F238E27FC236}">
                <a16:creationId xmlns:a16="http://schemas.microsoft.com/office/drawing/2014/main" id="{AC8F92D2-6FF7-495E-BC50-951320029A42}"/>
              </a:ext>
            </a:extLst>
          </p:cNvPr>
          <p:cNvSpPr/>
          <p:nvPr/>
        </p:nvSpPr>
        <p:spPr>
          <a:xfrm>
            <a:off x="2406591" y="1051288"/>
            <a:ext cx="2138638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2018</a:t>
            </a:r>
            <a:r>
              <a:rPr kumimoji="1" lang="ja-JP" altLang="en-US" dirty="0"/>
              <a:t>年度</a:t>
            </a:r>
            <a:r>
              <a:rPr kumimoji="1" lang="en-US" altLang="ja-JP" dirty="0"/>
              <a:t>5</a:t>
            </a:r>
            <a:r>
              <a:rPr kumimoji="1" lang="ja-JP" altLang="en-US" dirty="0"/>
              <a:t>月実績</a:t>
            </a:r>
          </a:p>
        </p:txBody>
      </p:sp>
      <p:sp>
        <p:nvSpPr>
          <p:cNvPr id="12" name="二等辺三角形 11">
            <a:extLst>
              <a:ext uri="{FF2B5EF4-FFF2-40B4-BE49-F238E27FC236}">
                <a16:creationId xmlns:a16="http://schemas.microsoft.com/office/drawing/2014/main" id="{39D373C0-62E9-4087-949C-0A8EF39DB67A}"/>
              </a:ext>
            </a:extLst>
          </p:cNvPr>
          <p:cNvSpPr/>
          <p:nvPr/>
        </p:nvSpPr>
        <p:spPr>
          <a:xfrm rot="10800000">
            <a:off x="4659158" y="3767051"/>
            <a:ext cx="2093116" cy="383086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角丸四角形 14">
            <a:extLst>
              <a:ext uri="{FF2B5EF4-FFF2-40B4-BE49-F238E27FC236}">
                <a16:creationId xmlns:a16="http://schemas.microsoft.com/office/drawing/2014/main" id="{146FAD5C-6172-412A-AA15-982916DF4E40}"/>
              </a:ext>
            </a:extLst>
          </p:cNvPr>
          <p:cNvSpPr/>
          <p:nvPr/>
        </p:nvSpPr>
        <p:spPr>
          <a:xfrm>
            <a:off x="2296080" y="4150137"/>
            <a:ext cx="4894705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/>
              <a:t>2018</a:t>
            </a:r>
            <a:r>
              <a:rPr kumimoji="1" lang="ja-JP" altLang="en-US"/>
              <a:t>年度</a:t>
            </a:r>
            <a:r>
              <a:rPr kumimoji="1" lang="en-US" altLang="ja-JP" dirty="0"/>
              <a:t>5</a:t>
            </a:r>
            <a:r>
              <a:rPr kumimoji="1" lang="ja-JP" altLang="en-US" dirty="0"/>
              <a:t>月実績ベースのシミュレーション</a:t>
            </a:r>
          </a:p>
        </p:txBody>
      </p: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AF45A4C0-A392-4DBB-9A58-3D63C03ADE0D}"/>
              </a:ext>
            </a:extLst>
          </p:cNvPr>
          <p:cNvCxnSpPr/>
          <p:nvPr/>
        </p:nvCxnSpPr>
        <p:spPr>
          <a:xfrm>
            <a:off x="2371880" y="2327860"/>
            <a:ext cx="6768752" cy="0"/>
          </a:xfrm>
          <a:prstGeom prst="line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CA64A10C-F81C-4278-8046-1E0770F04EFC}"/>
              </a:ext>
            </a:extLst>
          </p:cNvPr>
          <p:cNvCxnSpPr/>
          <p:nvPr/>
        </p:nvCxnSpPr>
        <p:spPr>
          <a:xfrm>
            <a:off x="2367626" y="5408886"/>
            <a:ext cx="6768752" cy="0"/>
          </a:xfrm>
          <a:prstGeom prst="line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D7715AFD-9766-4C1D-B229-C915BAFDA27D}"/>
              </a:ext>
            </a:extLst>
          </p:cNvPr>
          <p:cNvSpPr txBox="1"/>
          <p:nvPr/>
        </p:nvSpPr>
        <p:spPr>
          <a:xfrm>
            <a:off x="7511311" y="3776482"/>
            <a:ext cx="2705135" cy="110799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1600" b="1" dirty="0"/>
              <a:t>シミュレーション結果では</a:t>
            </a:r>
            <a:endParaRPr kumimoji="1" lang="en-US" altLang="ja-JP" sz="1600" b="1" dirty="0"/>
          </a:p>
          <a:p>
            <a:r>
              <a:rPr lang="ja-JP" altLang="en-US" sz="1600" b="1" dirty="0"/>
              <a:t>実績と比較すると、在庫量が</a:t>
            </a:r>
            <a:r>
              <a:rPr lang="en-US" altLang="ja-JP" sz="1600" b="1" dirty="0"/>
              <a:t>200</a:t>
            </a:r>
            <a:r>
              <a:rPr lang="ja-JP" altLang="en-US" sz="1600" b="1" dirty="0"/>
              <a:t>を超える日が大きく減少している。</a:t>
            </a:r>
            <a:endParaRPr kumimoji="1" lang="ja-JP" alt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28359170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51</Words>
  <Application>Microsoft Office PowerPoint</Application>
  <PresentationFormat>ワイド画面</PresentationFormat>
  <Paragraphs>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ゴシック</vt:lpstr>
      <vt:lpstr>游ゴシック</vt:lpstr>
      <vt:lpstr>游ゴシック Light</vt:lpstr>
      <vt:lpstr>Arial</vt:lpstr>
      <vt:lpstr>Office テーマ</vt:lpstr>
      <vt:lpstr>発注方法を見直すことによって、大きな在庫の削減が期待できる。 在庫回転率の悪い商品については、すぐに発注方法の見直しを行っていく必要がある。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発注方法を見直すことによって、大きな在庫の削減が期待できる。 在庫回転率の悪い商品については、すぐに発注方法の見直しを行っていく必要がある。</dc:title>
  <dc:creator>John</dc:creator>
  <cp:lastModifiedBy>Akio Hirai</cp:lastModifiedBy>
  <cp:revision>3</cp:revision>
  <dcterms:created xsi:type="dcterms:W3CDTF">2018-08-08T08:18:58Z</dcterms:created>
  <dcterms:modified xsi:type="dcterms:W3CDTF">2018-08-08T08:47:57Z</dcterms:modified>
</cp:coreProperties>
</file>