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2E76AC-0920-410B-AF0B-6485A25B01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3FDCF4D-7DCF-4F9B-896E-F71FF039F2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2AAF947-F4F9-4AA4-9EC7-410FD4EE9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932F484-EEF3-4298-9F31-E3F9C466B1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9108531-104F-455D-BD43-4E714A2A0A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22292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6D02BD7-DE41-4751-9761-9A9A028D14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B210E5B-6C8F-4689-BCC2-C6B7840D79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28C5BA-067E-444E-815A-34B889297D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EFE0D23-203B-4AF8-B874-0758C2E0EF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747376C-A463-48AF-A337-E4B822ED7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9012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2D2E325-6DB0-49AF-9262-922B55343F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6F37BE2-F04E-444C-9DF8-84264A4C90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EEB7D9C-F749-474B-8FB9-51761A9DE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27AF0F6-8A2D-46D7-81E4-59F4AE59FE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A6F0278-7315-40A1-A948-D969B43781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0578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C8EEB7-AD5B-441D-8974-46FC08433E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11EDB96-04C6-4A66-96F0-7EAFACE425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0B0638-3685-4100-8AD4-B19D22A47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8A8AE8-E2FD-423A-937E-6EE27856B6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FD2F55F-DD1C-4603-9B96-601449EF8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7294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23A416A-911A-4254-A7ED-6455B69C20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1FA3B0A-6E32-4B65-B198-B9FD23EF34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13BDC82-9B4A-41FB-B930-E663E9B6C9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AA8BCEA-253C-456F-8864-4D5D38192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744040D-422C-400C-BCF0-105904370B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72780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9D9EEF-B5CF-4393-ABB6-431EA53759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37C77AA-63F6-4F27-B52A-4DB38392B1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60E97E0-CBBD-4304-982F-0C99ECAE48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7875303-A98F-415A-AAD5-24BF1AE9D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FE7AE6D-4B03-4C76-B356-C71A20EC12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87E1070-58E2-4866-B58D-871BE9EF0F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07237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260B096-68D5-44C4-8A0C-A833AE5833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2968B35-A138-404E-BE91-543A38BEE9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DFC7522-CC8F-4843-943C-0A901FB517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6D878E7-F7B6-42D9-92A6-1F46887E62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B2AE8CE-8E98-4B33-8D42-1789420A00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85CCFCA-023B-4A20-B0E3-045CACD85C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DF97E26-C25B-46D4-A414-C9D34E93F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6B63F85-5D1B-48DA-8656-7FD6FCDF22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512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36DD9C-8D2E-49FA-AB5D-3C79D3521D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2A52B32-07B9-43EE-BC03-B19D939544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77E84B5-BE77-4031-941E-694F476C45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E30A903-2888-4C18-BA9B-FB617E930C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38340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A8B43F5A-D34B-48E1-8038-A8CE9C9BB4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DF77E2B-3920-464E-8D3C-16E6C25B90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7E02CB9-7EC3-494C-BDFA-55A8221302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1902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DDA170-21D7-4438-BDCD-732AF355F8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41C2C27-79A4-4328-98E2-67057E82E7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9B48DFC-10D5-4793-8603-354F8DE5D0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5551F52-625B-4C3E-A446-0D9576E600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F135AB8-35E2-4342-B6D8-ED39AD1EF9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363217C-1B86-44AB-B42D-66408A691A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5837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2F612C9-0C8A-439A-9925-1FE367B6A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9AD10C3-55A4-4159-9B8D-E9B3FA2E482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16F09F8-A17B-48D9-A5DF-34850DC65F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DACE9B9-09B3-4F80-86F9-763A95DC1E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01053B3-451E-4F79-9694-CD433CB118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9E78994-4EF8-4E2C-9EDD-94CFFA92E8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3715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70216B1-969A-4290-BF30-15137FEF2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A9F33EF-4C19-408F-AF87-9CB29D85D3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E7FA93-694E-4186-9C84-A834A0FB5E8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A34B63-508B-4BEA-971C-6DCE393E664B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8CC9D1F-1102-47D1-A77E-0FA39788FC5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9DE9BCF-1589-4575-928F-DB41D6DA09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21B2A9-D971-49EC-B477-A998FE657F8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8922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11353E8E-C2EA-4FAA-B6DA-7E36EF0382BA}"/>
              </a:ext>
            </a:extLst>
          </p:cNvPr>
          <p:cNvSpPr/>
          <p:nvPr/>
        </p:nvSpPr>
        <p:spPr>
          <a:xfrm>
            <a:off x="4028661" y="1987826"/>
            <a:ext cx="1457739" cy="9276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53909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2019-05-07T06:58:30Z</dcterms:created>
  <dcterms:modified xsi:type="dcterms:W3CDTF">2019-05-07T06:58:35Z</dcterms:modified>
</cp:coreProperties>
</file>

<file path=docProps/thumbnail.jpeg>
</file>