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297354-DBB0-43FF-AF9D-F3F87526D0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229D872-DE97-4B09-B368-A80631CA2F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468CA71-B3D8-44AC-A757-A78322335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D7972-BA12-4AE2-A22F-505DAE10A444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410E6B0-BACD-4C24-AA7E-D8A5A79FA7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EB6C468-94E8-4D50-8A02-921DBD19F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60CAB-7E95-49C6-BCC0-71B129B88F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5884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B943FD2-01CC-48FD-838C-75004921A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CC06BDA-1307-43A9-88BA-F40383B730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CE085F6-1FFD-46BA-B70E-B92ED14E94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D7972-BA12-4AE2-A22F-505DAE10A444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22DC3C8-67C3-452A-97B4-58EB922C4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003E477-21AB-40B9-9BB7-1707A261A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60CAB-7E95-49C6-BCC0-71B129B88F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3101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88E5616-2240-4B2B-8EEF-BC69A704A3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29254DB-3126-45EA-BCE7-523908D710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6867515-F346-4D70-8E77-F434AB12BF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D7972-BA12-4AE2-A22F-505DAE10A444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C838FF5-7FB6-45C8-B052-257C1E605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08AE6BE-CBB6-43D8-95AB-6C6BFAF64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60CAB-7E95-49C6-BCC0-71B129B88F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3072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FCAA331-BD3B-4400-A9D9-CC5DDD203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714D3D6-90D0-4C21-ACA9-ACC9FCD9C5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CA5A865-B861-434F-AD56-709F1723E1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D7972-BA12-4AE2-A22F-505DAE10A444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FC4912F-229E-47D3-BDA4-928E9B6030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318B666-E638-469C-8EA4-FB2587F1A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60CAB-7E95-49C6-BCC0-71B129B88F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1220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32E197D-1C9A-4F25-B9CC-043711C561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40D0122-F9CA-4A2D-A401-85207551BE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7CC3256-73A8-4BD9-AC46-4A9785F2C7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D7972-BA12-4AE2-A22F-505DAE10A444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C78C3F6-8DE7-4034-93D1-530552C51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08E8CC6-52A7-46BE-BF3A-56A3110A7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60CAB-7E95-49C6-BCC0-71B129B88F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0062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83E1A3D-4F7F-4649-A2E5-E69B1A9C01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3BA52CA-0CCD-413E-8528-ACBE5DCC99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2DDC38B-3466-4B0F-A383-EDD555A209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85FAC4C-7789-471A-9F11-7626773A83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D7972-BA12-4AE2-A22F-505DAE10A444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E54512E-E29D-4877-8369-7EB6084A9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22016E5-023E-44EE-A7FC-C6F40E25E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60CAB-7E95-49C6-BCC0-71B129B88F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3234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16E4D6A-040F-4ABD-9A94-5C7C41270C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B1C0692-924E-4416-8B02-C9C1E590AB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EE4C112-7409-43F8-8CF3-F983DA0997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089AC85-6814-4432-A7E5-BF14A477C3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FFEFE6F-C4F1-4E66-A648-7ED40872B9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5BA3266-C778-4684-A933-88A466A49F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D7972-BA12-4AE2-A22F-505DAE10A444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9C66F84-E34C-41AB-AB41-467804C3A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86BF6E7-4F11-4BFE-A4EB-90832E9EC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60CAB-7E95-49C6-BCC0-71B129B88F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1459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6A213C0-2D58-4B4C-BD7B-91301E53DF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406CD24-84A8-40A3-8524-D341A6CDA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D7972-BA12-4AE2-A22F-505DAE10A444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E01CD57-DCE4-4414-834E-83E43A1B8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D198983-5448-409B-92C9-4910B198D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60CAB-7E95-49C6-BCC0-71B129B88F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8506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622E8B36-7061-4D10-809B-BC60EEBB6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D7972-BA12-4AE2-A22F-505DAE10A444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BBAEBCD-6F29-4458-B3B2-E6654B91C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80F11C5-1204-44CB-915B-79D942C30B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60CAB-7E95-49C6-BCC0-71B129B88F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8303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0892AE2-B316-4EE8-A2A6-5CB0460EC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F530D83-F504-4FB7-A85A-B9E34BBB4F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FA95DF3-289B-4E29-BAD7-868B06E882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67DBC85-A7D0-4587-9483-517CA94D7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D7972-BA12-4AE2-A22F-505DAE10A444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4C5D546-8982-40F8-B673-C55517ECEE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C5B9C99-8E54-4246-85B5-01F8EE985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60CAB-7E95-49C6-BCC0-71B129B88F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7220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75EE8F-8C2B-4775-8EDE-D56F7D0495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B7617B7-E27C-4E82-AE2A-0B69351163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67BEFF0-A3C0-46C9-BE13-034301E014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EA56889-E317-4B72-B7A4-1C2EB7E0B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D7972-BA12-4AE2-A22F-505DAE10A444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FBCE5B0-5EA1-4FB1-B7D5-956A226B2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1F4352E-C93D-49E6-ADDE-490B5E861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60CAB-7E95-49C6-BCC0-71B129B88F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2855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451F6832-5327-4CCC-BFE6-CF5459E1F8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B017E26-05B3-4E95-BEE8-C3DC42E65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85F8025-9BE4-4060-A6EE-FEF6C75EC4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4D7972-BA12-4AE2-A22F-505DAE10A444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00FA921-3055-4305-90D8-A97DA46A85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32C6778-08A3-4326-B08D-AB41C061F8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60CAB-7E95-49C6-BCC0-71B129B88F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8069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二等辺三角形 3">
            <a:extLst>
              <a:ext uri="{FF2B5EF4-FFF2-40B4-BE49-F238E27FC236}">
                <a16:creationId xmlns:a16="http://schemas.microsoft.com/office/drawing/2014/main" id="{117729D6-132C-405C-AEE9-31C129719099}"/>
              </a:ext>
            </a:extLst>
          </p:cNvPr>
          <p:cNvSpPr/>
          <p:nvPr/>
        </p:nvSpPr>
        <p:spPr>
          <a:xfrm>
            <a:off x="4240696" y="1696278"/>
            <a:ext cx="1338469" cy="115385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00231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</cp:revision>
  <dcterms:created xsi:type="dcterms:W3CDTF">2019-05-07T06:52:19Z</dcterms:created>
  <dcterms:modified xsi:type="dcterms:W3CDTF">2019-05-07T06:52:24Z</dcterms:modified>
</cp:coreProperties>
</file>