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34007C6-4CE1-40F5-A2C2-A0B25FF52BE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CE5E1B10-5BA0-491E-8A45-69094F81369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E9951929-C553-482C-A4A4-936F2835B6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7FFF9F-ED47-45B6-B62E-0DF0F1F180C2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C6EC6FAF-659B-4B2A-BE60-6E881581E71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F166E20B-DDF0-4870-BDF6-65BDD61AFF8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9C1546-CB8D-4D97-82EB-6951DE4A41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9569076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9142E25-357C-43CF-ACF5-0DAD86DBFA7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2B91EEA9-8F7A-4577-AF7E-2BE0DAEE445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AE89BA40-D71A-4FB1-9342-CD17B6E325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7FFF9F-ED47-45B6-B62E-0DF0F1F180C2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49C3DA76-888E-4662-9352-22B95C69131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58F4BF73-722A-4D2D-8A8E-58F7A646AE1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9C1546-CB8D-4D97-82EB-6951DE4A41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977270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88BACB5C-0104-4330-806E-38118E6EF7B1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660DE6C6-939C-4BD3-A7A0-D19B6E3C816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1EBC365F-C290-4A68-8C8B-3E85D6B458B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7FFF9F-ED47-45B6-B62E-0DF0F1F180C2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98777CB-8FE3-4447-B3A9-83C152F6B8A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D9B7452-6ED7-4C26-A0D0-7E8C17CE65C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9C1546-CB8D-4D97-82EB-6951DE4A41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77274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F5AC206-A568-49AF-89FA-D94DB380C5F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C512AF28-8D45-4E7C-B5CD-D82AD6F62AB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191487F7-766F-497A-BE2B-A13473C6576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7FFF9F-ED47-45B6-B62E-0DF0F1F180C2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397E9215-61CB-4EAB-80C8-BF67A7E7A0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EACBC8B0-6E98-4537-AE55-8C25A4996D5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9C1546-CB8D-4D97-82EB-6951DE4A41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518520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0932000-0B7D-4FFF-AFA9-382D09BF8A8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EB52CB2C-38BD-4AAD-888F-44AB06161B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363014F3-2EF9-4255-9224-574E74F12C4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7FFF9F-ED47-45B6-B62E-0DF0F1F180C2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0D9D1D18-1869-4C99-A47B-C710D087E2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66018906-271C-49A5-8A99-17E02FDF89D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9C1546-CB8D-4D97-82EB-6951DE4A41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8264895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788301F-4CD6-4A02-BE62-31170880AA9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EA611414-7B8F-45D3-884C-912C43C1A8A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5D43BE12-96A7-4583-BCDD-80014417F0F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CE55E622-4D8A-4EED-BE63-808106B9722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7FFF9F-ED47-45B6-B62E-0DF0F1F180C2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3A0F9FB1-A395-4CD6-960B-0890239B0B1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1C0C4458-119A-4FD1-BB41-4E3CE5C9CD2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9C1546-CB8D-4D97-82EB-6951DE4A41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28333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FCAE112-72B3-4EA6-AF95-FA66EFE962B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4E64ACA4-1AED-4DA8-814B-C55643F672E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FDC0B8B5-311A-473E-892A-D387C45B583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EC2A1151-F273-49DB-9C79-07F31FB09F2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4E6D7453-F4FE-4B44-92A7-701CBC8C5F5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E8EF6109-8CE0-40E0-982A-AFFD1A519D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7FFF9F-ED47-45B6-B62E-0DF0F1F180C2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F2765ED5-D8F4-4A91-9494-B687F384992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E7DB4B31-9C9D-48DC-8758-328B9C3161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9C1546-CB8D-4D97-82EB-6951DE4A41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6277638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A98978F-F281-4AF0-A2E0-F1E821247A0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D2EEAF53-E3A4-4E49-833C-EEEC3F622E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7FFF9F-ED47-45B6-B62E-0DF0F1F180C2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261F2752-76B4-4602-87EA-728AC78DD13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63E4460F-A6BC-4E33-AA1C-80801225A19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9C1546-CB8D-4D97-82EB-6951DE4A41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2503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1140B59F-B019-48C0-A6C7-27C1515752E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7FFF9F-ED47-45B6-B62E-0DF0F1F180C2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B9E1E74A-AEBB-4DD3-9938-C63E2D3AAE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5CECDD4C-37F0-4FC1-B605-E0C243238C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9C1546-CB8D-4D97-82EB-6951DE4A41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0566768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DB803DC-B6B3-4A00-845F-C57D392D37A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9B3BC78E-988B-4CD5-9598-2E45FD43154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ED60B31D-3B4D-480F-9BAB-B2D2145EABD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8E9AB215-A9AC-44C1-8992-9972E3DDBF0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7FFF9F-ED47-45B6-B62E-0DF0F1F180C2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B1FF5BD5-3DAE-4296-AD5A-805FE3F4417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5375AE59-0AA3-4AA7-B8E8-706F7E1D771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9C1546-CB8D-4D97-82EB-6951DE4A41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0424182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ACA20A3-F969-4F01-BA6E-8A3E9AB78AE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7A685564-8F5B-40A3-8FB6-AE7D561B058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74917506-5AE9-4A90-A7DC-96808337A36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DD9770ED-4DC4-48A7-8EB9-4FEEEA3D784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7FFF9F-ED47-45B6-B62E-0DF0F1F180C2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F5887416-554E-4F42-AEFA-7F0AE61893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CE17401B-ECE5-4C0B-A935-41D3C114063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9C1546-CB8D-4D97-82EB-6951DE4A41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488752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05762C2E-E787-4F24-A68F-DD1C0323677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A638D0C-A1B0-447C-9EDC-B5C766A5CB1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6C83EB4-AA6A-42E2-8625-6962B02CECB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7FFF9F-ED47-45B6-B62E-0DF0F1F180C2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281C3C6E-AEF2-4DE0-A868-322080B420D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9F0CFD07-7ACD-4058-901F-1D089C01AD0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09C1546-CB8D-4D97-82EB-6951DE4A41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429757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月 3">
            <a:extLst>
              <a:ext uri="{FF2B5EF4-FFF2-40B4-BE49-F238E27FC236}">
                <a16:creationId xmlns:a16="http://schemas.microsoft.com/office/drawing/2014/main" id="{3E9291F5-919D-4EA2-BC48-A2975D2048A3}"/>
              </a:ext>
            </a:extLst>
          </p:cNvPr>
          <p:cNvSpPr/>
          <p:nvPr/>
        </p:nvSpPr>
        <p:spPr>
          <a:xfrm flipH="1">
            <a:off x="4757530" y="1948070"/>
            <a:ext cx="609600" cy="1219200"/>
          </a:xfrm>
          <a:prstGeom prst="mo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3576819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游ゴシック</vt:lpstr>
      <vt:lpstr>游ゴシック Light</vt:lpstr>
      <vt:lpstr>Arial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Gihyo Taro</dc:creator>
  <cp:lastModifiedBy>Gihyo Taro</cp:lastModifiedBy>
  <cp:revision>2</cp:revision>
  <dcterms:created xsi:type="dcterms:W3CDTF">2019-05-07T06:57:34Z</dcterms:created>
  <dcterms:modified xsi:type="dcterms:W3CDTF">2019-05-07T06:58:01Z</dcterms:modified>
</cp:coreProperties>
</file>

<file path=docProps/thumbnail.jpeg>
</file>