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0E814-0EB1-4427-AC59-15833FE0BB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A64C5E5-4171-41AB-9090-AD1082E14A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F00E9E-DD95-4212-8E0C-26027D7A9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53037A-300B-46D1-A00E-8D4F444C4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C392A4-B54E-4DB6-82FA-44FE95D5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42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900A3E-EF5A-491A-B005-2579C83C9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C05A0C-8479-414C-A875-50B4B9C40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A13EE8-3D55-47DC-8B3D-FB6D69CD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32F329-DCF7-4460-9FEC-84450A122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E7ED49-663F-44B5-B0A5-B71C47B94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13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B96B97D-C14E-4FA3-8DFE-47E8022B79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7397BD-8BFB-4FD7-B1D7-C2E366912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417162-7FC2-48F0-B842-45B5FE52D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35E4A9-5783-4FAB-8346-790464980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F68468-2A73-42B4-96F6-1CD8C50BD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41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6B9B00-C415-4F87-9623-2ABA213FF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1C914B-3CA4-4977-9875-45E9F87E9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16FB21-1E80-4D43-A36F-0E4EFE5F9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F525CB-B7D2-4F22-AB6F-1485BCA39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2CF546-39C7-4157-9A94-F6ECC9A32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43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871642-2598-4D8B-A351-2961BD79C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BF3E0E-8B3D-4F3E-9C2D-F6FE185B0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EF1FF6-8887-4146-8FD1-C0DD8891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19E417-81EC-4C9F-8D08-F17E7FC5F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86B3C-EB83-4F67-B36D-96967FE1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22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16BD77-32E5-466A-9958-223014EF3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0E973-855D-41D7-A195-BD0F51F55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9BA30DF-E810-4B1C-98C1-5B8DE3187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D8414C-85B4-4B47-8D0D-443FD4B04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B0495B-1CD1-411C-A32E-F4D1091D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47C1A0-C4FD-4C4A-A1B4-06D4B87EC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90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2469EA-F67A-4410-87F0-3CCFE251C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3EC477-4215-4712-BACE-554521191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6E1052-5DDC-42E8-8AB6-0DDB2A620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18C08A-5C17-4E29-8734-B1618A80AD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D9464E0-B331-49E7-86E7-852B7E4780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8D0E0CD-C8B9-402E-977A-67DC6234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EDCB48C-E0AA-4FF1-92BC-91C2177FC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EAD05E3-36A7-4240-95EA-9BC7A74CB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8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00C70A-DC2C-400B-B9CC-93E416FB8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764662F-713C-4648-8D67-D459DF496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F63F02A-3482-479B-9440-065DE85C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C4B2C0-8850-48E0-9140-8CBB62F9E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1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7E81AD9-68BB-46D4-88A5-EB5194993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D7B3873-65E2-4EF7-B228-6018E1EDF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83005A-1702-4A98-BE30-526263007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8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C4506-4F1E-4877-A605-57167CD67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4B713B-8105-48EB-8BA5-2BBD84364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85BAE2-8AB7-4B36-9048-9037C8DEC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2A7755-821C-4F32-98C5-C724AC2D4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F2FC76-FCA7-4380-92A8-B90AB484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72F819-5006-468C-832A-8A6FAF6A2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30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A6D631-3FF7-450B-B244-5D17C4DE5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3199FD4-528D-46DC-95BC-780B2B33EC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17D11DB-AAF3-4FF9-B423-DB9A962654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90F544-45BD-4DB0-8E87-81526C9E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34ADBB-F594-4CB5-8DC7-67C094BDF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FB8EC6-253E-4F87-A7D2-06854640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777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2AFD95-0546-41F4-974D-B8F21E9DB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9752BE-CDF6-4463-9B0C-6605CCFD8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BE1790-E7DA-4FD0-B24C-1871DB768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32222B-73A1-4922-9390-E9E8F477D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0CCF64-A4C2-411E-9174-94C157CC1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9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3FCBA8E7-6094-4FC6-BAEE-52ADC171186B}"/>
              </a:ext>
            </a:extLst>
          </p:cNvPr>
          <p:cNvSpPr/>
          <p:nvPr/>
        </p:nvSpPr>
        <p:spPr>
          <a:xfrm>
            <a:off x="4068417" y="1895061"/>
            <a:ext cx="2835966" cy="1298713"/>
          </a:xfrm>
          <a:prstGeom prst="wedgeEllipseCallout">
            <a:avLst>
              <a:gd name="adj1" fmla="val -43263"/>
              <a:gd name="adj2" fmla="val 8392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お客様の声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439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2019-05-08T04:57:07Z</dcterms:created>
  <dcterms:modified xsi:type="dcterms:W3CDTF">2019-05-08T04:57:48Z</dcterms:modified>
</cp:coreProperties>
</file>