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541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27047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003213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2298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40624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22018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3755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334013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0844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51334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53397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0EA468-2701-4FF9-9A37-49BBAF55E5C2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A93762A8-37A8-4862-A919-453769091647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00885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C2E62439-A6E8-4817-824D-5B37BD68B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派遣スタッフ登録の流れ</a:t>
            </a:r>
          </a:p>
        </p:txBody>
      </p:sp>
      <p:sp>
        <p:nvSpPr>
          <p:cNvPr id="5" name="コンテンツ プレースホルダー 4">
            <a:extLst>
              <a:ext uri="{FF2B5EF4-FFF2-40B4-BE49-F238E27FC236}">
                <a16:creationId xmlns:a16="http://schemas.microsoft.com/office/drawing/2014/main" id="{5525A629-0431-4B5F-83AF-9ABD336760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7106856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ギャラリー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ギャラリー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ギャラリー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0</TotalTime>
  <Words>5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Arial</vt:lpstr>
      <vt:lpstr>Gill Sans MT</vt:lpstr>
      <vt:lpstr>ギャラリー</vt:lpstr>
      <vt:lpstr>派遣スタッフ登録の流れ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派遣スタッフ登録の流れ</dc:title>
  <dc:creator>Gihyo Taro</dc:creator>
  <cp:lastModifiedBy>Gihyo Taro</cp:lastModifiedBy>
  <cp:revision>1</cp:revision>
  <dcterms:created xsi:type="dcterms:W3CDTF">2019-05-08T07:27:12Z</dcterms:created>
  <dcterms:modified xsi:type="dcterms:W3CDTF">2019-05-08T07:27:33Z</dcterms:modified>
</cp:coreProperties>
</file>

<file path=docProps/thumbnail.jpeg>
</file>