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C6585-0E26-4125-9968-FC6DD4CB82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EC74A7A-D29A-45B8-9BBD-4336BD3DC8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3F265B-F5F4-4E54-95EA-7DA39A7F3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7611B-1D9C-44DB-A79D-A968BB9863E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4CCBB92-57FE-4382-A806-F14FF2963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2581A4-449B-4EC8-8075-C2E3771A2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FAAA7-7E86-4BF7-9EB6-34D1C7DA4A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5967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7BB059-5A02-4667-9F8D-700262B19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5D57D9C-80B6-4810-B6D9-7721B32140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4AA41CF-866F-4A6E-9B5C-25D0D0964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7611B-1D9C-44DB-A79D-A968BB9863E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AE9FA5-2ECE-4466-B464-FFCFC922B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407972A-9AEA-4ACB-8F62-99B935C15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FAAA7-7E86-4BF7-9EB6-34D1C7DA4A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2316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9E185AE-2757-4505-8BED-6CFD0F3D87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BBBC171-C38E-4260-9FC3-44204F9CE9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19C0F1-8079-45D9-A72F-987F22626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7611B-1D9C-44DB-A79D-A968BB9863E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241F3A-7710-454E-9C7D-2B82EC287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F49B957-852B-4D74-8188-6C3F8A14E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FAAA7-7E86-4BF7-9EB6-34D1C7DA4A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878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CB3BA0-2AE6-428E-ABCA-FB5D01803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EF7BE6A-56AD-4A0E-A7DB-8260518906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82C580-0B0F-438A-9900-95C0E9600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7611B-1D9C-44DB-A79D-A968BB9863E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6D28C96-6B15-4AC2-971A-A81BD56BC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4441D1E-2C7B-43F6-93E1-C738CE686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FAAA7-7E86-4BF7-9EB6-34D1C7DA4A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924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C3E610-0DE9-4303-A232-191F194BC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2A86E5-EA35-4D03-A7F2-FAE74D5427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3D2489E-4CF1-4154-B729-E1F263313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7611B-1D9C-44DB-A79D-A968BB9863E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8E5CB1-C870-482B-B637-EF6866431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0707491-B178-42DA-ACC7-B6B8C6FDA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FAAA7-7E86-4BF7-9EB6-34D1C7DA4A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875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2FAF30-0A15-4696-BCC1-6242F3EE6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A32A6D8-A1C3-453A-90F9-64FC6B82E8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52ECE4F-F403-4C34-B466-E98CC5B6C8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4A81072-574A-4C54-B2CA-EDCDB16F7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7611B-1D9C-44DB-A79D-A968BB9863E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0F40702-6F83-4A8E-90F8-298A54655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AFA653F-0B52-4EBF-80D9-48D5E4F43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FAAA7-7E86-4BF7-9EB6-34D1C7DA4A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297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656434-B17A-4113-812F-E54697325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0041282-9C5D-4D78-B985-7A3E1C49F4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AB41C51-34B2-4C71-A492-74CF54F548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1DF0898-44E0-40DD-A28D-1755C8A247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632B197-D726-445E-A02C-B16AB5B0F7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905A25A-7681-44E9-8F21-75D2F9145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7611B-1D9C-44DB-A79D-A968BB9863E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A1FEFAA-31B9-4C18-AD0F-F279CEBC7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257E3AB-9F38-483A-BE45-010391D93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FAAA7-7E86-4BF7-9EB6-34D1C7DA4A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203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CEDFAA-8B85-4489-9CB7-9CA49F1A2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F900EAB-1A6E-4769-B0C2-E4DF01018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7611B-1D9C-44DB-A79D-A968BB9863E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487BBBF-2ED8-414D-ACCF-3380BBAC1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3BA2BB0-4D0B-415F-A0CF-EA26A978A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FAAA7-7E86-4BF7-9EB6-34D1C7DA4A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2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77201D0-094C-47B0-8211-DEAC68CE7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7611B-1D9C-44DB-A79D-A968BB9863E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CEE2919-3FDF-4675-A931-0BCDA8B16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A2B5567-CFB2-4464-8393-AF04EBCDE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FAAA7-7E86-4BF7-9EB6-34D1C7DA4A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13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E313E0-3903-414E-8598-3A82005DE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004C37-836D-4E0E-9B4E-CBBA8F9F5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E6E6DD7-4512-435E-929E-1045B4F3F7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7D2AB3D-DA7B-499C-B150-86A4CED98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7611B-1D9C-44DB-A79D-A968BB9863E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2882516-7495-46C7-B5EF-02058617B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F411AA6-79C3-4878-86DC-3FEC2D92A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FAAA7-7E86-4BF7-9EB6-34D1C7DA4A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7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CDBE09-61CC-43E6-BFE5-B9A3D6C1E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CF7CAFE-6AFF-417E-A8F2-8C1BE33889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E9B9597-0772-4902-A0D8-4D90997651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338398D-59FC-4D3A-9B26-03904C3A2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7611B-1D9C-44DB-A79D-A968BB9863E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73D543F-2B1F-474C-8AE6-5101B12B2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5951DA8-238E-4253-A33C-B3953D49D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FAAA7-7E86-4BF7-9EB6-34D1C7DA4A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382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43F9161-ED88-4EB4-A12B-AFB4B495C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FB262B3-4AB1-4862-841B-EA64A612D0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9A4A1A5-2AB4-45CD-9A70-98835FF42D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7611B-1D9C-44DB-A79D-A968BB9863E3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9365FA0-7ED5-4433-8C5F-15555778C5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0AC1B3-8927-4136-83D5-B0E1B93F68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FAAA7-7E86-4BF7-9EB6-34D1C7DA4A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7336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2B1259F7-8051-4A17-A7BD-865F18FDBB73}"/>
              </a:ext>
            </a:extLst>
          </p:cNvPr>
          <p:cNvCxnSpPr/>
          <p:nvPr/>
        </p:nvCxnSpPr>
        <p:spPr>
          <a:xfrm>
            <a:off x="4611757" y="1881809"/>
            <a:ext cx="0" cy="13649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12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2019-05-07T06:38:38Z</dcterms:created>
  <dcterms:modified xsi:type="dcterms:W3CDTF">2019-05-07T06:38:43Z</dcterms:modified>
</cp:coreProperties>
</file>