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C40414-730A-4A34-818B-6825A8881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3CF06B2-FF23-4F15-971F-FF80D5FCC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9B9726-135B-4925-98A2-3D038931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EFA786-54C8-4AE5-B3ED-BE18C45E5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C12053-A774-40D5-AC68-BDE612B24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18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6BEFCE-5479-423E-BD46-D5AE039B5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5B02CE5-820D-4D8E-80AE-DBC6AF134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D21704-11E7-4FD0-BAFF-66F57B627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AEA3D1-A2AD-462D-B4EE-5059575B8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A80354-1CB5-4C8B-B9C8-3F2A2EA6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11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FBB5F5B-042B-499F-83DA-9E544DBA79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B93AD3-CF71-4F93-A533-B40E4F59D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BDBB1A-6962-4C9C-8197-57383D86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F4136E-21A1-401D-9CED-7EBAED1B7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356EA3-33D6-4F1C-81CE-2626F95A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5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4E87E2-6D77-447D-A1FC-8E674ED05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A3F1F2-2333-49C1-966B-8B0747012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8223CD-010C-4CE7-8300-03F950757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E69445-E486-4293-90D6-E24688BB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8D612-CF1D-4C27-AE91-6531823B1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60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C3E57D-707D-48B3-990B-830DDF171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BBDDF00-15B2-4E4F-95EE-B823F0FC6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8397B9-CFB0-4446-AC19-A5DCACC04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36241D-C1E6-4497-8E25-7CCB74DDC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D9B555-DBB6-493F-BB5B-BC2575346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41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E23847-BF8A-4406-A07D-B72179DE4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7BA51F-527D-4D6B-ABA7-0CF6B37540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810527-3269-4BD3-87DA-5AA489D0D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9E9D98-CBD8-4972-97D8-2CE66B7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3178A6-A6F6-4473-8CA7-1DE3F9726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AB3F8D-EE2D-48E6-B43D-60064C24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29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043F78-ABAE-4DDD-8DA7-629C3ED0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14D8D5C-3145-47A6-A475-4D7F9B782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26C773E-FA84-433B-9FC0-C4CA16B0C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88B3444-C789-4D35-9663-E433D8A3BA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350386C-0E9C-4589-8199-900DE363B2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CA0CD7C-F7F5-4677-8826-6BC0945A5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27F13A4-8D4D-4FF9-9E3E-FA392E60B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043364-769A-402E-AD70-07996567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07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8BC27-4799-40D2-8C3E-CD052CF3D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5DAFFBD-87E4-4F96-99FD-B066CD88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28BF6C8-96F4-476D-865B-832CB7AE0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FAC6C7-8CD2-466B-BCA4-63050E349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40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F5F70F-D703-4062-A91D-91C7AAACF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565117E-0F70-4D41-93E9-0FBFE5B7E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675DE0-7400-413D-B5CF-D7700B8E7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53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4C00F5-EDDF-4B1E-94A4-6146D9868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FB3CE2-3140-43CF-AD16-3548DC0B4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9E5275-28B0-4341-B0D2-93EA9A77B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553472-4635-4CD2-AA6C-DE4954291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73B4F2-A3C9-4293-9E3D-70FCA038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9FE69C-1976-4483-B1A2-B34D202B9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147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812B3A-74C4-402B-B777-145D7470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6EEBF5-EEA5-499D-A56B-69332292EA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44037D5-B871-4DB1-AC5D-18FD38AE9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C96007-76F7-4AB8-8149-BBAB1F181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1C841F-F6AB-4AFE-8ECC-B104FA37E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34B2F-8232-4C81-AEAC-BD04826B3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43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EB63B1E-3FF8-4D8A-BADC-E14CC3703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BA924B-6686-441E-9730-4ECEB1DDC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F565DE-2412-4A04-8B3E-37817B55C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FD7F10-7088-4DA3-9D1C-4EE8FF3DD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82EF5C-B37C-40C1-9078-4881E43FA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2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2573847E-5A2F-4C57-85E7-B770E59A0AC6}"/>
              </a:ext>
            </a:extLst>
          </p:cNvPr>
          <p:cNvSpPr/>
          <p:nvPr/>
        </p:nvSpPr>
        <p:spPr>
          <a:xfrm>
            <a:off x="5208105" y="2385392"/>
            <a:ext cx="1497496" cy="135172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277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2019-05-08T04:51:46Z</dcterms:created>
  <dcterms:modified xsi:type="dcterms:W3CDTF">2019-05-08T04:53:59Z</dcterms:modified>
</cp:coreProperties>
</file>