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406F2-8225-4B37-B442-437D394ED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1E9A0B7-341C-46A5-821D-FFBBF0F99A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F06BA0-DB3C-4FDA-BABD-6B839B9C1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3F9E6E-26AD-4373-B86F-80BEFD55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F684B2-058F-4E63-A4B6-2FC59885A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2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F0127-2B45-4E25-9EDD-DDB232182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C33618E-5BCB-4DFA-B540-99D353812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E1CD-A712-4327-8A82-EB1C39B1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E44F17-83FF-4576-97F5-FEDBCEB78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B33B0C-FECF-4EE4-B8F7-3E91CB47B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8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DEFC048-E6A7-4F26-81E1-68AE22939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A4C0B1D-0478-4230-A7FE-3091B2AFE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6B12BE-1F05-4D78-AB2A-CAE73B0A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15B2EB-A64A-44C0-BC72-3F2FFFA1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404974-038C-41A3-B8DE-BD72FC0C6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24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413DD2-9236-4DC9-B17F-C959B4ED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6CF6BE-3746-43A7-B076-8964D8A83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793A30-29A6-4BE9-A8F7-72540E23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523D38-1F75-4C32-B450-D0C84434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E2F6B2-3375-44FA-BE5D-C69E1249A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10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7A4835-C3FD-4F29-9EC3-F770303A6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21B14F-2A78-49C9-A742-A3EAC4E75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A05B94-72F1-49A4-89DA-3B01F5164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8F6D66-8B07-4BF6-904C-91243D3F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7CC9BA-A5AA-4347-813B-B1B4DD38D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50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468EA6-8A34-407A-8E39-6E14FB14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FCAAC5-57DE-4EEC-BE9F-EDAE7A44E6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03E6D4-6844-467B-A0B2-5C87998C4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E5E000-330A-4A78-857E-F0FCC37E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A140DB-6CD8-4021-91D2-5EEE37DBB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1DFF14-D929-4B18-B93C-57CE28D8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6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651AB4-A1BE-41BC-8F62-F035EBFB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CAF280-0EAB-41D3-96B7-141D4DF36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175C0F-C7D8-4B4B-996A-7B43B77F5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0D6FC7A-F828-414D-BE04-BD2EBE464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44BFF9-AB11-4274-A75A-67758712D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AB22A21-C5EC-4287-B98B-337C1A2A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FD5CA11-2EF1-426D-97FF-643A47FD3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A7E1E3-630D-4EBD-8E0D-116C14382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80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DA0644-18DD-45A1-A6E0-243A5BDC1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8FC5486-BD38-4B55-90A3-8857926C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B3382F-7166-43AA-BA21-D6132B8CD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41199F4-528A-4733-880D-B8AB2976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15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43E2591-C5A5-4888-8228-A55C492AD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F8D130-8B52-4577-9BD7-CE5858F48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F12B13-F3BB-4426-BDFC-C7783A888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12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843E75-BE50-427E-A358-5B98B4F6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579CC6-9555-4D99-AAC6-065B60D4A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5E2BE0-877B-4F3F-94D1-69587BAF8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E9F2DB-ADB1-4B5F-90FB-0C612EE9D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516169-4613-4350-BC0D-8DA9E783A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F64E71-17FF-47B6-ABD9-3FA77039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01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6EA0B-49E3-4A1B-BBF6-560E4AA7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B4A3A8F-C50D-4160-A9FD-386AC1AB3B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7EC21E-4F1F-479A-967D-3F5A1C93A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1D2E1B-34FA-40D4-95E7-BF8AD20AC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AEAC77-B05C-47F0-83FC-274EA23B7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E284B8-DAA4-4E6B-8C3F-FCC76B02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49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26F5C57-B590-4B60-8991-5964317E3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60FEB3-4690-4AF6-B51B-B6B57BAE0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980660-AAA8-4F42-8B50-DC8A85EB6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F7054-4117-4678-88A8-DBE90B53623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CDABA5-4D47-4AD1-A487-B37666B56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DD50BE-A7FE-48E8-94DD-0238A6598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ED552-72CC-4F31-BBCF-802A964B1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77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C0F566D-9129-460B-BA0E-2935A7CB754E}"/>
              </a:ext>
            </a:extLst>
          </p:cNvPr>
          <p:cNvSpPr/>
          <p:nvPr/>
        </p:nvSpPr>
        <p:spPr>
          <a:xfrm>
            <a:off x="3670852" y="1921565"/>
            <a:ext cx="1802296" cy="887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17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2019-05-07T06:14:46Z</dcterms:created>
  <dcterms:modified xsi:type="dcterms:W3CDTF">2019-05-07T06:35:26Z</dcterms:modified>
</cp:coreProperties>
</file>