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EB54E0-FF41-415A-8475-F89D9C783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36836E9-D076-41E7-A522-15780B39B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19DE38-4D1A-4C11-BE1F-DE873B50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2752D-A202-4C15-BD9A-2B9BACE58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7AB5A7-2DB9-42D6-9C9B-70986F4D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4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131BE3-944E-4216-A951-670F0340C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92D4AFA-4D0D-4D92-AAA9-D6DB2B567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E1802B-99A5-42EA-BF4A-E5A094510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EA2BF0-B02E-4168-8DEE-36007C493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142C9C-0D29-4F1E-8250-B0E75408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91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A793830-D2FA-4205-85C7-992D50636D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865378-8527-40CD-ACAD-BFA047EA5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24E971-7BE2-449C-9C8F-A4B2D254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7D7FCA-48FA-44C3-94BA-3BD3E8E6C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9420F-643B-42BB-9FB6-EE0DE5DE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19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966AE1-CB4B-4342-86C4-D8F61BC73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6E0510-3DCA-4C9B-833A-E98BF5C49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9C2680-BF5B-4B30-B4A5-7B8452D10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62F9DC-86C7-4215-81AC-9D4AF6CC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C9D8E7-4C07-4580-8CF8-9CE9120A1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23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21C78B-4AEE-48A0-95CB-728B41A58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677A71-9EB1-4BE2-9E15-B06498AAA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B20DC8-BCF4-4A50-A713-19E53632C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71DECE-2620-4E0A-A11F-4FACB5995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025A4A-5F43-40ED-9988-87882CCAB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49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5D3A6E-E1DD-4F18-BF42-0446470AA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4893D1-3552-4B9E-8A7F-D8932490F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7399E8-B26F-4FAC-8749-42519E960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A4D3F5-5674-4815-8725-FBF143533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8B0B6A-3B05-4DE7-B641-A867FF0FD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012983-E2AE-4BCF-BA4B-11DC6CA1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03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E66585-6690-4FF0-8F59-9A1EF5143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0A2969-6873-4AFF-A540-743C23740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7E16A-D817-485A-BD39-E9AD22FE5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ADE516-36C6-464E-9851-FC843DAF40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41F6A9B-4CE8-4B4D-BF62-7E4409CE8F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7DAD3BD-6AAD-4955-A1F6-7A06E8E1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081105D-D0DD-4270-913F-426A95711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B2FD967-C840-4189-81C9-B86A455A3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09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CC8BA3-46E0-4F9A-9AE2-98C97D6B1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A89A472-A36A-4481-A56E-4DBEC093A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7724F1-0876-45C0-BF8C-E887B3431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7440AE-7821-47CC-9009-61C7CC373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494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CAEECE-2B97-46F7-AB6A-B304D3A58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5760465-3118-4DFD-871A-4DF32ECDF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2D19F7-927E-4F8E-A28B-8CE73B28E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82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390DEC-0DE6-4C68-8091-1BD9EDB74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EBE922-5D96-473C-A2E2-AD61DF3E4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D3EA01-6933-4172-AFA2-164DAE65D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A8F0377-9ED3-4A64-9227-4B2DC6F63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4B8909-DE0E-4221-8C17-8EEB2176E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03481F-0902-49A0-A059-DB9B80113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30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BB847C-8E01-458C-AACE-8A29AAD61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EE64E22-5E07-48EB-95AA-00C747FCBC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F611D6-866A-42F9-BC61-2D34433437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BD48FF-52B7-4AA7-BCC0-335FC1D4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17D994-36CA-4B6F-9701-047FC5C7D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969EC2-1CF4-4489-BB82-327C8CE6A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5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39D0EC9-84AF-44F4-867B-ECC71F095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A0ED81-E199-4C4F-9F4E-C077C1986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3A362D-F329-4716-BDB9-5045B88E87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F292-4E63-4D8D-AEC1-74E4F4D4CA3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1E5728-3D61-4194-88C0-24201C75D2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D717DC-690B-4A66-B0E6-A1E379C68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2DF8E-5D53-4BC4-B7C2-DBC91C5D5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26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1697B02-E737-4D5C-A799-8F4E4FD7DD93}"/>
              </a:ext>
            </a:extLst>
          </p:cNvPr>
          <p:cNvSpPr/>
          <p:nvPr/>
        </p:nvSpPr>
        <p:spPr>
          <a:xfrm>
            <a:off x="7182678" y="3525077"/>
            <a:ext cx="1431235" cy="848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DB2FF82C-208E-4F12-9AA7-0FFF6329A2D7}"/>
              </a:ext>
            </a:extLst>
          </p:cNvPr>
          <p:cNvSpPr/>
          <p:nvPr/>
        </p:nvSpPr>
        <p:spPr>
          <a:xfrm>
            <a:off x="3763617" y="2080591"/>
            <a:ext cx="1630018" cy="1060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390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2019-05-07T06:41:48Z</dcterms:created>
  <dcterms:modified xsi:type="dcterms:W3CDTF">2019-05-07T06:41:53Z</dcterms:modified>
</cp:coreProperties>
</file>