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34A459E-F866-4002-9DBB-A09AA4D360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66F81DF-EC10-4A8B-B5A8-9B81937EEB6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02D162C-EA8B-4831-A49A-6D73D614B5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6042A7C-4B12-491B-A7CC-FD471D019F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97A308-399F-4A35-BDAE-536D9E1B1A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19211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82CE710-BD59-4600-A0C4-3208099C1E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FA70004-BC52-463C-8D55-CD86A30E909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044AB9D-6640-4794-BBF4-113AC941F1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B37234D-97CB-4A15-A89B-10303A6265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6080496-08D8-4971-9138-A1828C15E3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9288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73FAD2F-1F41-4857-B076-8339333A38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9B8B313-0C86-4BA4-B2AB-91F5290BF7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ED032AA-6517-4B5C-9A6D-3D6902D6E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E9C387-4423-4B83-89C2-CDE1BCD4A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75B3A8B-615F-48A2-99BC-916C4F4128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73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8DED3C-B04F-4E58-8B8A-BC205AE9F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F82770F-9A14-457B-96BC-D479EF2DB0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0A5E9C8-C805-454A-B7FA-FE94090A6B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6694407-9D8D-4092-A66A-B8D190160A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74EC811-1F6B-4443-9515-2523EA0ED1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6826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B781C9-7DA5-4A76-8E9C-98044B8701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63C4464-E065-46A1-AB2C-DF4C80CD53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4658372-3AA2-49CF-929C-5B38FB1871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2C22894-302D-40D5-A4FF-5AC1E5BCD1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FC9D101-E378-418D-B8FA-0F2D003F15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6204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4F3F80A-FBA3-4DD0-AF56-BFB8250EF8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987A50D-818D-48C1-AB1E-FE621E37227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62EBFF-65BD-47F6-9FE7-6D456B02EB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1AC422-A216-4644-B108-B733E3270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25EAB12-738D-4869-805B-AC99492951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1898DDB-D2A3-4BA0-BF8E-3C9D654FB4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61961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5BB1E2-A1C1-423D-BCB0-B691A1C729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8AFEB8E-C7DB-49CB-94F4-96152D56BF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27BB10D-B3C9-4821-BCD7-DC71BD53A6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6AE2D5F-502A-45E7-98CD-C5DFD572BC1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E775DEE-3C92-4B58-B486-824D23126A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D14CFF4-4948-4462-A45B-A24E78753D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B5E92DD-43BA-4846-8177-36EFB601E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27DB5CA-0B4F-4F12-BBDB-4EC5864AD8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02148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DFCC02-E454-474C-AD65-0BCEB4C703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6A41C097-89F4-48A1-AD5A-889F1CADBE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8066039-54A3-4C3E-816A-A3DDBC86DC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C11B275-ED81-47E5-8923-CF8D35783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627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F6A9893-3CAC-4F2C-B9D1-86B4CB21AF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C968F10-AD24-43BA-B6D9-8EBAFFAEEA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F18CEB2-D480-4373-AFE9-EDA0AFCDF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18829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1A6E18-ADC6-4EC6-BDAD-3EDDE66EA2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3CC4C7E-7E33-49F4-8E62-9392BF70AB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6F6CB6F-1F1C-4BE1-A17D-6B77A18F90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E8C20A6-72D5-4506-AC23-1E2DFF42F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E233325-D361-408B-949F-F750F6DD0E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8502AC0-C2F0-4FE3-BC6F-F38CB0AB2E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0607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AD9E15-ECC6-49C6-8534-BB41DDB12C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8E1EBD5-1214-45C2-8434-94C3B424AC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6B5103B-3871-4481-8F12-643E808647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B51396E-C4E6-4E31-AAB5-2CB3F2F7D5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AC191C0-87DF-4BF9-AFFC-62164AC10E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13612B2-B11C-4A46-9B58-9267294017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4345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60E49C5-6E67-43FA-9D20-E39C56D885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86DB79C-8DE6-42E8-B4FB-24420ED41E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968DFC2-E973-4C13-92A5-A05B86B9594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9CE68B-DE34-48CC-8DB9-7A36C7D1BAA2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3382A87-114C-48DA-B091-916D5F29431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310FC09-1B6E-4E5D-AC8B-1F00FCC72ED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0CBB21-10E0-4111-81AE-017AFA097B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4722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楕円 3">
            <a:extLst>
              <a:ext uri="{FF2B5EF4-FFF2-40B4-BE49-F238E27FC236}">
                <a16:creationId xmlns:a16="http://schemas.microsoft.com/office/drawing/2014/main" id="{A64BB1CA-6592-4388-AA1B-3BB57498B8C6}"/>
              </a:ext>
            </a:extLst>
          </p:cNvPr>
          <p:cNvSpPr/>
          <p:nvPr/>
        </p:nvSpPr>
        <p:spPr>
          <a:xfrm>
            <a:off x="2199861" y="1563756"/>
            <a:ext cx="1391478" cy="84813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3624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2019-05-07T06:48:27Z</dcterms:created>
  <dcterms:modified xsi:type="dcterms:W3CDTF">2019-05-07T06:48:31Z</dcterms:modified>
</cp:coreProperties>
</file>

<file path=docProps/thumbnail.jpeg>
</file>