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A61DCF-18E8-4029-8DF9-C760EF5BF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9D4AD5-72CE-41C7-8C05-4F424D1C0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2E0F0-D6AE-47A0-9ABA-5418F81DD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2B8223-6F78-4624-A3C9-0B303EEB1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A3DDBD-6569-4DB1-B5D7-11A9D1F1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0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3EACF4-3E49-4162-A17D-B7ECD6981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ED1582-D09F-40A2-A150-B65C92D82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B7E6D6-62D0-4432-876E-FEFB827AB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8F7C5B-10BE-4A1E-87CB-A2EA47FF6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3D7918-B1F3-40CB-8838-0183350E6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2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C5BB5A-0C78-4463-B6ED-92350AFEB8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20D063-08F8-49EE-B104-F851889BB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DA021B-6E61-4DC0-83F2-EE6D2E36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ED868B-9F1B-438F-9C1D-97524898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BB9E2A-DB0D-4CA6-A026-06645EC94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74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B6CE50-66B5-41B4-9B6B-E02558277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216E7F-898A-4F28-9417-96B5A2F0A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1AABF0-A762-4365-84D0-15F83DF0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119986-7383-40E0-84A1-8A0A89F0B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215A29-BB74-48AF-89E4-25CBC454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08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283A7B-CA29-4DD5-B382-6717524C1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3FBF73-6909-4BA0-82D5-3E80F7B18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294E5E-D242-481E-B219-8144765ED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FF3E5-9722-4768-B9D8-B5AC20D0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87FE18-9331-46DF-BF65-F32CE6EA6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2EECC5-4AE7-4608-B793-C41F0E4EE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C777AC-C102-4215-A75C-5CDC4598C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41B794-BC24-441E-A5B6-5B7819758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C3E0A1-DF1C-4840-B7F7-143A29E98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6B7FA3-D810-4C4C-8D27-6C905E4B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437964-BEA8-42C3-82A8-89BE0A44B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5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7B6B9B-734A-4087-A4A9-4A1A5C2D6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4AB791-3CFE-4D02-BF03-15D033C8A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8E63A5-18A1-48A0-BDC1-40E96F2C1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1EF0DB2-FF70-4340-8DC1-16D7E3A7C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A9C2B49-0178-46FC-9035-E1BCF14CBF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E17AAC-1EA6-43F2-BFFD-A1757FC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1066348-BF7E-4282-9BAB-AD3BF7768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1C99A1-8C23-47E9-9352-FEAE7B82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78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DA8AF-89AA-4B82-AD00-6880526A1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8CE1F1-B324-497F-8C81-61D3EDAA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D0100A9-C3D3-4FE4-B96F-801DB32B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52A0AD-419F-4437-8049-743B9AF04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04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F9877DF-2B2A-43E6-8718-FBB8EC6F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0E1032-99A7-4B06-8CF4-BF17F4283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229EA1-0D9D-4D14-84BD-8C3DADA4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90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58DF0C-3AA1-4527-AAA4-901CC9C5B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1FA68E-B19B-4311-98B8-15D0E3808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B53512-D047-4837-988F-C112FB07C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A0C68A-4C2D-471C-A767-6486BB9A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EA5894-EEAB-4398-B088-B99ED46B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D57B5BB-30E1-4995-90E3-3F01C616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28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02760C-AC0E-4ED9-BF5D-1A6A02204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E040C0-9E63-4367-BF0F-C64899D7FA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C972C6-6F9D-486A-88A3-60123379A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5C216A-6BC3-4B12-9DDF-89103E611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DBC651-61E4-49A6-BCE2-6A9938506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B3B4C1-FCE0-4C2A-A5EA-466B8994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08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35E39F2-841C-489E-A0B7-547E5BD38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FB1B1C-5A0F-4B6B-82C5-83A4A0247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6EB78D-C684-4933-8259-319BB6372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A35595-FF88-40DC-9BF5-7E870724D4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FDB04F-BF66-4D99-AC7E-B15383A24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72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1D1A1D6-409A-454C-A232-ADC6303C109A}"/>
              </a:ext>
            </a:extLst>
          </p:cNvPr>
          <p:cNvSpPr/>
          <p:nvPr/>
        </p:nvSpPr>
        <p:spPr>
          <a:xfrm>
            <a:off x="3226904" y="1470991"/>
            <a:ext cx="1497495" cy="967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FAADD07-EFA0-4B70-BF76-CE760DE00273}"/>
              </a:ext>
            </a:extLst>
          </p:cNvPr>
          <p:cNvSpPr/>
          <p:nvPr/>
        </p:nvSpPr>
        <p:spPr>
          <a:xfrm>
            <a:off x="5943600" y="2637182"/>
            <a:ext cx="1497495" cy="967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5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2019-05-07T06:50:15Z</dcterms:created>
  <dcterms:modified xsi:type="dcterms:W3CDTF">2019-05-07T06:51:58Z</dcterms:modified>
</cp:coreProperties>
</file>