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541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04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321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9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062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201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75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40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844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334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339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88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C2E62439-A6E8-4817-824D-5B37BD68B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派遣スタッフ登録の流れ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5525A629-0431-4B5F-83AF-9ABD336760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106856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0</TotalTime>
  <Words>5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派遣スタッフ登録の流れ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派遣スタッフ登録の流れ</dc:title>
  <dc:creator>Gihyo Taro</dc:creator>
  <cp:lastModifiedBy>Gihyo Taro</cp:lastModifiedBy>
  <cp:revision>1</cp:revision>
  <dcterms:created xsi:type="dcterms:W3CDTF">2019-05-08T07:27:12Z</dcterms:created>
  <dcterms:modified xsi:type="dcterms:W3CDTF">2019-05-08T07:27:33Z</dcterms:modified>
</cp:coreProperties>
</file>