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54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4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32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06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20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75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0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4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3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3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8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2E62439-A6E8-4817-824D-5B37BD68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派遣スタッフ登録の流れ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3B44EFDA-F4A2-4D42-996C-7767A3AE4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kumimoji="1" lang="ja-JP" altLang="en-US" dirty="0"/>
              <a:t>登録予約</a:t>
            </a:r>
          </a:p>
          <a:p>
            <a:pPr lvl="1"/>
            <a:r>
              <a:rPr kumimoji="1" lang="ja-JP" altLang="en-US" dirty="0"/>
              <a:t>来社の日時の予約</a:t>
            </a:r>
          </a:p>
          <a:p>
            <a:pPr lvl="1"/>
            <a:r>
              <a:rPr kumimoji="1" lang="ja-JP" altLang="en-US" dirty="0"/>
              <a:t>登録情報の入力</a:t>
            </a:r>
          </a:p>
          <a:p>
            <a:pPr lvl="0"/>
            <a:r>
              <a:rPr kumimoji="1" lang="ja-JP" altLang="en-US" dirty="0"/>
              <a:t>来社登録</a:t>
            </a:r>
          </a:p>
          <a:p>
            <a:pPr lvl="1"/>
            <a:r>
              <a:rPr kumimoji="1" lang="ja-JP" altLang="en-US" dirty="0"/>
              <a:t>登録情報の確認</a:t>
            </a:r>
          </a:p>
          <a:p>
            <a:pPr lvl="1"/>
            <a:r>
              <a:rPr kumimoji="1" lang="ja-JP" altLang="en-US"/>
              <a:t>スキルチェック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面接</a:t>
            </a:r>
          </a:p>
          <a:p>
            <a:pPr lvl="0"/>
            <a:r>
              <a:rPr kumimoji="1" lang="ja-JP" altLang="en-US" dirty="0"/>
              <a:t>仕事の紹介</a:t>
            </a:r>
          </a:p>
          <a:p>
            <a:pPr lvl="1"/>
            <a:r>
              <a:rPr kumimoji="1" lang="ja-JP" altLang="en-US" dirty="0"/>
              <a:t>希望や条件に合った仕事の紹介</a:t>
            </a:r>
          </a:p>
          <a:p>
            <a:pPr lvl="0"/>
            <a:r>
              <a:rPr kumimoji="1" lang="ja-JP" altLang="en-US" dirty="0"/>
              <a:t>就業開始</a:t>
            </a:r>
          </a:p>
          <a:p>
            <a:pPr lvl="1"/>
            <a:r>
              <a:rPr kumimoji="1" lang="ja-JP" altLang="en-US" dirty="0"/>
              <a:t>契約</a:t>
            </a:r>
          </a:p>
          <a:p>
            <a:pPr lvl="1"/>
            <a:r>
              <a:rPr kumimoji="1" lang="ja-JP" altLang="en-US" dirty="0"/>
              <a:t>就業後のサポート</a:t>
            </a:r>
          </a:p>
        </p:txBody>
      </p:sp>
    </p:spTree>
    <p:extLst>
      <p:ext uri="{BB962C8B-B14F-4D97-AF65-F5344CB8AC3E}">
        <p14:creationId xmlns:p14="http://schemas.microsoft.com/office/powerpoint/2010/main" val="241710685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</TotalTime>
  <Words>41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派遣スタッフ登録の流れ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派遣スタッフ登録の流れ</dc:title>
  <dc:creator>Gihyo Taro</dc:creator>
  <cp:lastModifiedBy>Gihyo Taro</cp:lastModifiedBy>
  <cp:revision>4</cp:revision>
  <dcterms:created xsi:type="dcterms:W3CDTF">2019-05-08T07:27:12Z</dcterms:created>
  <dcterms:modified xsi:type="dcterms:W3CDTF">2019-05-08T07:36:05Z</dcterms:modified>
</cp:coreProperties>
</file>