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4406F2-8225-4B37-B442-437D394EDA8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21E9A0B7-341C-46A5-821D-FFBBF0F99A6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FF06BA0-DB3C-4FDA-BABD-6B839B9C15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A3F9E6E-26AD-4373-B86F-80BEFD55D1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CF684B2-058F-4E63-A4B6-2FC59885A2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31249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02F0127-2B45-4E25-9EDD-DDB2321827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EC33618E-5BCB-4DFA-B540-99D35381237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913E1CD-A712-4327-8A82-EB1C39B10D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AE44F17-83FF-4576-97F5-FEDBCEB786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CB33B0C-FECF-4EE4-B8F7-3E91CB47B8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04842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9DEFC048-E6A7-4F26-81E1-68AE22939DB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A4C0B1D-0478-4230-A7FE-3091B2AFE0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36B12BE-1F05-4D78-AB2A-CAE73B0A48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E15B2EB-A64A-44C0-BC72-3F2FFFA19C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4404974-038C-41A3-B8DE-BD72FC0C6D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9240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413DD2-9236-4DC9-B17F-C959B4ED59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A6CF6BE-3746-43A7-B076-8964D8A834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5793A30-29A6-4BE9-A8F7-72540E23A7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0523D38-1F75-4C32-B450-D0C844343E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0E2F6B2-3375-44FA-BE5D-C69E1249A5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41090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57A4835-C3FD-4F29-9EC3-F770303A6C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E21B14F-2A78-49C9-A742-A3EAC4E757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8A05B94-72F1-49A4-89DA-3B01F51645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58F6D66-8B07-4BF6-904C-91243D3FB1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D7CC9BA-A5AA-4347-813B-B1B4DD38D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05076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E468EA6-8A34-407A-8E39-6E14FB143B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8FCAAC5-57DE-4EEC-BE9F-EDAE7A44E6A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BC03E6D4-6844-467B-A0B2-5C87998C4AA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AE5E000-330A-4A78-857E-F0FCC37EEE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EA140DB-6CD8-4021-91D2-5EEE37DBB6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01DFF14-D929-4B18-B93C-57CE28D823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76357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E651AB4-A1BE-41BC-8F62-F035EBFB30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8CAF280-0EAB-41D3-96B7-141D4DF3658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D175C0F-C7D8-4B4B-996A-7B43B77F51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D0D6FC7A-F828-414D-BE04-BD2EBE46492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F944BFF9-AB11-4274-A75A-67758712D35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CAB22A21-C5EC-4287-B98B-337C1A2A83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0FD5CA11-2EF1-426D-97FF-643A47FD37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0A7E1E3-630D-4EBD-8E0D-116C14382E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38030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CDA0644-18DD-45A1-A6E0-243A5BDC1E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8FC5486-BD38-4B55-90A3-8857926C48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3B3382F-7166-43AA-BA21-D6132B8CD7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41199F4-528A-4733-880D-B8AB297608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51515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A43E2591-C5A5-4888-8228-A55C492AD9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6F8D130-8B52-4577-9BD7-CE5858F487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5F12B13-F3BB-4426-BDFC-C7783A888F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01289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1843E75-BE50-427E-A358-5B98B4F61B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A579CC6-9555-4D99-AAC6-065B60D4A71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A5E2BE0-877B-4F3F-94D1-69587BAF87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EE9F2DB-ADB1-4B5F-90FB-0C612EE9DB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8516169-4613-4350-BC0D-8DA9E783AA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0F64E71-17FF-47B6-ABD9-3FA7703922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80171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956EA0B-49E3-4A1B-BBF6-560E4AA71B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6B4A3A8F-C50D-4160-A9FD-386AC1AB3B9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47EC21E-4F1F-479A-967D-3F5A1C93A99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B1D2E1B-34FA-40D4-95E7-BF8AD20AC8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CAEAC77-B05C-47F0-83FC-274EA23B77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8E284B8-DAA4-4E6B-8C3F-FCC76B02DF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14951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D26F5C57-B590-4B60-8991-5964317E3F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B60FEB3-4690-4AF6-B51B-B6B57BAE01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F980660-AAA8-4F42-8B50-DC8A85EB603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8F7054-4117-4678-88A8-DBE90B536234}" type="datetimeFigureOut">
              <a:rPr kumimoji="1" lang="ja-JP" altLang="en-US" smtClean="0"/>
              <a:t>2019/5/7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CDABA5-4D47-4AD1-A487-B37666B5662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ADD50BE-A7FE-48E8-94DD-0238A65984C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0ED552-72CC-4F31-BBCF-802A964B15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07779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FC0F566D-9129-460B-BA0E-2935A7CB754E}"/>
              </a:ext>
            </a:extLst>
          </p:cNvPr>
          <p:cNvSpPr/>
          <p:nvPr/>
        </p:nvSpPr>
        <p:spPr>
          <a:xfrm>
            <a:off x="3670852" y="1921565"/>
            <a:ext cx="1802296" cy="8878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521793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</cp:revision>
  <dcterms:created xsi:type="dcterms:W3CDTF">2019-05-07T06:14:46Z</dcterms:created>
  <dcterms:modified xsi:type="dcterms:W3CDTF">2019-05-07T06:35:26Z</dcterms:modified>
</cp:coreProperties>
</file>

<file path=docProps/thumbnail.jpeg>
</file>