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C8AACA2-7376-4B58-928E-CE9116317C88}" type="doc">
      <dgm:prSet loTypeId="urn:microsoft.com/office/officeart/2005/8/layout/process3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740F9F97-539F-4FA8-B75B-6C6D9D221880}">
      <dgm:prSet phldrT="[テキスト]"/>
      <dgm:spPr/>
      <dgm:t>
        <a:bodyPr/>
        <a:lstStyle/>
        <a:p>
          <a:r>
            <a:rPr kumimoji="1" lang="ja-JP" altLang="en-US" dirty="0"/>
            <a:t>登録予約</a:t>
          </a:r>
        </a:p>
      </dgm:t>
    </dgm:pt>
    <dgm:pt modelId="{7D8C6017-5672-44BB-94C3-6B21BC6BBB90}" type="parTrans" cxnId="{E775C50C-E1BF-470A-8552-4F42F20FBA15}">
      <dgm:prSet/>
      <dgm:spPr/>
      <dgm:t>
        <a:bodyPr/>
        <a:lstStyle/>
        <a:p>
          <a:endParaRPr kumimoji="1" lang="ja-JP" altLang="en-US"/>
        </a:p>
      </dgm:t>
    </dgm:pt>
    <dgm:pt modelId="{0C781696-1E14-4230-9738-7A87FEFAC9EA}" type="sibTrans" cxnId="{E775C50C-E1BF-470A-8552-4F42F20FBA15}">
      <dgm:prSet/>
      <dgm:spPr/>
      <dgm:t>
        <a:bodyPr/>
        <a:lstStyle/>
        <a:p>
          <a:endParaRPr kumimoji="1" lang="ja-JP" altLang="en-US"/>
        </a:p>
      </dgm:t>
    </dgm:pt>
    <dgm:pt modelId="{485BFD93-E331-45DD-B0BD-390B3E21FA42}">
      <dgm:prSet phldrT="[テキスト]"/>
      <dgm:spPr/>
      <dgm:t>
        <a:bodyPr/>
        <a:lstStyle/>
        <a:p>
          <a:r>
            <a:rPr kumimoji="1" lang="ja-JP" altLang="en-US" dirty="0"/>
            <a:t>来社の日時の予約</a:t>
          </a:r>
        </a:p>
      </dgm:t>
    </dgm:pt>
    <dgm:pt modelId="{608C3135-C9A3-445C-A07C-B2D8C8E75776}" type="parTrans" cxnId="{B51F938E-B217-407F-89A2-08C54D36B72C}">
      <dgm:prSet/>
      <dgm:spPr/>
      <dgm:t>
        <a:bodyPr/>
        <a:lstStyle/>
        <a:p>
          <a:endParaRPr kumimoji="1" lang="ja-JP" altLang="en-US"/>
        </a:p>
      </dgm:t>
    </dgm:pt>
    <dgm:pt modelId="{793C533F-812C-4D4E-BFD7-3A21BE3D36F3}" type="sibTrans" cxnId="{B51F938E-B217-407F-89A2-08C54D36B72C}">
      <dgm:prSet/>
      <dgm:spPr/>
      <dgm:t>
        <a:bodyPr/>
        <a:lstStyle/>
        <a:p>
          <a:endParaRPr kumimoji="1" lang="ja-JP" altLang="en-US"/>
        </a:p>
      </dgm:t>
    </dgm:pt>
    <dgm:pt modelId="{4A055C26-AD85-4E8E-8599-7707E799A67B}">
      <dgm:prSet phldrT="[テキスト]"/>
      <dgm:spPr/>
      <dgm:t>
        <a:bodyPr/>
        <a:lstStyle/>
        <a:p>
          <a:r>
            <a:rPr kumimoji="1" lang="ja-JP" altLang="en-US" dirty="0"/>
            <a:t>来社登録</a:t>
          </a:r>
        </a:p>
      </dgm:t>
    </dgm:pt>
    <dgm:pt modelId="{49C05FD7-85B1-4D20-91A8-84DB8021FCAB}" type="parTrans" cxnId="{41BAEE84-7F4E-48ED-9E9A-49DBCF61B9DF}">
      <dgm:prSet/>
      <dgm:spPr/>
      <dgm:t>
        <a:bodyPr/>
        <a:lstStyle/>
        <a:p>
          <a:endParaRPr kumimoji="1" lang="ja-JP" altLang="en-US"/>
        </a:p>
      </dgm:t>
    </dgm:pt>
    <dgm:pt modelId="{2C827578-14FC-45CF-9F74-F524ECDAF99D}" type="sibTrans" cxnId="{41BAEE84-7F4E-48ED-9E9A-49DBCF61B9DF}">
      <dgm:prSet/>
      <dgm:spPr/>
      <dgm:t>
        <a:bodyPr/>
        <a:lstStyle/>
        <a:p>
          <a:endParaRPr kumimoji="1" lang="ja-JP" altLang="en-US"/>
        </a:p>
      </dgm:t>
    </dgm:pt>
    <dgm:pt modelId="{759A4119-DCEC-4CEF-B901-56D45BA26FA6}">
      <dgm:prSet phldrT="[テキスト]"/>
      <dgm:spPr/>
      <dgm:t>
        <a:bodyPr/>
        <a:lstStyle/>
        <a:p>
          <a:r>
            <a:rPr kumimoji="1" lang="ja-JP" altLang="en-US" dirty="0"/>
            <a:t>登録情報の確認</a:t>
          </a:r>
        </a:p>
      </dgm:t>
    </dgm:pt>
    <dgm:pt modelId="{1C9369F5-4527-46D6-85C3-1E8F8887995F}" type="parTrans" cxnId="{001428C1-0189-465F-9257-282D7EF6484F}">
      <dgm:prSet/>
      <dgm:spPr/>
      <dgm:t>
        <a:bodyPr/>
        <a:lstStyle/>
        <a:p>
          <a:endParaRPr kumimoji="1" lang="ja-JP" altLang="en-US"/>
        </a:p>
      </dgm:t>
    </dgm:pt>
    <dgm:pt modelId="{82B0CBEB-8569-4A27-A96D-88E033BFCE61}" type="sibTrans" cxnId="{001428C1-0189-465F-9257-282D7EF6484F}">
      <dgm:prSet/>
      <dgm:spPr/>
      <dgm:t>
        <a:bodyPr/>
        <a:lstStyle/>
        <a:p>
          <a:endParaRPr kumimoji="1" lang="ja-JP" altLang="en-US"/>
        </a:p>
      </dgm:t>
    </dgm:pt>
    <dgm:pt modelId="{809AB74D-F579-42DD-AE28-9C6F5D99FD54}">
      <dgm:prSet phldrT="[テキスト]"/>
      <dgm:spPr/>
      <dgm:t>
        <a:bodyPr/>
        <a:lstStyle/>
        <a:p>
          <a:r>
            <a:rPr kumimoji="1" lang="ja-JP" altLang="en-US" dirty="0"/>
            <a:t>仕事の紹介</a:t>
          </a:r>
        </a:p>
      </dgm:t>
    </dgm:pt>
    <dgm:pt modelId="{4AFF7A65-33FB-4037-8B8A-8186DAC3E462}" type="parTrans" cxnId="{416510B9-3C6C-48E9-B2AF-BBE29309C7A2}">
      <dgm:prSet/>
      <dgm:spPr/>
      <dgm:t>
        <a:bodyPr/>
        <a:lstStyle/>
        <a:p>
          <a:endParaRPr kumimoji="1" lang="ja-JP" altLang="en-US"/>
        </a:p>
      </dgm:t>
    </dgm:pt>
    <dgm:pt modelId="{66E069BD-149A-4074-B901-48ECA65E5829}" type="sibTrans" cxnId="{416510B9-3C6C-48E9-B2AF-BBE29309C7A2}">
      <dgm:prSet/>
      <dgm:spPr/>
      <dgm:t>
        <a:bodyPr/>
        <a:lstStyle/>
        <a:p>
          <a:endParaRPr kumimoji="1" lang="ja-JP" altLang="en-US"/>
        </a:p>
      </dgm:t>
    </dgm:pt>
    <dgm:pt modelId="{B54A9509-32A6-4C6F-832B-BB99F0A63082}">
      <dgm:prSet phldrT="[テキスト]"/>
      <dgm:spPr/>
      <dgm:t>
        <a:bodyPr/>
        <a:lstStyle/>
        <a:p>
          <a:r>
            <a:rPr kumimoji="1" lang="ja-JP" altLang="en-US" dirty="0"/>
            <a:t>希望や条件に合った仕事の紹介</a:t>
          </a:r>
        </a:p>
      </dgm:t>
    </dgm:pt>
    <dgm:pt modelId="{321007A2-E6CE-4047-9EFC-07F092F86C8B}" type="parTrans" cxnId="{15DAE382-6147-4164-9A40-9594FA77C947}">
      <dgm:prSet/>
      <dgm:spPr/>
      <dgm:t>
        <a:bodyPr/>
        <a:lstStyle/>
        <a:p>
          <a:endParaRPr kumimoji="1" lang="ja-JP" altLang="en-US"/>
        </a:p>
      </dgm:t>
    </dgm:pt>
    <dgm:pt modelId="{B87E58D4-1A75-4724-8EDE-7BE142621388}" type="sibTrans" cxnId="{15DAE382-6147-4164-9A40-9594FA77C947}">
      <dgm:prSet/>
      <dgm:spPr/>
      <dgm:t>
        <a:bodyPr/>
        <a:lstStyle/>
        <a:p>
          <a:endParaRPr kumimoji="1" lang="ja-JP" altLang="en-US"/>
        </a:p>
      </dgm:t>
    </dgm:pt>
    <dgm:pt modelId="{5D807130-BF3F-42BA-AFE5-F051D182F078}">
      <dgm:prSet/>
      <dgm:spPr/>
      <dgm:t>
        <a:bodyPr/>
        <a:lstStyle/>
        <a:p>
          <a:r>
            <a:rPr kumimoji="1" lang="ja-JP" altLang="en-US" dirty="0"/>
            <a:t>登録情報の入力</a:t>
          </a:r>
        </a:p>
      </dgm:t>
    </dgm:pt>
    <dgm:pt modelId="{E47ECAE8-7E45-4A8F-8EA4-B88B4CC3A1C1}" type="parTrans" cxnId="{0ADA3A7C-62BF-4396-91DB-B3A73E0D1494}">
      <dgm:prSet/>
      <dgm:spPr/>
      <dgm:t>
        <a:bodyPr/>
        <a:lstStyle/>
        <a:p>
          <a:endParaRPr kumimoji="1" lang="ja-JP" altLang="en-US"/>
        </a:p>
      </dgm:t>
    </dgm:pt>
    <dgm:pt modelId="{A16EED94-803E-415F-B833-B6727EAD7B0A}" type="sibTrans" cxnId="{0ADA3A7C-62BF-4396-91DB-B3A73E0D1494}">
      <dgm:prSet/>
      <dgm:spPr/>
      <dgm:t>
        <a:bodyPr/>
        <a:lstStyle/>
        <a:p>
          <a:endParaRPr kumimoji="1" lang="ja-JP" altLang="en-US"/>
        </a:p>
      </dgm:t>
    </dgm:pt>
    <dgm:pt modelId="{38ACD2D3-28E9-4EF9-9B7D-8927D082EEB9}">
      <dgm:prSet/>
      <dgm:spPr/>
      <dgm:t>
        <a:bodyPr/>
        <a:lstStyle/>
        <a:p>
          <a:r>
            <a:rPr kumimoji="1" lang="ja-JP" altLang="en-US"/>
            <a:t>スキルチェック</a:t>
          </a:r>
          <a:endParaRPr kumimoji="1" lang="ja-JP" altLang="en-US" dirty="0"/>
        </a:p>
      </dgm:t>
    </dgm:pt>
    <dgm:pt modelId="{842AFD02-A961-465C-B9F9-5BFD60A5ED07}" type="parTrans" cxnId="{76664044-EFA1-4B47-8C6F-ADF6FE4CC0A3}">
      <dgm:prSet/>
      <dgm:spPr/>
      <dgm:t>
        <a:bodyPr/>
        <a:lstStyle/>
        <a:p>
          <a:endParaRPr kumimoji="1" lang="ja-JP" altLang="en-US"/>
        </a:p>
      </dgm:t>
    </dgm:pt>
    <dgm:pt modelId="{6E9C2E38-D82D-40DB-A76D-F9BB5F19EAA2}" type="sibTrans" cxnId="{76664044-EFA1-4B47-8C6F-ADF6FE4CC0A3}">
      <dgm:prSet/>
      <dgm:spPr/>
      <dgm:t>
        <a:bodyPr/>
        <a:lstStyle/>
        <a:p>
          <a:endParaRPr kumimoji="1" lang="ja-JP" altLang="en-US"/>
        </a:p>
      </dgm:t>
    </dgm:pt>
    <dgm:pt modelId="{0A2CA147-8ACB-4A0F-A41A-3E9273BA63AD}">
      <dgm:prSet/>
      <dgm:spPr/>
      <dgm:t>
        <a:bodyPr/>
        <a:lstStyle/>
        <a:p>
          <a:r>
            <a:rPr kumimoji="1" lang="ja-JP" altLang="en-US" dirty="0"/>
            <a:t>面接</a:t>
          </a:r>
        </a:p>
      </dgm:t>
    </dgm:pt>
    <dgm:pt modelId="{FCEA4EF3-7637-4B3C-82A0-CD6DDDDB8E6E}" type="parTrans" cxnId="{C1C59417-9871-44F1-8F3B-E59F7C389332}">
      <dgm:prSet/>
      <dgm:spPr/>
      <dgm:t>
        <a:bodyPr/>
        <a:lstStyle/>
        <a:p>
          <a:endParaRPr kumimoji="1" lang="ja-JP" altLang="en-US"/>
        </a:p>
      </dgm:t>
    </dgm:pt>
    <dgm:pt modelId="{6FF39DF4-2498-483E-A8F4-15B99FC51384}" type="sibTrans" cxnId="{C1C59417-9871-44F1-8F3B-E59F7C389332}">
      <dgm:prSet/>
      <dgm:spPr/>
      <dgm:t>
        <a:bodyPr/>
        <a:lstStyle/>
        <a:p>
          <a:endParaRPr kumimoji="1" lang="ja-JP" altLang="en-US"/>
        </a:p>
      </dgm:t>
    </dgm:pt>
    <dgm:pt modelId="{16D9988C-85F4-47CC-8C0C-1C2E43109E91}">
      <dgm:prSet/>
      <dgm:spPr/>
      <dgm:t>
        <a:bodyPr/>
        <a:lstStyle/>
        <a:p>
          <a:r>
            <a:rPr kumimoji="1" lang="ja-JP" altLang="en-US" dirty="0"/>
            <a:t>就業開始</a:t>
          </a:r>
        </a:p>
      </dgm:t>
    </dgm:pt>
    <dgm:pt modelId="{88640BBB-6B25-4A6E-9FD9-CAB5826EE94A}" type="parTrans" cxnId="{811D2C28-5B46-4F2A-946E-B5723C083B31}">
      <dgm:prSet/>
      <dgm:spPr/>
      <dgm:t>
        <a:bodyPr/>
        <a:lstStyle/>
        <a:p>
          <a:endParaRPr kumimoji="1" lang="ja-JP" altLang="en-US"/>
        </a:p>
      </dgm:t>
    </dgm:pt>
    <dgm:pt modelId="{1E55E8E2-B76D-4326-81FA-25F4830B5202}" type="sibTrans" cxnId="{811D2C28-5B46-4F2A-946E-B5723C083B31}">
      <dgm:prSet/>
      <dgm:spPr/>
      <dgm:t>
        <a:bodyPr/>
        <a:lstStyle/>
        <a:p>
          <a:endParaRPr kumimoji="1" lang="ja-JP" altLang="en-US"/>
        </a:p>
      </dgm:t>
    </dgm:pt>
    <dgm:pt modelId="{4CB7C0B5-6417-4EE6-876B-A7F871AFBED9}">
      <dgm:prSet/>
      <dgm:spPr/>
      <dgm:t>
        <a:bodyPr/>
        <a:lstStyle/>
        <a:p>
          <a:r>
            <a:rPr kumimoji="1" lang="ja-JP" altLang="en-US" dirty="0"/>
            <a:t>契約</a:t>
          </a:r>
        </a:p>
      </dgm:t>
    </dgm:pt>
    <dgm:pt modelId="{4B883D43-71EF-4BD4-8387-FE80FD44F5FF}" type="parTrans" cxnId="{E6D68B6C-2520-4F23-990D-79FE0482A32B}">
      <dgm:prSet/>
      <dgm:spPr/>
      <dgm:t>
        <a:bodyPr/>
        <a:lstStyle/>
        <a:p>
          <a:endParaRPr kumimoji="1" lang="ja-JP" altLang="en-US"/>
        </a:p>
      </dgm:t>
    </dgm:pt>
    <dgm:pt modelId="{84345146-0F77-4695-B9DD-CE39C0BFD088}" type="sibTrans" cxnId="{E6D68B6C-2520-4F23-990D-79FE0482A32B}">
      <dgm:prSet/>
      <dgm:spPr/>
      <dgm:t>
        <a:bodyPr/>
        <a:lstStyle/>
        <a:p>
          <a:endParaRPr kumimoji="1" lang="ja-JP" altLang="en-US"/>
        </a:p>
      </dgm:t>
    </dgm:pt>
    <dgm:pt modelId="{4A994D8E-7BD9-487E-9DFC-B8B11573C27D}">
      <dgm:prSet/>
      <dgm:spPr/>
      <dgm:t>
        <a:bodyPr/>
        <a:lstStyle/>
        <a:p>
          <a:r>
            <a:rPr kumimoji="1" lang="ja-JP" altLang="en-US" dirty="0"/>
            <a:t>就業後のサポート</a:t>
          </a:r>
        </a:p>
      </dgm:t>
    </dgm:pt>
    <dgm:pt modelId="{0DB0FFAC-1112-498C-8887-663F6C645B1D}" type="parTrans" cxnId="{BAF06535-A2D3-4808-AABA-85895D00CB2B}">
      <dgm:prSet/>
      <dgm:spPr/>
      <dgm:t>
        <a:bodyPr/>
        <a:lstStyle/>
        <a:p>
          <a:endParaRPr kumimoji="1" lang="ja-JP" altLang="en-US"/>
        </a:p>
      </dgm:t>
    </dgm:pt>
    <dgm:pt modelId="{31CE1CD8-6896-4ED7-AB69-3432B0EC866A}" type="sibTrans" cxnId="{BAF06535-A2D3-4808-AABA-85895D00CB2B}">
      <dgm:prSet/>
      <dgm:spPr/>
      <dgm:t>
        <a:bodyPr/>
        <a:lstStyle/>
        <a:p>
          <a:endParaRPr kumimoji="1" lang="ja-JP" altLang="en-US"/>
        </a:p>
      </dgm:t>
    </dgm:pt>
    <dgm:pt modelId="{5DCEB948-B45E-4D48-82AD-48A5A5093D4A}" type="pres">
      <dgm:prSet presAssocID="{DC8AACA2-7376-4B58-928E-CE9116317C88}" presName="linearFlow" presStyleCnt="0">
        <dgm:presLayoutVars>
          <dgm:dir/>
          <dgm:animLvl val="lvl"/>
          <dgm:resizeHandles val="exact"/>
        </dgm:presLayoutVars>
      </dgm:prSet>
      <dgm:spPr/>
    </dgm:pt>
    <dgm:pt modelId="{ED5CE1C2-B90B-4BAC-AAB8-E1A2848FA63B}" type="pres">
      <dgm:prSet presAssocID="{740F9F97-539F-4FA8-B75B-6C6D9D221880}" presName="composite" presStyleCnt="0"/>
      <dgm:spPr/>
    </dgm:pt>
    <dgm:pt modelId="{59DDC83D-F42D-4F1C-B3E6-9B6DB45DAB8F}" type="pres">
      <dgm:prSet presAssocID="{740F9F97-539F-4FA8-B75B-6C6D9D221880}" presName="parTx" presStyleLbl="node1" presStyleIdx="0" presStyleCnt="4">
        <dgm:presLayoutVars>
          <dgm:chMax val="0"/>
          <dgm:chPref val="0"/>
          <dgm:bulletEnabled val="1"/>
        </dgm:presLayoutVars>
      </dgm:prSet>
      <dgm:spPr/>
    </dgm:pt>
    <dgm:pt modelId="{9BD8447B-EAD0-41FA-8F4B-F674C8E8E546}" type="pres">
      <dgm:prSet presAssocID="{740F9F97-539F-4FA8-B75B-6C6D9D221880}" presName="parSh" presStyleLbl="node1" presStyleIdx="0" presStyleCnt="4"/>
      <dgm:spPr/>
    </dgm:pt>
    <dgm:pt modelId="{1AF297C5-7A18-4C6A-8201-17797F985085}" type="pres">
      <dgm:prSet presAssocID="{740F9F97-539F-4FA8-B75B-6C6D9D221880}" presName="desTx" presStyleLbl="fgAcc1" presStyleIdx="0" presStyleCnt="4">
        <dgm:presLayoutVars>
          <dgm:bulletEnabled val="1"/>
        </dgm:presLayoutVars>
      </dgm:prSet>
      <dgm:spPr/>
    </dgm:pt>
    <dgm:pt modelId="{D4382F52-BBA1-4A8F-913B-4CD176ED5C1A}" type="pres">
      <dgm:prSet presAssocID="{0C781696-1E14-4230-9738-7A87FEFAC9EA}" presName="sibTrans" presStyleLbl="sibTrans2D1" presStyleIdx="0" presStyleCnt="3"/>
      <dgm:spPr/>
    </dgm:pt>
    <dgm:pt modelId="{AFE38E5C-F2D3-4130-87C5-6167B887F7AD}" type="pres">
      <dgm:prSet presAssocID="{0C781696-1E14-4230-9738-7A87FEFAC9EA}" presName="connTx" presStyleLbl="sibTrans2D1" presStyleIdx="0" presStyleCnt="3"/>
      <dgm:spPr/>
    </dgm:pt>
    <dgm:pt modelId="{4BBC945C-F05D-4D11-8983-5E0E5D41F088}" type="pres">
      <dgm:prSet presAssocID="{4A055C26-AD85-4E8E-8599-7707E799A67B}" presName="composite" presStyleCnt="0"/>
      <dgm:spPr/>
    </dgm:pt>
    <dgm:pt modelId="{995229C9-39F9-4BED-9A6B-D85030DD50A6}" type="pres">
      <dgm:prSet presAssocID="{4A055C26-AD85-4E8E-8599-7707E799A67B}" presName="parTx" presStyleLbl="node1" presStyleIdx="0" presStyleCnt="4">
        <dgm:presLayoutVars>
          <dgm:chMax val="0"/>
          <dgm:chPref val="0"/>
          <dgm:bulletEnabled val="1"/>
        </dgm:presLayoutVars>
      </dgm:prSet>
      <dgm:spPr/>
    </dgm:pt>
    <dgm:pt modelId="{1812D994-1824-42E8-A603-CFDBEBDB9F3C}" type="pres">
      <dgm:prSet presAssocID="{4A055C26-AD85-4E8E-8599-7707E799A67B}" presName="parSh" presStyleLbl="node1" presStyleIdx="1" presStyleCnt="4"/>
      <dgm:spPr/>
    </dgm:pt>
    <dgm:pt modelId="{7E6FED4F-3CFD-4532-92DF-AEFEFCB01F8B}" type="pres">
      <dgm:prSet presAssocID="{4A055C26-AD85-4E8E-8599-7707E799A67B}" presName="desTx" presStyleLbl="fgAcc1" presStyleIdx="1" presStyleCnt="4">
        <dgm:presLayoutVars>
          <dgm:bulletEnabled val="1"/>
        </dgm:presLayoutVars>
      </dgm:prSet>
      <dgm:spPr/>
    </dgm:pt>
    <dgm:pt modelId="{DDE28B4F-751F-4EA7-B611-2C03CB59123D}" type="pres">
      <dgm:prSet presAssocID="{2C827578-14FC-45CF-9F74-F524ECDAF99D}" presName="sibTrans" presStyleLbl="sibTrans2D1" presStyleIdx="1" presStyleCnt="3"/>
      <dgm:spPr/>
    </dgm:pt>
    <dgm:pt modelId="{8F65DD4A-4289-4A0F-A6F6-AD118116EF21}" type="pres">
      <dgm:prSet presAssocID="{2C827578-14FC-45CF-9F74-F524ECDAF99D}" presName="connTx" presStyleLbl="sibTrans2D1" presStyleIdx="1" presStyleCnt="3"/>
      <dgm:spPr/>
    </dgm:pt>
    <dgm:pt modelId="{4D0080E8-418E-4188-860D-7F2FABF01E33}" type="pres">
      <dgm:prSet presAssocID="{809AB74D-F579-42DD-AE28-9C6F5D99FD54}" presName="composite" presStyleCnt="0"/>
      <dgm:spPr/>
    </dgm:pt>
    <dgm:pt modelId="{89C7EF41-4755-498A-9E2F-475CD03236E4}" type="pres">
      <dgm:prSet presAssocID="{809AB74D-F579-42DD-AE28-9C6F5D99FD54}" presName="parTx" presStyleLbl="node1" presStyleIdx="1" presStyleCnt="4">
        <dgm:presLayoutVars>
          <dgm:chMax val="0"/>
          <dgm:chPref val="0"/>
          <dgm:bulletEnabled val="1"/>
        </dgm:presLayoutVars>
      </dgm:prSet>
      <dgm:spPr/>
    </dgm:pt>
    <dgm:pt modelId="{0873DF21-C9FC-4C82-AD87-C03A1B80F402}" type="pres">
      <dgm:prSet presAssocID="{809AB74D-F579-42DD-AE28-9C6F5D99FD54}" presName="parSh" presStyleLbl="node1" presStyleIdx="2" presStyleCnt="4"/>
      <dgm:spPr/>
    </dgm:pt>
    <dgm:pt modelId="{64528D1A-FA25-411F-9FFD-D3970CE8EB99}" type="pres">
      <dgm:prSet presAssocID="{809AB74D-F579-42DD-AE28-9C6F5D99FD54}" presName="desTx" presStyleLbl="fgAcc1" presStyleIdx="2" presStyleCnt="4">
        <dgm:presLayoutVars>
          <dgm:bulletEnabled val="1"/>
        </dgm:presLayoutVars>
      </dgm:prSet>
      <dgm:spPr/>
    </dgm:pt>
    <dgm:pt modelId="{E4E18076-6E55-4C8B-ADAA-E53DB303C856}" type="pres">
      <dgm:prSet presAssocID="{66E069BD-149A-4074-B901-48ECA65E5829}" presName="sibTrans" presStyleLbl="sibTrans2D1" presStyleIdx="2" presStyleCnt="3"/>
      <dgm:spPr/>
    </dgm:pt>
    <dgm:pt modelId="{2CDBA4D6-024A-4334-BF7E-4AFD29B3AE94}" type="pres">
      <dgm:prSet presAssocID="{66E069BD-149A-4074-B901-48ECA65E5829}" presName="connTx" presStyleLbl="sibTrans2D1" presStyleIdx="2" presStyleCnt="3"/>
      <dgm:spPr/>
    </dgm:pt>
    <dgm:pt modelId="{7F6D7D8B-6D86-4C83-B0EF-7D0324AC3299}" type="pres">
      <dgm:prSet presAssocID="{16D9988C-85F4-47CC-8C0C-1C2E43109E91}" presName="composite" presStyleCnt="0"/>
      <dgm:spPr/>
    </dgm:pt>
    <dgm:pt modelId="{A859F7BD-7884-4479-B7F2-385A41D0092F}" type="pres">
      <dgm:prSet presAssocID="{16D9988C-85F4-47CC-8C0C-1C2E43109E91}" presName="parTx" presStyleLbl="node1" presStyleIdx="2" presStyleCnt="4">
        <dgm:presLayoutVars>
          <dgm:chMax val="0"/>
          <dgm:chPref val="0"/>
          <dgm:bulletEnabled val="1"/>
        </dgm:presLayoutVars>
      </dgm:prSet>
      <dgm:spPr/>
    </dgm:pt>
    <dgm:pt modelId="{760503CD-1647-4132-8484-A9ECE5CC82A2}" type="pres">
      <dgm:prSet presAssocID="{16D9988C-85F4-47CC-8C0C-1C2E43109E91}" presName="parSh" presStyleLbl="node1" presStyleIdx="3" presStyleCnt="4"/>
      <dgm:spPr/>
    </dgm:pt>
    <dgm:pt modelId="{DC14E379-BB08-4D6A-A64F-65A730404A90}" type="pres">
      <dgm:prSet presAssocID="{16D9988C-85F4-47CC-8C0C-1C2E43109E91}" presName="desTx" presStyleLbl="fgAcc1" presStyleIdx="3" presStyleCnt="4">
        <dgm:presLayoutVars>
          <dgm:bulletEnabled val="1"/>
        </dgm:presLayoutVars>
      </dgm:prSet>
      <dgm:spPr/>
    </dgm:pt>
  </dgm:ptLst>
  <dgm:cxnLst>
    <dgm:cxn modelId="{E601C40C-A216-4354-8A3D-9D257ED8D17A}" type="presOf" srcId="{0C781696-1E14-4230-9738-7A87FEFAC9EA}" destId="{AFE38E5C-F2D3-4130-87C5-6167B887F7AD}" srcOrd="1" destOrd="0" presId="urn:microsoft.com/office/officeart/2005/8/layout/process3"/>
    <dgm:cxn modelId="{E775C50C-E1BF-470A-8552-4F42F20FBA15}" srcId="{DC8AACA2-7376-4B58-928E-CE9116317C88}" destId="{740F9F97-539F-4FA8-B75B-6C6D9D221880}" srcOrd="0" destOrd="0" parTransId="{7D8C6017-5672-44BB-94C3-6B21BC6BBB90}" sibTransId="{0C781696-1E14-4230-9738-7A87FEFAC9EA}"/>
    <dgm:cxn modelId="{C1C59417-9871-44F1-8F3B-E59F7C389332}" srcId="{4A055C26-AD85-4E8E-8599-7707E799A67B}" destId="{0A2CA147-8ACB-4A0F-A41A-3E9273BA63AD}" srcOrd="2" destOrd="0" parTransId="{FCEA4EF3-7637-4B3C-82A0-CD6DDDDB8E6E}" sibTransId="{6FF39DF4-2498-483E-A8F4-15B99FC51384}"/>
    <dgm:cxn modelId="{7491C517-7614-49A2-91CA-74BCB26CDE9B}" type="presOf" srcId="{DC8AACA2-7376-4B58-928E-CE9116317C88}" destId="{5DCEB948-B45E-4D48-82AD-48A5A5093D4A}" srcOrd="0" destOrd="0" presId="urn:microsoft.com/office/officeart/2005/8/layout/process3"/>
    <dgm:cxn modelId="{C424D519-153C-4AAB-A2D5-5639089A5CE4}" type="presOf" srcId="{740F9F97-539F-4FA8-B75B-6C6D9D221880}" destId="{9BD8447B-EAD0-41FA-8F4B-F674C8E8E546}" srcOrd="1" destOrd="0" presId="urn:microsoft.com/office/officeart/2005/8/layout/process3"/>
    <dgm:cxn modelId="{21275324-6C9E-4584-9077-93C84D7448CB}" type="presOf" srcId="{B54A9509-32A6-4C6F-832B-BB99F0A63082}" destId="{64528D1A-FA25-411F-9FFD-D3970CE8EB99}" srcOrd="0" destOrd="0" presId="urn:microsoft.com/office/officeart/2005/8/layout/process3"/>
    <dgm:cxn modelId="{811D2C28-5B46-4F2A-946E-B5723C083B31}" srcId="{DC8AACA2-7376-4B58-928E-CE9116317C88}" destId="{16D9988C-85F4-47CC-8C0C-1C2E43109E91}" srcOrd="3" destOrd="0" parTransId="{88640BBB-6B25-4A6E-9FD9-CAB5826EE94A}" sibTransId="{1E55E8E2-B76D-4326-81FA-25F4830B5202}"/>
    <dgm:cxn modelId="{BAF06535-A2D3-4808-AABA-85895D00CB2B}" srcId="{16D9988C-85F4-47CC-8C0C-1C2E43109E91}" destId="{4A994D8E-7BD9-487E-9DFC-B8B11573C27D}" srcOrd="1" destOrd="0" parTransId="{0DB0FFAC-1112-498C-8887-663F6C645B1D}" sibTransId="{31CE1CD8-6896-4ED7-AB69-3432B0EC866A}"/>
    <dgm:cxn modelId="{E80C5B5B-0EF2-4831-95CE-DC9B858368C1}" type="presOf" srcId="{4A994D8E-7BD9-487E-9DFC-B8B11573C27D}" destId="{DC14E379-BB08-4D6A-A64F-65A730404A90}" srcOrd="0" destOrd="1" presId="urn:microsoft.com/office/officeart/2005/8/layout/process3"/>
    <dgm:cxn modelId="{76664044-EFA1-4B47-8C6F-ADF6FE4CC0A3}" srcId="{4A055C26-AD85-4E8E-8599-7707E799A67B}" destId="{38ACD2D3-28E9-4EF9-9B7D-8927D082EEB9}" srcOrd="1" destOrd="0" parTransId="{842AFD02-A961-465C-B9F9-5BFD60A5ED07}" sibTransId="{6E9C2E38-D82D-40DB-A76D-F9BB5F19EAA2}"/>
    <dgm:cxn modelId="{AE1F1D4A-4851-4B47-B997-24CBE2F800EA}" type="presOf" srcId="{16D9988C-85F4-47CC-8C0C-1C2E43109E91}" destId="{760503CD-1647-4132-8484-A9ECE5CC82A2}" srcOrd="1" destOrd="0" presId="urn:microsoft.com/office/officeart/2005/8/layout/process3"/>
    <dgm:cxn modelId="{33BFDF6B-9405-478C-8DF5-D83B398CEB97}" type="presOf" srcId="{66E069BD-149A-4074-B901-48ECA65E5829}" destId="{2CDBA4D6-024A-4334-BF7E-4AFD29B3AE94}" srcOrd="1" destOrd="0" presId="urn:microsoft.com/office/officeart/2005/8/layout/process3"/>
    <dgm:cxn modelId="{E6D68B6C-2520-4F23-990D-79FE0482A32B}" srcId="{16D9988C-85F4-47CC-8C0C-1C2E43109E91}" destId="{4CB7C0B5-6417-4EE6-876B-A7F871AFBED9}" srcOrd="0" destOrd="0" parTransId="{4B883D43-71EF-4BD4-8387-FE80FD44F5FF}" sibTransId="{84345146-0F77-4695-B9DD-CE39C0BFD088}"/>
    <dgm:cxn modelId="{22F24A6F-6B4D-4072-9902-533119A78A38}" type="presOf" srcId="{740F9F97-539F-4FA8-B75B-6C6D9D221880}" destId="{59DDC83D-F42D-4F1C-B3E6-9B6DB45DAB8F}" srcOrd="0" destOrd="0" presId="urn:microsoft.com/office/officeart/2005/8/layout/process3"/>
    <dgm:cxn modelId="{B1EB4857-F7F5-4CF6-BD7A-99CF81019F6A}" type="presOf" srcId="{5D807130-BF3F-42BA-AFE5-F051D182F078}" destId="{1AF297C5-7A18-4C6A-8201-17797F985085}" srcOrd="0" destOrd="1" presId="urn:microsoft.com/office/officeart/2005/8/layout/process3"/>
    <dgm:cxn modelId="{5C3F8477-F979-4226-BC8D-D5DA8E6328B7}" type="presOf" srcId="{759A4119-DCEC-4CEF-B901-56D45BA26FA6}" destId="{7E6FED4F-3CFD-4532-92DF-AEFEFCB01F8B}" srcOrd="0" destOrd="0" presId="urn:microsoft.com/office/officeart/2005/8/layout/process3"/>
    <dgm:cxn modelId="{6C238059-7ECA-4570-852C-EEBA31B81066}" type="presOf" srcId="{2C827578-14FC-45CF-9F74-F524ECDAF99D}" destId="{8F65DD4A-4289-4A0F-A6F6-AD118116EF21}" srcOrd="1" destOrd="0" presId="urn:microsoft.com/office/officeart/2005/8/layout/process3"/>
    <dgm:cxn modelId="{0ADA3A7C-62BF-4396-91DB-B3A73E0D1494}" srcId="{740F9F97-539F-4FA8-B75B-6C6D9D221880}" destId="{5D807130-BF3F-42BA-AFE5-F051D182F078}" srcOrd="1" destOrd="0" parTransId="{E47ECAE8-7E45-4A8F-8EA4-B88B4CC3A1C1}" sibTransId="{A16EED94-803E-415F-B833-B6727EAD7B0A}"/>
    <dgm:cxn modelId="{15DAE382-6147-4164-9A40-9594FA77C947}" srcId="{809AB74D-F579-42DD-AE28-9C6F5D99FD54}" destId="{B54A9509-32A6-4C6F-832B-BB99F0A63082}" srcOrd="0" destOrd="0" parTransId="{321007A2-E6CE-4047-9EFC-07F092F86C8B}" sibTransId="{B87E58D4-1A75-4724-8EDE-7BE142621388}"/>
    <dgm:cxn modelId="{26332D83-9164-4E1A-A802-DA0477242D7C}" type="presOf" srcId="{809AB74D-F579-42DD-AE28-9C6F5D99FD54}" destId="{89C7EF41-4755-498A-9E2F-475CD03236E4}" srcOrd="0" destOrd="0" presId="urn:microsoft.com/office/officeart/2005/8/layout/process3"/>
    <dgm:cxn modelId="{41BAEE84-7F4E-48ED-9E9A-49DBCF61B9DF}" srcId="{DC8AACA2-7376-4B58-928E-CE9116317C88}" destId="{4A055C26-AD85-4E8E-8599-7707E799A67B}" srcOrd="1" destOrd="0" parTransId="{49C05FD7-85B1-4D20-91A8-84DB8021FCAB}" sibTransId="{2C827578-14FC-45CF-9F74-F524ECDAF99D}"/>
    <dgm:cxn modelId="{B51F938E-B217-407F-89A2-08C54D36B72C}" srcId="{740F9F97-539F-4FA8-B75B-6C6D9D221880}" destId="{485BFD93-E331-45DD-B0BD-390B3E21FA42}" srcOrd="0" destOrd="0" parTransId="{608C3135-C9A3-445C-A07C-B2D8C8E75776}" sibTransId="{793C533F-812C-4D4E-BFD7-3A21BE3D36F3}"/>
    <dgm:cxn modelId="{ADF1DDA1-526C-4420-8A4C-63215BA7F2F5}" type="presOf" srcId="{809AB74D-F579-42DD-AE28-9C6F5D99FD54}" destId="{0873DF21-C9FC-4C82-AD87-C03A1B80F402}" srcOrd="1" destOrd="0" presId="urn:microsoft.com/office/officeart/2005/8/layout/process3"/>
    <dgm:cxn modelId="{F2908CA5-F51B-41CD-9AF7-459B83CBECD8}" type="presOf" srcId="{2C827578-14FC-45CF-9F74-F524ECDAF99D}" destId="{DDE28B4F-751F-4EA7-B611-2C03CB59123D}" srcOrd="0" destOrd="0" presId="urn:microsoft.com/office/officeart/2005/8/layout/process3"/>
    <dgm:cxn modelId="{CB057FAC-F707-4CDE-A7BA-B5F2F0FE0A53}" type="presOf" srcId="{38ACD2D3-28E9-4EF9-9B7D-8927D082EEB9}" destId="{7E6FED4F-3CFD-4532-92DF-AEFEFCB01F8B}" srcOrd="0" destOrd="1" presId="urn:microsoft.com/office/officeart/2005/8/layout/process3"/>
    <dgm:cxn modelId="{D30998B1-32E3-4C02-8101-F3C1E47BA830}" type="presOf" srcId="{0C781696-1E14-4230-9738-7A87FEFAC9EA}" destId="{D4382F52-BBA1-4A8F-913B-4CD176ED5C1A}" srcOrd="0" destOrd="0" presId="urn:microsoft.com/office/officeart/2005/8/layout/process3"/>
    <dgm:cxn modelId="{D63626B4-1F78-4F61-B3A8-F44CBD92BFD3}" type="presOf" srcId="{4A055C26-AD85-4E8E-8599-7707E799A67B}" destId="{995229C9-39F9-4BED-9A6B-D85030DD50A6}" srcOrd="0" destOrd="0" presId="urn:microsoft.com/office/officeart/2005/8/layout/process3"/>
    <dgm:cxn modelId="{B2B7D9B5-A9A9-4953-B0EF-68BBB9B37173}" type="presOf" srcId="{4CB7C0B5-6417-4EE6-876B-A7F871AFBED9}" destId="{DC14E379-BB08-4D6A-A64F-65A730404A90}" srcOrd="0" destOrd="0" presId="urn:microsoft.com/office/officeart/2005/8/layout/process3"/>
    <dgm:cxn modelId="{416510B9-3C6C-48E9-B2AF-BBE29309C7A2}" srcId="{DC8AACA2-7376-4B58-928E-CE9116317C88}" destId="{809AB74D-F579-42DD-AE28-9C6F5D99FD54}" srcOrd="2" destOrd="0" parTransId="{4AFF7A65-33FB-4037-8B8A-8186DAC3E462}" sibTransId="{66E069BD-149A-4074-B901-48ECA65E5829}"/>
    <dgm:cxn modelId="{001428C1-0189-465F-9257-282D7EF6484F}" srcId="{4A055C26-AD85-4E8E-8599-7707E799A67B}" destId="{759A4119-DCEC-4CEF-B901-56D45BA26FA6}" srcOrd="0" destOrd="0" parTransId="{1C9369F5-4527-46D6-85C3-1E8F8887995F}" sibTransId="{82B0CBEB-8569-4A27-A96D-88E033BFCE61}"/>
    <dgm:cxn modelId="{8EB026C5-DB82-4672-A62A-A057D3FC05EB}" type="presOf" srcId="{485BFD93-E331-45DD-B0BD-390B3E21FA42}" destId="{1AF297C5-7A18-4C6A-8201-17797F985085}" srcOrd="0" destOrd="0" presId="urn:microsoft.com/office/officeart/2005/8/layout/process3"/>
    <dgm:cxn modelId="{6ECED9CA-C5AD-416B-A241-6DF9D3CDDCA6}" type="presOf" srcId="{0A2CA147-8ACB-4A0F-A41A-3E9273BA63AD}" destId="{7E6FED4F-3CFD-4532-92DF-AEFEFCB01F8B}" srcOrd="0" destOrd="2" presId="urn:microsoft.com/office/officeart/2005/8/layout/process3"/>
    <dgm:cxn modelId="{96D18ACF-E095-4A63-9E75-9FB009A5929A}" type="presOf" srcId="{66E069BD-149A-4074-B901-48ECA65E5829}" destId="{E4E18076-6E55-4C8B-ADAA-E53DB303C856}" srcOrd="0" destOrd="0" presId="urn:microsoft.com/office/officeart/2005/8/layout/process3"/>
    <dgm:cxn modelId="{8538D6D8-2BAA-4B9F-A69A-D48095E82002}" type="presOf" srcId="{16D9988C-85F4-47CC-8C0C-1C2E43109E91}" destId="{A859F7BD-7884-4479-B7F2-385A41D0092F}" srcOrd="0" destOrd="0" presId="urn:microsoft.com/office/officeart/2005/8/layout/process3"/>
    <dgm:cxn modelId="{F3F2D1F3-9AC5-4F45-BC48-2305BDF9F942}" type="presOf" srcId="{4A055C26-AD85-4E8E-8599-7707E799A67B}" destId="{1812D994-1824-42E8-A603-CFDBEBDB9F3C}" srcOrd="1" destOrd="0" presId="urn:microsoft.com/office/officeart/2005/8/layout/process3"/>
    <dgm:cxn modelId="{11CD25FF-CB3F-49A5-A266-65597CFEDAAD}" type="presParOf" srcId="{5DCEB948-B45E-4D48-82AD-48A5A5093D4A}" destId="{ED5CE1C2-B90B-4BAC-AAB8-E1A2848FA63B}" srcOrd="0" destOrd="0" presId="urn:microsoft.com/office/officeart/2005/8/layout/process3"/>
    <dgm:cxn modelId="{ABDB46FA-2A22-45CF-BEC0-0BA7480160B5}" type="presParOf" srcId="{ED5CE1C2-B90B-4BAC-AAB8-E1A2848FA63B}" destId="{59DDC83D-F42D-4F1C-B3E6-9B6DB45DAB8F}" srcOrd="0" destOrd="0" presId="urn:microsoft.com/office/officeart/2005/8/layout/process3"/>
    <dgm:cxn modelId="{4D950356-6918-420E-8536-4F41E5EF809D}" type="presParOf" srcId="{ED5CE1C2-B90B-4BAC-AAB8-E1A2848FA63B}" destId="{9BD8447B-EAD0-41FA-8F4B-F674C8E8E546}" srcOrd="1" destOrd="0" presId="urn:microsoft.com/office/officeart/2005/8/layout/process3"/>
    <dgm:cxn modelId="{BC2A335C-CE60-4D83-8642-7E904495A350}" type="presParOf" srcId="{ED5CE1C2-B90B-4BAC-AAB8-E1A2848FA63B}" destId="{1AF297C5-7A18-4C6A-8201-17797F985085}" srcOrd="2" destOrd="0" presId="urn:microsoft.com/office/officeart/2005/8/layout/process3"/>
    <dgm:cxn modelId="{6316AC8D-5CC1-43AA-A12A-85D75C795AE1}" type="presParOf" srcId="{5DCEB948-B45E-4D48-82AD-48A5A5093D4A}" destId="{D4382F52-BBA1-4A8F-913B-4CD176ED5C1A}" srcOrd="1" destOrd="0" presId="urn:microsoft.com/office/officeart/2005/8/layout/process3"/>
    <dgm:cxn modelId="{38A22285-F4E3-493D-A561-C59C5FB91A5C}" type="presParOf" srcId="{D4382F52-BBA1-4A8F-913B-4CD176ED5C1A}" destId="{AFE38E5C-F2D3-4130-87C5-6167B887F7AD}" srcOrd="0" destOrd="0" presId="urn:microsoft.com/office/officeart/2005/8/layout/process3"/>
    <dgm:cxn modelId="{13C6B556-5E1E-4A04-ADDE-C88ED81D9CF0}" type="presParOf" srcId="{5DCEB948-B45E-4D48-82AD-48A5A5093D4A}" destId="{4BBC945C-F05D-4D11-8983-5E0E5D41F088}" srcOrd="2" destOrd="0" presId="urn:microsoft.com/office/officeart/2005/8/layout/process3"/>
    <dgm:cxn modelId="{344AFB21-9883-4EBF-995D-7B7FD5EA7962}" type="presParOf" srcId="{4BBC945C-F05D-4D11-8983-5E0E5D41F088}" destId="{995229C9-39F9-4BED-9A6B-D85030DD50A6}" srcOrd="0" destOrd="0" presId="urn:microsoft.com/office/officeart/2005/8/layout/process3"/>
    <dgm:cxn modelId="{32404911-2CAB-49DF-9814-82C03DFC4DC5}" type="presParOf" srcId="{4BBC945C-F05D-4D11-8983-5E0E5D41F088}" destId="{1812D994-1824-42E8-A603-CFDBEBDB9F3C}" srcOrd="1" destOrd="0" presId="urn:microsoft.com/office/officeart/2005/8/layout/process3"/>
    <dgm:cxn modelId="{18E73740-564A-4357-96D8-FE32478E4B4C}" type="presParOf" srcId="{4BBC945C-F05D-4D11-8983-5E0E5D41F088}" destId="{7E6FED4F-3CFD-4532-92DF-AEFEFCB01F8B}" srcOrd="2" destOrd="0" presId="urn:microsoft.com/office/officeart/2005/8/layout/process3"/>
    <dgm:cxn modelId="{2A61B2FC-599A-471D-8420-98AD7DAA2AE6}" type="presParOf" srcId="{5DCEB948-B45E-4D48-82AD-48A5A5093D4A}" destId="{DDE28B4F-751F-4EA7-B611-2C03CB59123D}" srcOrd="3" destOrd="0" presId="urn:microsoft.com/office/officeart/2005/8/layout/process3"/>
    <dgm:cxn modelId="{FDC0D1A5-D182-4D20-9E07-91A493E7A928}" type="presParOf" srcId="{DDE28B4F-751F-4EA7-B611-2C03CB59123D}" destId="{8F65DD4A-4289-4A0F-A6F6-AD118116EF21}" srcOrd="0" destOrd="0" presId="urn:microsoft.com/office/officeart/2005/8/layout/process3"/>
    <dgm:cxn modelId="{BD01FD73-F2BA-4AF6-9271-8A381A6096A2}" type="presParOf" srcId="{5DCEB948-B45E-4D48-82AD-48A5A5093D4A}" destId="{4D0080E8-418E-4188-860D-7F2FABF01E33}" srcOrd="4" destOrd="0" presId="urn:microsoft.com/office/officeart/2005/8/layout/process3"/>
    <dgm:cxn modelId="{05C731CE-A708-416B-9249-31E21F907E36}" type="presParOf" srcId="{4D0080E8-418E-4188-860D-7F2FABF01E33}" destId="{89C7EF41-4755-498A-9E2F-475CD03236E4}" srcOrd="0" destOrd="0" presId="urn:microsoft.com/office/officeart/2005/8/layout/process3"/>
    <dgm:cxn modelId="{A8EB9997-9A72-472F-98AA-38F789EC1D64}" type="presParOf" srcId="{4D0080E8-418E-4188-860D-7F2FABF01E33}" destId="{0873DF21-C9FC-4C82-AD87-C03A1B80F402}" srcOrd="1" destOrd="0" presId="urn:microsoft.com/office/officeart/2005/8/layout/process3"/>
    <dgm:cxn modelId="{E0AFCC9A-F816-4EFC-9655-037BA166C655}" type="presParOf" srcId="{4D0080E8-418E-4188-860D-7F2FABF01E33}" destId="{64528D1A-FA25-411F-9FFD-D3970CE8EB99}" srcOrd="2" destOrd="0" presId="urn:microsoft.com/office/officeart/2005/8/layout/process3"/>
    <dgm:cxn modelId="{DE20184F-F7AE-4705-8496-D4D566EC50B6}" type="presParOf" srcId="{5DCEB948-B45E-4D48-82AD-48A5A5093D4A}" destId="{E4E18076-6E55-4C8B-ADAA-E53DB303C856}" srcOrd="5" destOrd="0" presId="urn:microsoft.com/office/officeart/2005/8/layout/process3"/>
    <dgm:cxn modelId="{932FB0C5-9616-491E-8EFC-A3397510A0E8}" type="presParOf" srcId="{E4E18076-6E55-4C8B-ADAA-E53DB303C856}" destId="{2CDBA4D6-024A-4334-BF7E-4AFD29B3AE94}" srcOrd="0" destOrd="0" presId="urn:microsoft.com/office/officeart/2005/8/layout/process3"/>
    <dgm:cxn modelId="{7933AC34-9496-40F9-B74F-FFE092EEB5AA}" type="presParOf" srcId="{5DCEB948-B45E-4D48-82AD-48A5A5093D4A}" destId="{7F6D7D8B-6D86-4C83-B0EF-7D0324AC3299}" srcOrd="6" destOrd="0" presId="urn:microsoft.com/office/officeart/2005/8/layout/process3"/>
    <dgm:cxn modelId="{F8555F29-50BA-48CA-B246-92279CAE4932}" type="presParOf" srcId="{7F6D7D8B-6D86-4C83-B0EF-7D0324AC3299}" destId="{A859F7BD-7884-4479-B7F2-385A41D0092F}" srcOrd="0" destOrd="0" presId="urn:microsoft.com/office/officeart/2005/8/layout/process3"/>
    <dgm:cxn modelId="{E5A4AA37-7E0A-4579-9A9E-E651D647ECEF}" type="presParOf" srcId="{7F6D7D8B-6D86-4C83-B0EF-7D0324AC3299}" destId="{760503CD-1647-4132-8484-A9ECE5CC82A2}" srcOrd="1" destOrd="0" presId="urn:microsoft.com/office/officeart/2005/8/layout/process3"/>
    <dgm:cxn modelId="{CDB56A3D-57C7-4C02-9F0F-AD9EC28D8459}" type="presParOf" srcId="{7F6D7D8B-6D86-4C83-B0EF-7D0324AC3299}" destId="{DC14E379-BB08-4D6A-A64F-65A730404A90}" srcOrd="2" destOrd="0" presId="urn:microsoft.com/office/officeart/2005/8/layout/process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BD8447B-EAD0-41FA-8F4B-F674C8E8E546}">
      <dsp:nvSpPr>
        <dsp:cNvPr id="0" name=""/>
        <dsp:cNvSpPr/>
      </dsp:nvSpPr>
      <dsp:spPr>
        <a:xfrm>
          <a:off x="1268" y="267198"/>
          <a:ext cx="1593937" cy="87163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135128" rIns="135128" bIns="72390" numCol="1" spcCol="1270" anchor="t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900" kern="1200" dirty="0"/>
            <a:t>登録予約</a:t>
          </a:r>
        </a:p>
      </dsp:txBody>
      <dsp:txXfrm>
        <a:off x="1268" y="267198"/>
        <a:ext cx="1593937" cy="581090"/>
      </dsp:txXfrm>
    </dsp:sp>
    <dsp:sp modelId="{1AF297C5-7A18-4C6A-8201-17797F985085}">
      <dsp:nvSpPr>
        <dsp:cNvPr id="0" name=""/>
        <dsp:cNvSpPr/>
      </dsp:nvSpPr>
      <dsp:spPr>
        <a:xfrm>
          <a:off x="327737" y="848289"/>
          <a:ext cx="1593937" cy="233415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35128" rIns="135128" bIns="135128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来社の日時の予約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登録情報の入力</a:t>
          </a:r>
        </a:p>
      </dsp:txBody>
      <dsp:txXfrm>
        <a:off x="374422" y="894974"/>
        <a:ext cx="1500567" cy="2240780"/>
      </dsp:txXfrm>
    </dsp:sp>
    <dsp:sp modelId="{D4382F52-BBA1-4A8F-913B-4CD176ED5C1A}">
      <dsp:nvSpPr>
        <dsp:cNvPr id="0" name=""/>
        <dsp:cNvSpPr/>
      </dsp:nvSpPr>
      <dsp:spPr>
        <a:xfrm>
          <a:off x="1836840" y="359321"/>
          <a:ext cx="512266" cy="3968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500" kern="1200"/>
        </a:p>
      </dsp:txBody>
      <dsp:txXfrm>
        <a:off x="1836840" y="438690"/>
        <a:ext cx="393213" cy="238106"/>
      </dsp:txXfrm>
    </dsp:sp>
    <dsp:sp modelId="{1812D994-1824-42E8-A603-CFDBEBDB9F3C}">
      <dsp:nvSpPr>
        <dsp:cNvPr id="0" name=""/>
        <dsp:cNvSpPr/>
      </dsp:nvSpPr>
      <dsp:spPr>
        <a:xfrm>
          <a:off x="2561745" y="267198"/>
          <a:ext cx="1593937" cy="87163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135128" rIns="135128" bIns="72390" numCol="1" spcCol="1270" anchor="t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900" kern="1200" dirty="0"/>
            <a:t>来社登録</a:t>
          </a:r>
        </a:p>
      </dsp:txBody>
      <dsp:txXfrm>
        <a:off x="2561745" y="267198"/>
        <a:ext cx="1593937" cy="581090"/>
      </dsp:txXfrm>
    </dsp:sp>
    <dsp:sp modelId="{7E6FED4F-3CFD-4532-92DF-AEFEFCB01F8B}">
      <dsp:nvSpPr>
        <dsp:cNvPr id="0" name=""/>
        <dsp:cNvSpPr/>
      </dsp:nvSpPr>
      <dsp:spPr>
        <a:xfrm>
          <a:off x="2888214" y="848289"/>
          <a:ext cx="1593937" cy="233415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35128" rIns="135128" bIns="135128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登録情報の確認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/>
            <a:t>スキルチェック</a:t>
          </a:r>
          <a:endParaRPr kumimoji="1" lang="ja-JP" altLang="en-US" sz="1900" kern="1200" dirty="0"/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面接</a:t>
          </a:r>
        </a:p>
      </dsp:txBody>
      <dsp:txXfrm>
        <a:off x="2934899" y="894974"/>
        <a:ext cx="1500567" cy="2240780"/>
      </dsp:txXfrm>
    </dsp:sp>
    <dsp:sp modelId="{DDE28B4F-751F-4EA7-B611-2C03CB59123D}">
      <dsp:nvSpPr>
        <dsp:cNvPr id="0" name=""/>
        <dsp:cNvSpPr/>
      </dsp:nvSpPr>
      <dsp:spPr>
        <a:xfrm>
          <a:off x="4397317" y="359321"/>
          <a:ext cx="512266" cy="3968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500" kern="1200"/>
        </a:p>
      </dsp:txBody>
      <dsp:txXfrm>
        <a:off x="4397317" y="438690"/>
        <a:ext cx="393213" cy="238106"/>
      </dsp:txXfrm>
    </dsp:sp>
    <dsp:sp modelId="{0873DF21-C9FC-4C82-AD87-C03A1B80F402}">
      <dsp:nvSpPr>
        <dsp:cNvPr id="0" name=""/>
        <dsp:cNvSpPr/>
      </dsp:nvSpPr>
      <dsp:spPr>
        <a:xfrm>
          <a:off x="5122223" y="267198"/>
          <a:ext cx="1593937" cy="87163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135128" rIns="135128" bIns="72390" numCol="1" spcCol="1270" anchor="t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900" kern="1200" dirty="0"/>
            <a:t>仕事の紹介</a:t>
          </a:r>
        </a:p>
      </dsp:txBody>
      <dsp:txXfrm>
        <a:off x="5122223" y="267198"/>
        <a:ext cx="1593937" cy="581090"/>
      </dsp:txXfrm>
    </dsp:sp>
    <dsp:sp modelId="{64528D1A-FA25-411F-9FFD-D3970CE8EB99}">
      <dsp:nvSpPr>
        <dsp:cNvPr id="0" name=""/>
        <dsp:cNvSpPr/>
      </dsp:nvSpPr>
      <dsp:spPr>
        <a:xfrm>
          <a:off x="5448692" y="848289"/>
          <a:ext cx="1593937" cy="233415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35128" rIns="135128" bIns="135128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希望や条件に合った仕事の紹介</a:t>
          </a:r>
        </a:p>
      </dsp:txBody>
      <dsp:txXfrm>
        <a:off x="5495377" y="894974"/>
        <a:ext cx="1500567" cy="2240780"/>
      </dsp:txXfrm>
    </dsp:sp>
    <dsp:sp modelId="{E4E18076-6E55-4C8B-ADAA-E53DB303C856}">
      <dsp:nvSpPr>
        <dsp:cNvPr id="0" name=""/>
        <dsp:cNvSpPr/>
      </dsp:nvSpPr>
      <dsp:spPr>
        <a:xfrm>
          <a:off x="6957795" y="359321"/>
          <a:ext cx="512266" cy="3968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500" kern="1200"/>
        </a:p>
      </dsp:txBody>
      <dsp:txXfrm>
        <a:off x="6957795" y="438690"/>
        <a:ext cx="393213" cy="238106"/>
      </dsp:txXfrm>
    </dsp:sp>
    <dsp:sp modelId="{760503CD-1647-4132-8484-A9ECE5CC82A2}">
      <dsp:nvSpPr>
        <dsp:cNvPr id="0" name=""/>
        <dsp:cNvSpPr/>
      </dsp:nvSpPr>
      <dsp:spPr>
        <a:xfrm>
          <a:off x="7682700" y="267198"/>
          <a:ext cx="1593937" cy="87163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135128" rIns="135128" bIns="72390" numCol="1" spcCol="1270" anchor="t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900" kern="1200" dirty="0"/>
            <a:t>就業開始</a:t>
          </a:r>
        </a:p>
      </dsp:txBody>
      <dsp:txXfrm>
        <a:off x="7682700" y="267198"/>
        <a:ext cx="1593937" cy="581090"/>
      </dsp:txXfrm>
    </dsp:sp>
    <dsp:sp modelId="{DC14E379-BB08-4D6A-A64F-65A730404A90}">
      <dsp:nvSpPr>
        <dsp:cNvPr id="0" name=""/>
        <dsp:cNvSpPr/>
      </dsp:nvSpPr>
      <dsp:spPr>
        <a:xfrm>
          <a:off x="8009169" y="848289"/>
          <a:ext cx="1593937" cy="233415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35128" rIns="135128" bIns="135128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契約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就業後のサポート</a:t>
          </a:r>
        </a:p>
      </dsp:txBody>
      <dsp:txXfrm>
        <a:off x="8055854" y="894974"/>
        <a:ext cx="1500567" cy="224078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3">
  <dgm:title val=""/>
  <dgm:desc val=""/>
  <dgm:catLst>
    <dgm:cat type="process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3" destOrd="0"/>
        <dgm:cxn modelId="12" srcId="1" destId="11" srcOrd="0" destOrd="0"/>
        <dgm:cxn modelId="23" srcId="2" destId="21" srcOrd="0" destOrd="0"/>
        <dgm:cxn modelId="34" srcId="3" destId="3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osite" refType="w"/>
      <dgm:constr type="w" for="ch" ptType="sibTrans" refType="w" refFor="ch" refForName="composite" fact="0.3333"/>
      <dgm:constr type="w" for="des" forName="parTx"/>
      <dgm:constr type="h" for="des" forName="parTx" op="equ"/>
      <dgm:constr type="h" for="des" forName="parSh" op="equ"/>
      <dgm:constr type="w" for="des" forName="desTx"/>
      <dgm:constr type="h" for="des" forName="desTx" op="equ"/>
      <dgm:constr type="w" for="des" forName="parSh"/>
      <dgm:constr type="primFontSz" for="des" forName="parTx" val="65"/>
      <dgm:constr type="secFontSz" for="des" forName="desTx" refType="primFontSz" refFor="des" refForName="parTx" op="equ"/>
      <dgm:constr type="primFontSz" for="des" forName="connTx" refType="primFontSz" refFor="des" refForName="parTx" fact="0.8"/>
      <dgm:constr type="primFontSz" for="des" forName="connTx" refType="primFontSz" refFor="des" refForName="parTx" op="lte" fact="0.8"/>
      <dgm:constr type="h" for="des" forName="parTx" refType="primFontSz" refFor="des" refForName="parTx" fact="0.8"/>
      <dgm:constr type="h" for="des" forName="parSh" refType="primFontSz" refFor="des" refForName="parTx" fact="1.2"/>
      <dgm:constr type="h" for="des" forName="desTx" refType="primFontSz" refFor="des" refForName="parTx" fact="1.6"/>
      <dgm:constr type="h" for="des" forName="parSh" refType="h" refFor="des" refForName="parTx" op="lte" fact="1.5"/>
      <dgm:constr type="h" for="des" forName="parSh" refType="h" refFor="des" refForName="parTx" op="gte" fact="1.5"/>
    </dgm:constrLst>
    <dgm:ruleLst>
      <dgm:rule type="w" for="ch" forName="composite" val="0" fact="NaN" max="NaN"/>
      <dgm:rule type="primFontSz" for="des" forName="parTx" val="5" fact="NaN" max="NaN"/>
    </dgm:ruleLst>
    <dgm:forEach name="Name3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4">
          <dgm:if name="Name5" func="var" arg="dir" op="equ" val="norm">
            <dgm:constrLst>
              <dgm:constr type="h" refType="w" fact="1000"/>
              <dgm:constr type="l" for="ch" forName="parTx"/>
              <dgm:constr type="w" for="ch" forName="parTx" refType="w" fact="0.83"/>
              <dgm:constr type="t" for="ch" forName="parTx"/>
              <dgm:constr type="l" for="ch" forName="parSh"/>
              <dgm:constr type="w" for="ch" forName="parSh" refType="w" refFor="ch" refForName="parTx"/>
              <dgm:constr type="t" for="ch" forName="parSh"/>
              <dgm:constr type="l" for="ch" forName="desTx" refType="w" fact="0.17"/>
              <dgm:constr type="w" for="ch" forName="desTx" refType="w" refFor="ch" refForName="parTx"/>
              <dgm:constr type="t" for="ch" forName="desTx" refType="h" refFor="ch" refForName="parTx"/>
            </dgm:constrLst>
          </dgm:if>
          <dgm:else name="Name6">
            <dgm:constrLst>
              <dgm:constr type="h" refType="w" fact="1000"/>
              <dgm:constr type="l" for="ch" forName="parTx" refType="w" fact="0.17"/>
              <dgm:constr type="w" for="ch" forName="parTx" refType="w" fact="0.83"/>
              <dgm:constr type="t" for="ch" forName="parTx"/>
              <dgm:constr type="l" for="ch" forName="parSh" refType="w" fact="0.15"/>
              <dgm:constr type="w" for="ch" forName="parSh" refType="w" refFor="ch" refForName="parTx"/>
              <dgm:constr type="t" for="ch" forName="parSh"/>
              <dgm:constr type="l" for="ch" forName="desTx"/>
              <dgm:constr type="w" for="ch" forName="desTx" refType="w" refFor="ch" refForName="parTx"/>
              <dgm:constr type="t" for="ch" forName="desTx" refType="h" refFor="ch" refForName="parTx"/>
            </dgm:constrLst>
          </dgm:else>
        </dgm:choose>
        <dgm:ruleLst>
          <dgm:rule type="h" val="INF" fact="NaN" max="NaN"/>
        </dgm:ruleLst>
        <dgm:layoutNode name="parTx">
          <dgm:varLst>
            <dgm:chMax val="0"/>
            <dgm:chPref val="0"/>
            <dgm:bulletEnabled val="1"/>
          </dgm:varLst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 zOrderOff="1" hideGeom="1">
            <dgm:adjLst>
              <dgm:adj idx="1" val="0.1"/>
            </dgm:adjLst>
          </dgm:shape>
          <dgm:presOf axis="self" ptType="node"/>
          <dgm:constrLst>
            <dgm:constr type="h" refType="w" op="lte" fact="0.4"/>
            <dgm:constr type="bMarg" refType="primFontSz" fact="0.3"/>
            <dgm:constr type="h"/>
          </dgm:constrLst>
          <dgm:ruleLst>
            <dgm:rule type="h" val="INF" fact="NaN" max="NaN"/>
          </dgm:ruleLst>
        </dgm:layoutNode>
        <dgm:layoutNode name="parSh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 ptType="node"/>
          <dgm:constrLst>
            <dgm:constr type="h"/>
          </dgm:constrLst>
          <dgm:ruleLst/>
        </dgm:layoutNode>
        <dgm:layoutNode name="desTx" styleLbl="fgAcc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oundRect" r:blip="">
            <dgm:adjLst>
              <dgm:adj idx="1" val="0.1"/>
            </dgm:adjLst>
          </dgm:shape>
          <dgm:presOf axis="des" ptType="node"/>
          <dgm:constrLst>
            <dgm:constr type="secFontSz" val="65"/>
            <dgm:constr type="primFontSz" refType="secFontSz"/>
            <dgm:constr type="h"/>
          </dgm:constrLst>
          <dgm:ruleLst>
            <dgm:rule type="h" val="INF" fact="NaN" max="NaN"/>
          </dgm:ruleLst>
        </dgm:layoutNode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  <dgm:param type="srcNode" val="parTx"/>
            <dgm:param type="dstNode" val="parTx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Tx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5413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27047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003213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2298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740624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422018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3755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334013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08445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513348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453397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00885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C2E62439-A6E8-4817-824D-5B37BD68BF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派遣スタッフ登録の流れ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00D52AB9-105D-4FCF-A2F3-D7D9AAFDEB3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8899498"/>
              </p:ext>
            </p:extLst>
          </p:nvPr>
        </p:nvGraphicFramePr>
        <p:xfrm>
          <a:off x="1450975" y="2016125"/>
          <a:ext cx="9604375" cy="34496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17106856"/>
      </p:ext>
    </p:extLst>
  </p:cSld>
  <p:clrMapOvr>
    <a:masterClrMapping/>
  </p:clrMapOvr>
</p:sld>
</file>

<file path=ppt/theme/theme1.xml><?xml version="1.0" encoding="utf-8"?>
<a:theme xmlns:a="http://schemas.openxmlformats.org/drawingml/2006/main" name="ギャラリー">
  <a:themeElements>
    <a:clrScheme name="ギャラリー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ギャラリー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ギャラリー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7</TotalTime>
  <Words>41</Words>
  <Application>Microsoft Office PowerPoint</Application>
  <PresentationFormat>ワイド画面</PresentationFormat>
  <Paragraphs>13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Arial</vt:lpstr>
      <vt:lpstr>Gill Sans MT</vt:lpstr>
      <vt:lpstr>ギャラリー</vt:lpstr>
      <vt:lpstr>派遣スタッフ登録の流れ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派遣スタッフ登録の流れ</dc:title>
  <dc:creator>Gihyo Taro</dc:creator>
  <cp:lastModifiedBy>Gihyo Taro</cp:lastModifiedBy>
  <cp:revision>2</cp:revision>
  <dcterms:created xsi:type="dcterms:W3CDTF">2019-05-08T07:27:12Z</dcterms:created>
  <dcterms:modified xsi:type="dcterms:W3CDTF">2019-05-08T07:34:18Z</dcterms:modified>
</cp:coreProperties>
</file>

<file path=docProps/thumbnail.jpeg>
</file>