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063512-F5B9-4A91-94E2-71BEFAEE61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8E18820-570D-4DF2-8A6B-795CBFA5A1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AE9EB8-4376-4238-8499-7868A8881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A9068-1925-40B4-B92E-636ADEDED8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17AF3C-5696-4406-B4E8-BC1BB65E4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8178E8A-4C24-47ED-A1A4-06DA14D89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9712-F50A-4187-BAE5-78A0AE6F2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7665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BF4F0C-6DD0-4FBE-8E2F-BC5759D84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77BA2A5-0F22-4FDE-99B9-3195D3A1F3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FA0EE5-A6D9-4767-B217-82C1A32C6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A9068-1925-40B4-B92E-636ADEDED8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EDDF91-C3F6-44E4-8BD6-3716D660A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4763CD-8F85-4E15-9953-6ED2121CD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9712-F50A-4187-BAE5-78A0AE6F2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783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2AA681A-316C-4C72-A284-83BFEB5FC3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D1DF0A6-43C3-420D-8745-137DD7F87A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69BC5EE-71A7-49ED-AC38-326C5E79D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A9068-1925-40B4-B92E-636ADEDED8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4AB8958-D62B-4C93-960B-0364507D7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120AC3-82FB-479E-ACA3-726C5581B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9712-F50A-4187-BAE5-78A0AE6F2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9571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EC0B59-A6E2-4F74-B2C5-67D300F67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F32C03E-390C-472D-A217-074C8C9F84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F72B2E-ABDD-42D0-8ED9-34D83E472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A9068-1925-40B4-B92E-636ADEDED8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B70864-2308-4342-BC3D-1682302BB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D5B29E6-2F3A-4FC2-8597-1F2E08B2F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9712-F50A-4187-BAE5-78A0AE6F2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4868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F96C95-83AD-46A5-BD0E-29F25F3E1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5AF35B6-17A8-41C7-82A5-229F2E0D56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D963A6-329B-4A5E-B5F0-CB71E8F9F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A9068-1925-40B4-B92E-636ADEDED8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C603B8F-9A50-44ED-98DA-9C370916B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8BA588-8F3B-4018-AD5F-2A0E51D0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9712-F50A-4187-BAE5-78A0AE6F2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7885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6D3FDE-89E3-47F3-BBD8-6D2CA4651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7657AD-1EF7-40A6-A7AF-13520FC2FD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64F7C75-A8F0-4594-86BC-061670A082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225F99A-C851-4839-81EA-BF9FF00A9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A9068-1925-40B4-B92E-636ADEDED8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6497E15-38CF-43F0-BB66-83FF4D324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54F588B-75CE-4569-8C6D-7948F1387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9712-F50A-4187-BAE5-78A0AE6F2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5572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69DA22-A399-4BD6-871E-04F3B8F4B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7BBBD5-65B2-4AEF-BD34-0681497D3D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A4538D8-8026-403C-8300-71CB02CEC3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235CA83-4FA8-43CF-9CEC-16A8DC164F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342D0DF-B911-4070-98AE-D5D50E7EC1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FB658DD-3A7B-41E2-960A-B0155FF80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A9068-1925-40B4-B92E-636ADEDED8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6C112DA-5871-4350-9164-17C549E1E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F1F1D9E-2774-4FD2-AE80-3EE6F087F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9712-F50A-4187-BAE5-78A0AE6F2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017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61C31F-AAB0-4C74-9293-7A411947D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FAED725-A2EC-42A8-A663-72833CC95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A9068-1925-40B4-B92E-636ADEDED8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5F6E0C4-EB85-4E00-B1E3-4D1528C49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250877-91CE-4F8F-A866-5E4CB5C56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9712-F50A-4187-BAE5-78A0AE6F2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188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E7F639D-3BFE-489A-862A-26F3DE343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A9068-1925-40B4-B92E-636ADEDED8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4C7E833-D54F-4890-8BDE-51ECF2921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6080B7C-104A-4E40-AE74-21BD8FA7E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9712-F50A-4187-BAE5-78A0AE6F2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4021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F35F20-953C-43E5-ACA3-C65B146D4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E0BEA2E-F981-4BB9-8897-F75B4861D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93573DF-5838-4998-B151-D2A147447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05AA740-55C4-44C2-8BF9-689E941E1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A9068-1925-40B4-B92E-636ADEDED8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9B36C00-1197-4A3F-B655-628F6E093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04A1917-BC38-40C4-B9E3-81E441D29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9712-F50A-4187-BAE5-78A0AE6F2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732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10D742-3C23-4B82-A8DB-F09F607ED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85EAEF-EB7A-4D21-A70B-5742AEA94D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42C47A6-5B33-4B18-AA0F-78F4A3865E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990BD97-299C-4842-96CA-DF8E6054D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A9068-1925-40B4-B92E-636ADEDED8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D54B35-BFED-45AA-A3C7-6CCE792A3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2527D1-1B55-4251-9709-B3A12184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9712-F50A-4187-BAE5-78A0AE6F2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884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F2F2811-C9D5-4930-9FE5-47A6F9129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899BF83-B160-4609-8721-7D58A77DB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E0E21A-D7CA-48B2-9ED6-63207CCAFE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A9068-1925-40B4-B92E-636ADEDED8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678F9F8-2748-4639-A56E-4F700970FA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077802-54C7-44B0-A685-FDFA01E9DE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89712-F50A-4187-BAE5-78A0AE6F2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1440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矢印: 右 3">
            <a:extLst>
              <a:ext uri="{FF2B5EF4-FFF2-40B4-BE49-F238E27FC236}">
                <a16:creationId xmlns:a16="http://schemas.microsoft.com/office/drawing/2014/main" id="{3F481E82-8261-4D70-A822-B1588D90E03B}"/>
              </a:ext>
            </a:extLst>
          </p:cNvPr>
          <p:cNvSpPr/>
          <p:nvPr/>
        </p:nvSpPr>
        <p:spPr>
          <a:xfrm>
            <a:off x="4041913" y="2491409"/>
            <a:ext cx="1457739" cy="7553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114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2019-05-07T06:55:32Z</dcterms:created>
  <dcterms:modified xsi:type="dcterms:W3CDTF">2019-05-07T06:55:37Z</dcterms:modified>
</cp:coreProperties>
</file>