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36244FF-096E-4B8A-9227-2654D2D28D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2AF3825-6672-422C-AD10-1CEA898926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36F8438-4014-4C13-98C0-709502CCCA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DBA2BE9-A16A-4A0B-B885-1ECD78CE3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5923C1E-1C74-4DCF-BB15-DF04F0AB8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42365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93C7900-CD49-4C68-BCEF-78CC669BB7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3C1CFC0-E60F-4028-AD3A-690BD7F607B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8665310-D8BD-453F-B52B-4144BA0A03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DF2C2AC-65DC-4C8B-A9F7-1B203AE568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0089F92-C191-4F06-A04C-654FB29407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31837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1B9DDF6-5BF9-46F8-8313-25576D484A3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6820C5C-2CA1-497B-9C48-EB90052D07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D1F612B-7041-4D7F-997C-516DDD1825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07896AB-AFEF-46B4-AC61-28242414C3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C2A221-2788-40EB-A270-989C971CB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3432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578BBB-199B-45C2-9719-8454A00F9D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96F6359-32E9-4E56-9E8F-01F8EA13DA5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FE81C45-9CCE-41E0-A2FD-B1CAA1EED4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E42C871-48F5-4689-9816-BC7DEAA389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EE723BF-534D-4E43-95E6-EF190E5D9F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1203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C61006B-6B2B-41D8-AC76-0F8A478DA4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6A92634-3B5F-4047-85D7-064D9C89DB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883DA3C-CCA5-4D79-BA95-A1705A8310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B54BE8-D58B-480A-9761-F05514E75C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D19E4A1-94C7-4D79-8782-86E1A7168B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9239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78B9CD-8CA5-45F0-B3DD-AD4C151A59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FD00FB1-1CDD-4A69-9ED5-5E2AA114E14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99EF3D1-37BC-4DFF-A27F-5E860409CF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C18C50E-5859-4085-9D02-22C019DC27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62EDB73-35AF-41BC-8EE9-FB31CB9ECE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F4EE0D8-C0B3-44B1-AF6E-6EB8036A63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23484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4A0F56-97FD-47A1-B7BC-8842BFF36F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F16EF48-DA8B-4017-9AFB-F5CCC784859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20A3844-192D-49EC-BAA4-BCD71F214FF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9259904A-0F43-41B4-B22C-1D0453E8BC7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6CB9052-F8D2-4C0E-96A8-902267D2D09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9E9EF5D-4B0B-4678-8E9F-D104DA30A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0D79C34-FB31-47E5-A89F-9B36DCC1B9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52D9E4A-D77D-4196-A7AA-4DD3D863B0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53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850C43-A6F7-4BF9-A15D-CA79BBDCBF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75C7D079-7573-4D08-9FCF-2D65AD4017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62FF664-0A75-4790-9981-2724A227B1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0C57C0E7-9A49-4A1D-8F42-42A70D5F9B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26686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D662563-CCF2-4068-9EE3-7A082BB51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6BD349B-2527-4E83-B030-2BFD443FB9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A696046B-CDD3-4042-B2CF-B5A13CD1EC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09164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31940FE-C3C3-4073-B844-F50C3BC313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B395EA2-939E-4048-950D-B6A0727DB0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0BF319A-BFB3-4033-AC4A-6D953D6C8C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A651512-3AF0-4F70-B12E-9096C721A5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88C0ABE-BE19-4F24-8B9F-0EAF32478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3970338-5258-4BF5-B8E1-43CE1CDBDC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86009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F6CB907-9367-46B0-8999-BA72139D60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2858253-A354-40FD-8764-B25965567C3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36C8764-933C-48F6-B68B-55ADE118B3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598989A-AAFB-49E8-A9E8-0601CD3380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8A214D0-27EE-42CF-920C-D4815EA7F3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8D394E7-FD55-4788-B2FD-9DDD34F70E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2569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6D9D210-121D-4FDA-9C1A-2C065B78E8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6957FBE-249E-4918-8FCA-FB2D5DC83E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C7DC543-8362-4F2F-A730-2168DDC6693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101D72-793F-4B20-B1B5-347ED522736C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C200CAB-2C76-4943-8C94-252E4DE556A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3451396-1DDA-4BAE-8C0B-541144E7E0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DA9C66-3D42-4E4F-B704-3A768C46B00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5596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E4CA0F9-47B5-46FB-AC62-1CCC2B14467F}"/>
              </a:ext>
            </a:extLst>
          </p:cNvPr>
          <p:cNvSpPr/>
          <p:nvPr/>
        </p:nvSpPr>
        <p:spPr>
          <a:xfrm>
            <a:off x="3975652" y="1802296"/>
            <a:ext cx="3154018" cy="172278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2FC0C010-3DCD-4EF5-B359-0DD66F45F07C}"/>
              </a:ext>
            </a:extLst>
          </p:cNvPr>
          <p:cNvSpPr/>
          <p:nvPr/>
        </p:nvSpPr>
        <p:spPr>
          <a:xfrm>
            <a:off x="4214191" y="2332383"/>
            <a:ext cx="1881809" cy="1881809"/>
          </a:xfrm>
          <a:prstGeom prst="ellipse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二等辺三角形 5">
            <a:extLst>
              <a:ext uri="{FF2B5EF4-FFF2-40B4-BE49-F238E27FC236}">
                <a16:creationId xmlns:a16="http://schemas.microsoft.com/office/drawing/2014/main" id="{88FD09FF-F432-4C78-AA5E-232ED1D8FD1E}"/>
              </a:ext>
            </a:extLst>
          </p:cNvPr>
          <p:cNvSpPr/>
          <p:nvPr/>
        </p:nvSpPr>
        <p:spPr>
          <a:xfrm>
            <a:off x="4863551" y="1113182"/>
            <a:ext cx="2054084" cy="1722781"/>
          </a:xfrm>
          <a:prstGeom prst="triangl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60110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2019-05-08T05:18:07Z</dcterms:created>
  <dcterms:modified xsi:type="dcterms:W3CDTF">2019-05-08T05:18:52Z</dcterms:modified>
</cp:coreProperties>
</file>

<file path=docProps/thumbnail.jpeg>
</file>