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A11CBDE-DA23-4D4C-93AA-D86E7B08EA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DF6438E-BC06-4952-A828-CC511B223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23D4E59-8BF3-448C-8259-FBFF146DBE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CD99C-759E-4E6D-B13B-1A35B497E1FC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F5611CE-AAB5-4277-BD2C-EDB111CFF2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49FDE02-8033-4C57-9A1A-43CD6D5D8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26D8E-96DC-4D54-8F92-D083FCFC27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1392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96BCE6D-EF0F-47E8-ADD6-A94D16EB63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E61D6DC5-4F8B-4BB0-96B7-3899BF7422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B575CFC-6742-45D0-8022-CE35AFD1B1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CD99C-759E-4E6D-B13B-1A35B497E1FC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0F2F191-4F83-4A8F-B9B1-C872421DF1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7CAEFA9-72E1-491A-9367-EAAFA1E2B3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26D8E-96DC-4D54-8F92-D083FCFC27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3714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5C61B5B1-16DF-451B-BCA2-32C9F723130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775032F-C162-4CA3-8D38-12039E7F21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DE89ADF-AB42-4A4C-B7BA-117A222E59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CD99C-759E-4E6D-B13B-1A35B497E1FC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2805B91-B93A-44FB-BAA9-32F663893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0C14414-25E0-4E9A-81CC-4582D49EE9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26D8E-96DC-4D54-8F92-D083FCFC27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5954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518784-94A9-43DB-A300-E49723E55E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FFBF213-AB02-4CF0-8499-0F531E223C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325FE77-0C44-43D2-85F0-0ACC1F2146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CD99C-759E-4E6D-B13B-1A35B497E1FC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AC29606-16DD-46E5-B94D-D86954FB03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14B03B9-67B9-477B-B6F8-2D91F84246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26D8E-96DC-4D54-8F92-D083FCFC27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5835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5CDA244-FBF8-4FF6-90F0-B8E7D7F500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DAF7D25-60F9-4017-B7BE-B81C2D95E6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9851A24-3357-4C9E-AF94-DA1ECD0B9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CD99C-759E-4E6D-B13B-1A35B497E1FC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D1E0349-6281-46D4-8CF7-82E213BE37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3C092CC-95CB-4EBF-B5B0-65A9C685D3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26D8E-96DC-4D54-8F92-D083FCFC27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5726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4CE6DB0-273A-4ACF-9793-06E65CBBE5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005F1C5-0961-4054-9DC7-2A69E9EF4F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A031B10-3F5C-43D0-B2B8-C1F7E07B67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DFA0660-F993-415E-9BC4-37C0683458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CD99C-759E-4E6D-B13B-1A35B497E1FC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FC450BB-ADE7-49AB-B725-8B97F0E452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36DCE43-A848-4C24-8DBB-A36CB18F18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26D8E-96DC-4D54-8F92-D083FCFC27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17894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CA30221-CE93-4DA6-B725-3154D2649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9B77DB3-AA1A-4B30-907C-E5EB7C3376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C4B1F2F-F59C-4509-A4D4-6EEF5809BE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572AB8DF-BE0D-46B3-8228-B1CDB20F50E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0E64984-2E20-4755-AC24-B9F90AC88F5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51D89010-8182-4F62-8409-1C143AF78B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CD99C-759E-4E6D-B13B-1A35B497E1FC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04670DE1-A7FE-4357-82B1-5CEB28E538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312A23AE-8560-47CE-B067-8D945F1C17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26D8E-96DC-4D54-8F92-D083FCFC27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4916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C886B3D-DE7D-4039-96D5-EA4D888775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F78A53E4-A0A6-4CEB-B525-1E5790F722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CD99C-759E-4E6D-B13B-1A35B497E1FC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4266641-8062-49B5-832B-806AC42996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CD77810-C4FE-40FA-B5C5-057FC1D55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26D8E-96DC-4D54-8F92-D083FCFC27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99625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028593FA-44C8-4F4E-B06E-E39E1851B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CD99C-759E-4E6D-B13B-1A35B497E1FC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B9FFEA1C-16B9-4D81-9C17-7D5463F2AF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FC16D81-BA02-412B-B43A-1E303EB6A1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26D8E-96DC-4D54-8F92-D083FCFC27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55483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7B79A05-D796-42B9-97F7-F77067E5D5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E5EC11F-0041-4FAB-AD0F-E2EE958976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BA9630F-654A-4C42-B537-580B98720E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1F97719-64EE-416B-A986-6B2B8458E2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CD99C-759E-4E6D-B13B-1A35B497E1FC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2CF31EE-E8BE-4CB7-9493-176A028F9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DE857D5-4CC4-4658-A38F-C037F9CB84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26D8E-96DC-4D54-8F92-D083FCFC27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9394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42E7E6C-CF9A-47C0-A870-3CD4509ACD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EC4B8F3-7BD9-49D2-A21B-2F5B58F87CF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F041354-6440-4635-AAD9-1D54153C4A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EA9AD83-B748-445A-B293-EB680C010A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CD99C-759E-4E6D-B13B-1A35B497E1FC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C9CDE0D-B0F9-45F6-BB82-FB9DE24350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319A822-4C35-4D28-9C98-B236B7B36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26D8E-96DC-4D54-8F92-D083FCFC27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1115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D3C76E33-9501-494C-90DD-22498C8473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A886009-3C94-4AD5-8493-684288341C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E7FAD1D-E82C-4BE1-8B35-C0BDDA45F7C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6CD99C-759E-4E6D-B13B-1A35B497E1FC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63FA720-5101-456F-8843-9385D105FB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89FB775-6581-4D77-BC65-A4A52EC941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F26D8E-96DC-4D54-8F92-D083FCFC27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5216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4D4E54B-0B12-4385-9F48-A21F39DB101F}"/>
              </a:ext>
            </a:extLst>
          </p:cNvPr>
          <p:cNvSpPr txBox="1"/>
          <p:nvPr/>
        </p:nvSpPr>
        <p:spPr>
          <a:xfrm>
            <a:off x="3843130" y="2517913"/>
            <a:ext cx="891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POINT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535761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1</cp:revision>
  <dcterms:created xsi:type="dcterms:W3CDTF">2019-05-08T05:03:57Z</dcterms:created>
  <dcterms:modified xsi:type="dcterms:W3CDTF">2019-05-08T05:04:09Z</dcterms:modified>
</cp:coreProperties>
</file>