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16F2CD-9FCE-4B2D-B5C0-44D91186C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0040B85-251F-4E8D-9FA7-9D090315F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91749B-B8CE-46F9-9A0C-8B6D533A0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75988E-4646-4164-9840-EE3454BFF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1977B2-E491-44C9-A11D-945072FD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30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4F3A68-129C-492C-9086-36BE3402A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83F46C8-D635-4F54-B27F-B09DE36A2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81ECCD-2730-4BC9-B6D3-D937E6BF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0B0248-02AC-4724-9B1F-A38149EF4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7DA386-F412-4F10-9CC6-E42F77F65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75BE5B4-F312-4404-81A2-618D7DCE53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E8741C-4581-4CF9-8AB7-A080FB61A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27884-BF14-4851-A504-9D021C040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1993D8-01A9-4886-945D-1C3D63C9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C01AFE-738E-408F-AFA3-FA59C4B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58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5205A3-2146-4F62-80A5-67C5B950B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98F877-2880-4C06-BCAE-3FD5708CD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3B7F13-233C-4720-BB3F-E95356FDC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34F815-D7A8-425C-9FFF-764A6A402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91413E-2E68-4DFD-AD81-D6160E014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325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472E1C-978C-4E01-83CC-9F66F54D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A0FFDF-5177-4C63-866D-381ECC22C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F992D7-85AD-4323-9901-E529F4657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020055-FE32-4B3F-95CD-561922E61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D1B828-2EDB-4D00-AFA0-DB3BAB3F6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76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22CBE-26AF-4577-8086-8C9A319F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398FB0-673D-4882-9139-5CD437E16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579AC8-A6E0-45A0-9684-D4A79230C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A69FD2-161B-4536-A7BA-D43EA6E02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CEB2CC-8886-44A8-9222-931FDB67F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4DE3C-293E-460B-BA3A-64F91F1D0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FEA5A2-0FC8-4255-A574-85393605A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2285B-D78E-4DC0-AB1D-27F82D4EC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9CCE35-31DD-4EC2-BCF2-CA38F9A53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06C712-329E-46B6-BB52-477ECD1F3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8F70CD-D9CF-4BC6-B107-65A0CB5B98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875379-6C06-4A90-AE65-4530BAFF5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5803013-0B75-4DB4-AE48-1B66A072F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4F80299-118B-432B-AC35-097655B2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18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D29A7-2FA3-4CCC-98FA-6003F8270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D8EDB0-AEA8-4F5C-973D-79A19F0D9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3CC19A-077F-4102-9CF4-6664A0BC4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6FA957-0BCC-4FEF-A403-622328B1F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63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CFA32B-531A-4586-8E9F-74250896B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0F3B84-B2FA-4841-A0F5-78DE4A570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84BB73-5F4E-4053-9E02-7C2A6064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77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7928BA-40DB-4D54-9E0A-C885B8B47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F37DE-3EE2-4AB0-AA28-9559614FE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C1404B-ADC9-4C50-B80A-C45E7A94D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AADFDC-570B-4139-A7E2-754DA5EEF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FF5BBF-860C-49C5-BA5B-791FF39F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6872FC-CC98-41B8-99F1-740B14B68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46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CF0591-B004-48CE-A6EE-B3686232A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BA9D9CD-B58B-4E7D-9F5B-515C5C2525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51C9E59-44DA-459D-AC30-5FDAECCDF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631B5E-168E-4969-AADA-911B08116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6D3AE23-4A52-4260-91A0-32C60BBB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1A1400-9032-4006-A4A6-2B2DF118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445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48F73D0-FB5A-4233-87EB-676E77A38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1CE3E3-50AB-4E24-BEDC-F3870EA8D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2A5919-D8A6-42DD-91CD-FE389766B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29A14F-B096-428B-8F55-DC1236799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06DF-39E4-4429-8567-F4AC83542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49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82AC51CA-5A13-4AA5-889C-71926E81621D}"/>
              </a:ext>
            </a:extLst>
          </p:cNvPr>
          <p:cNvSpPr/>
          <p:nvPr/>
        </p:nvSpPr>
        <p:spPr>
          <a:xfrm>
            <a:off x="4094922" y="2226365"/>
            <a:ext cx="1696278" cy="1202635"/>
          </a:xfrm>
          <a:prstGeom prst="wedgeRoundRectCallout">
            <a:avLst>
              <a:gd name="adj1" fmla="val -5208"/>
              <a:gd name="adj2" fmla="val 1010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13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2019-05-07T06:53:59Z</dcterms:created>
  <dcterms:modified xsi:type="dcterms:W3CDTF">2019-05-07T06:54:45Z</dcterms:modified>
</cp:coreProperties>
</file>