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05F4CA0-33ED-4133-8F1D-73DEC7363A1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CBB36193-9B16-4388-AE02-8E459D7942C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A1FD204-93B4-4CE4-B92C-7772BB3CA4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D36123-D46F-48CA-A525-F371F4F80F9B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536692A-FF74-4E4B-9554-0403E2FA94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E78FDD7-8A61-48B4-B04D-1EB1735F92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B45E7-0185-4379-9A54-DA812FC92E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892499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E683E2B-C1C2-4BC4-89DF-5D1D0C8EE3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EA38E79F-9803-491F-BEB5-23DB1A8B7A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B84086E-12FF-42FE-B2CC-F447301322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D36123-D46F-48CA-A525-F371F4F80F9B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79B8D4C-4080-4E98-B5BC-82E653FF5E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D0CD495-F660-4627-8AF2-3A46F444B1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B45E7-0185-4379-9A54-DA812FC92E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553434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B6D383FB-D711-448E-B100-FBB9846AFB3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41D8CB31-593F-439D-9C87-28071AE34CE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44BC235-5C6F-4D60-B7FB-9136CDF589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D36123-D46F-48CA-A525-F371F4F80F9B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07FF549-AAFB-4B94-B7D8-B07B8F5A17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55FC015-F672-40B1-BA1F-ABF9AC2641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B45E7-0185-4379-9A54-DA812FC92E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766789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0EECB40-56E8-4F1C-A9D7-D80073C8903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48F4DC2-89E5-4AE7-92BD-FBAD401CB57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C8CAA13-A1D3-4017-813A-8AB024EE64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D36123-D46F-48CA-A525-F371F4F80F9B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275C316-6868-4351-B44C-40BEC00216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703CBE5-406D-4FCE-B755-166462148A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B45E7-0185-4379-9A54-DA812FC92E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688967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7978576-195A-4F66-BCAD-E7A7FFB3972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53EE608D-06F9-463B-9F64-30A1AC4C6FC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FD24045-B9D3-4027-804E-1081125D60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D36123-D46F-48CA-A525-F371F4F80F9B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B5FF02B-68CA-4456-83F0-9C67300EA4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699675A-6A80-42A5-88B9-903429FA05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B45E7-0185-4379-9A54-DA812FC92E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85719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826C2DB-317B-4B14-B36F-9AE17C32A5F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2479A165-7DF8-4146-93B6-9A3AE4EC713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AA15FDC1-CBF4-4463-B786-EF16F4F6861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7831B435-082B-41C8-89D5-531B5A0C2A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D36123-D46F-48CA-A525-F371F4F80F9B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64D4058A-D379-46AA-9720-20C1616B3C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F762740D-13C0-4837-BDDE-63167254EE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B45E7-0185-4379-9A54-DA812FC92E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559946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70E1571-6FB3-4542-8E66-87C66F23DF9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72B247A2-4BD3-4458-AC04-95A1A3259D2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BBE2205C-B2E0-4FC8-B221-43D00F7C61E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0D856B04-E621-495F-B847-BC723E8AFAC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C78C8B44-6003-47B8-B779-93898F9CAAD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9D3A49DA-53B7-476F-90EF-66CCCBEC2B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D36123-D46F-48CA-A525-F371F4F80F9B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98085305-C388-4110-AFC3-06E72C7325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212C5AC4-20B8-4C63-9751-7DCB0CBCDD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B45E7-0185-4379-9A54-DA812FC92E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34135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A3AB6B2-051A-4B21-A87F-3FDD03928A6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BD26A1CF-55EC-44BB-815E-8108353D9F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D36123-D46F-48CA-A525-F371F4F80F9B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789D0E39-A9C9-4B6C-82D2-E808F7CF8A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F4B59717-E37A-47E1-8D7E-F36CDDCC12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B45E7-0185-4379-9A54-DA812FC92E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32385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96B8313D-2B9C-4BDC-BEE9-33CC340A99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D36123-D46F-48CA-A525-F371F4F80F9B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FDD2389A-5025-453C-8224-BCCEBCA3FE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B437C473-5A9C-488D-813C-AF4AD88D47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B45E7-0185-4379-9A54-DA812FC92E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559476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1E9E84E-0656-4AE2-82E5-7E029014285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B71C49C9-B507-4E8D-8EE5-8A29F4F6903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87D3DF4C-3B2A-43D7-BC5B-D5E6E9133BE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45A6AFCF-B1D9-4C30-919F-7D60950F24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D36123-D46F-48CA-A525-F371F4F80F9B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1FC39ED7-BC6E-4017-8933-606D6C30A8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8F7B33EB-63B8-4C87-9EE3-0D1BC4A748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B45E7-0185-4379-9A54-DA812FC92E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629529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0D443C2-6CF3-4126-90DE-536B9E0D5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5B37D03E-8071-4776-9062-BDAA47238AC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A2A096DD-BC5E-413D-A552-052ACC0BD5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9FD823D1-FAB3-4CA2-B706-74F61347C4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D36123-D46F-48CA-A525-F371F4F80F9B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3840B938-3146-45EA-B333-5A847FB256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9CBDCB56-5846-458A-9E87-F3710441A1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CB45E7-0185-4379-9A54-DA812FC92E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16988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15904FF0-9790-44EA-99CB-95C152F59D6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626B682-E628-4AB1-AB66-421ECAF85B9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BFBECC6-3063-40FA-AF45-28B852136CB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D36123-D46F-48CA-A525-F371F4F80F9B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5FD07B0-DE2F-49A9-B37B-E26EA9251D9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E71684E-BC1D-41C3-95CA-3CA9782F53C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CB45E7-0185-4379-9A54-DA812FC92E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87837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35000A74-8032-4E80-913C-460C2E3748CE}"/>
              </a:ext>
            </a:extLst>
          </p:cNvPr>
          <p:cNvGrpSpPr/>
          <p:nvPr/>
        </p:nvGrpSpPr>
        <p:grpSpPr>
          <a:xfrm>
            <a:off x="3114261" y="2796209"/>
            <a:ext cx="5473147" cy="1099930"/>
            <a:chOff x="3114261" y="2796209"/>
            <a:chExt cx="5473147" cy="1099930"/>
          </a:xfrm>
        </p:grpSpPr>
        <p:sp>
          <p:nvSpPr>
            <p:cNvPr id="6" name="四角形: 角を丸くする 5">
              <a:extLst>
                <a:ext uri="{FF2B5EF4-FFF2-40B4-BE49-F238E27FC236}">
                  <a16:creationId xmlns:a16="http://schemas.microsoft.com/office/drawing/2014/main" id="{10ECE00D-6B3A-4B10-9345-FFA89A2BE9F5}"/>
                </a:ext>
              </a:extLst>
            </p:cNvPr>
            <p:cNvSpPr/>
            <p:nvPr/>
          </p:nvSpPr>
          <p:spPr>
            <a:xfrm>
              <a:off x="3114261" y="2796209"/>
              <a:ext cx="2014330" cy="1099930"/>
            </a:xfrm>
            <a:prstGeom prst="roundRect">
              <a:avLst/>
            </a:prstGeom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矢印: 右 6">
              <a:extLst>
                <a:ext uri="{FF2B5EF4-FFF2-40B4-BE49-F238E27FC236}">
                  <a16:creationId xmlns:a16="http://schemas.microsoft.com/office/drawing/2014/main" id="{EC8406D6-BC3E-4785-8572-544C9564EB84}"/>
                </a:ext>
              </a:extLst>
            </p:cNvPr>
            <p:cNvSpPr/>
            <p:nvPr/>
          </p:nvSpPr>
          <p:spPr>
            <a:xfrm>
              <a:off x="5380382" y="2796209"/>
              <a:ext cx="940904" cy="1099930"/>
            </a:xfrm>
            <a:prstGeom prst="rightArrow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四角形: 角を丸くする 7">
              <a:extLst>
                <a:ext uri="{FF2B5EF4-FFF2-40B4-BE49-F238E27FC236}">
                  <a16:creationId xmlns:a16="http://schemas.microsoft.com/office/drawing/2014/main" id="{F525C40E-8EE3-4AE7-A10F-9A9D3345CFCD}"/>
                </a:ext>
              </a:extLst>
            </p:cNvPr>
            <p:cNvSpPr/>
            <p:nvPr/>
          </p:nvSpPr>
          <p:spPr>
            <a:xfrm>
              <a:off x="6573078" y="2796209"/>
              <a:ext cx="2014330" cy="1099930"/>
            </a:xfrm>
            <a:prstGeom prst="roundRect">
              <a:avLst/>
            </a:prstGeom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9719112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2</cp:revision>
  <dcterms:created xsi:type="dcterms:W3CDTF">2019-05-08T05:39:44Z</dcterms:created>
  <dcterms:modified xsi:type="dcterms:W3CDTF">2019-05-08T05:40:52Z</dcterms:modified>
</cp:coreProperties>
</file>

<file path=docProps/thumbnail.jpeg>
</file>