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BE1E534-E455-41F8-9A1F-C4B4882EE85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5A37A7F3-46CA-4945-A03D-13068FB075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76DA5D7-0F8C-40F4-BD7E-2D00E533F1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786AB-165A-47E4-B77E-6F055B8391DA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9FF88A9-57D5-44D4-B2BB-6ECFE592E8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88EC7A3-7153-4AB1-AD96-F437EB68EB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485697-80A0-49A6-B4F9-7A329AEEEA3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170815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14AC9E2-5245-43D6-8279-E1017D5A52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797961E4-3872-4449-A1C5-6FE655B09B3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A982899-866B-44B9-95A2-AEBBF37070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786AB-165A-47E4-B77E-6F055B8391DA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9FDCDE1-DDB9-4584-9567-0B088E49E34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A909B1E-6C13-476B-986F-2A2E13ABB0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485697-80A0-49A6-B4F9-7A329AEEEA3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356769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99B85F79-FD06-406A-AB80-CB4B1A66B96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772A54C4-1EB9-4484-9905-175B7D341F5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8F83B57-014A-4074-B050-799C82085C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786AB-165A-47E4-B77E-6F055B8391DA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0A9D89E-77AB-40AC-84D2-0D2C4BD1A9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776EADB-CFA1-44E9-8FF0-DF91573198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485697-80A0-49A6-B4F9-7A329AEEEA3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12447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CB8FF32-DF08-449D-98F5-7DA95027AF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84E6BC4D-5ACC-4849-9B76-D705F9F6A5E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0C971BF-8EAA-4650-849B-7C308DF9EA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786AB-165A-47E4-B77E-6F055B8391DA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AEF8F01-ECAE-43B6-A590-8EF95D5379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5C01A25-9529-4213-81B8-DB26E4EB9F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485697-80A0-49A6-B4F9-7A329AEEEA3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59888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01772D7-E051-4652-A6A3-612BBAD70DA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C8841F6F-D722-4EAE-A4D7-2A6C7CC4FD8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7F9098E-B269-4DCA-B971-06247FE91B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786AB-165A-47E4-B77E-6F055B8391DA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96BC512-6481-4AD3-8936-3A7FCBDA86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40427B7-A9F7-4E93-9EAF-D401237A12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485697-80A0-49A6-B4F9-7A329AEEEA3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69480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FC768E5-4B8F-4B7B-8874-8A6CA7A8FF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F15D568-2C49-4C2B-B177-9F19196AE2C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AEF6F06-C5BE-4068-AAF7-73FDD001D64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894E25F6-FEF1-4061-850A-1698F45B9A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786AB-165A-47E4-B77E-6F055B8391DA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0BE9E10-0509-496C-8702-9310771368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8F92AB6-8678-4253-8E34-0BE857DCE4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485697-80A0-49A6-B4F9-7A329AEEEA3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070421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EEC4046-3986-416D-835B-72ABF338DF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2D6E4217-3B98-4618-9119-C755FF2EB4D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0D77EE9-0559-4BAA-8C48-38B1DB6EF84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BF39309D-FB0B-4F20-B660-0BC44B9CE5E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455589C2-006F-4B69-A0D3-47421BB3FDF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FC1A6D5F-952B-47D0-B7E7-D8C9CF743E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786AB-165A-47E4-B77E-6F055B8391DA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9445F670-D05D-49E0-91B1-0023C0316C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842BACBE-21AC-41CE-90EA-9356844692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485697-80A0-49A6-B4F9-7A329AEEEA3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415760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ABBEFA0-EB5B-4C08-B122-40ADD6BE3E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9EF1F10D-24FB-4C49-A845-78A1AD4A34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786AB-165A-47E4-B77E-6F055B8391DA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C12F34BC-26A4-4CB9-B797-6D78F63594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49A8C920-006A-4A25-9FC1-61C03D7C8E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485697-80A0-49A6-B4F9-7A329AEEEA3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852310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7140C6D1-EF33-414C-95CE-EE8A32A5DB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786AB-165A-47E4-B77E-6F055B8391DA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A6936307-0C1B-4611-BB9C-06D0639F25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F26AAE1F-F089-4F77-AF15-90D64DAD6F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485697-80A0-49A6-B4F9-7A329AEEEA3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93711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CDC45E6-BF4D-4E63-A680-5A8295DE1A7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00EA685-701D-410B-B730-754F007997A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1C03973D-429B-49A8-A096-E29B6C946BE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DB37FEFA-BB20-4A0C-80D0-23BDFEEE57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786AB-165A-47E4-B77E-6F055B8391DA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DB0C302-BD2C-486D-B2B8-ED3BC6E74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3144AD9B-1A8F-4E98-A5B6-29375CF5F7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485697-80A0-49A6-B4F9-7A329AEEEA3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864578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3DE9A3F-807F-4605-A9EC-DC4F28293D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87E02F32-1652-448E-B300-47A2715B6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A2EC61AF-E030-49D3-A30B-236DFA95695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670D9969-B7CA-4927-B43E-D15F2AE319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786AB-165A-47E4-B77E-6F055B8391DA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BD6EB607-14ED-4CB6-B917-E843EBEB8E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F2FC88A0-0DA4-4CDA-A0E4-76A8E1C9F4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485697-80A0-49A6-B4F9-7A329AEEEA3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48024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6C13CCE4-5376-4BE0-9DAD-58F235E405F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2496200E-EB3C-4F5F-9004-E62D27FEBF1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154CDF6-0C57-4E51-A637-386505D9921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F786AB-165A-47E4-B77E-6F055B8391DA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AD00F88-6ABF-45E0-BD85-91676571E04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1167FDD-4FC9-4D4B-83B7-DBE4453870F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485697-80A0-49A6-B4F9-7A329AEEEA3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235993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B0ECB16B-4C25-4616-8879-C097787DC178}"/>
              </a:ext>
            </a:extLst>
          </p:cNvPr>
          <p:cNvSpPr/>
          <p:nvPr/>
        </p:nvSpPr>
        <p:spPr>
          <a:xfrm>
            <a:off x="1934817" y="1630017"/>
            <a:ext cx="1179444" cy="78187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2653D63A-D171-4D16-8006-DA41A77289DE}"/>
              </a:ext>
            </a:extLst>
          </p:cNvPr>
          <p:cNvSpPr/>
          <p:nvPr/>
        </p:nvSpPr>
        <p:spPr>
          <a:xfrm>
            <a:off x="3392557" y="3193774"/>
            <a:ext cx="2120347" cy="516835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6407D859-F053-4082-AC0E-079D737F42F6}"/>
              </a:ext>
            </a:extLst>
          </p:cNvPr>
          <p:cNvSpPr/>
          <p:nvPr/>
        </p:nvSpPr>
        <p:spPr>
          <a:xfrm>
            <a:off x="2928731" y="4008785"/>
            <a:ext cx="1311966" cy="887896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9023697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1</cp:revision>
  <dcterms:created xsi:type="dcterms:W3CDTF">2019-05-08T05:21:23Z</dcterms:created>
  <dcterms:modified xsi:type="dcterms:W3CDTF">2019-05-08T05:21:27Z</dcterms:modified>
</cp:coreProperties>
</file>

<file path=docProps/thumbnail.jpeg>
</file>