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A61DCF-18E8-4029-8DF9-C760EF5BF5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29D4AD5-72CE-41C7-8C05-4F424D1C0F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32E0F0-D6AE-47A0-9ABA-5418F81DD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F2B8223-6F78-4624-A3C9-0B303EEB1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1A3DDBD-6569-4DB1-B5D7-11A9D1F16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7701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3EACF4-3E49-4162-A17D-B7ECD6981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2ED1582-D09F-40A2-A150-B65C92D828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B7E6D6-62D0-4432-876E-FEFB827AB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A8F7C5B-10BE-4A1E-87CB-A2EA47FF6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3D7918-B1F3-40CB-8838-0183350E6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238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2C5BB5A-0C78-4463-B6ED-92350AFEB8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20D063-08F8-49EE-B104-F851889BB3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ADA021B-6E61-4DC0-83F2-EE6D2E369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AED868B-9F1B-438F-9C1D-975248981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BB9E2A-DB0D-4CA6-A026-06645EC94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745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B6CE50-66B5-41B4-9B6B-E02558277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216E7F-898A-4F28-9417-96B5A2F0A3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A1AABF0-A762-4365-84D0-15F83DF01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119986-7383-40E0-84A1-8A0A89F0B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215A29-BB74-48AF-89E4-25CBC4541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5082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283A7B-CA29-4DD5-B382-6717524C1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A3FBF73-6909-4BA0-82D5-3E80F7B18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294E5E-D242-481E-B219-8144765ED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DFF3E5-9722-4768-B9D8-B5AC20D09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87FE18-9331-46DF-BF65-F32CE6EA6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9722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2EECC5-4AE7-4608-B793-C41F0E4EE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C777AC-C102-4215-A75C-5CDC4598CD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441B794-BC24-441E-A5B6-5B78197582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2C3E0A1-DF1C-4840-B7F7-143A29E98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6B7FA3-D810-4C4C-8D27-6C905E4BF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E437964-BEA8-42C3-82A8-89BE0A44B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152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7B6B9B-734A-4087-A4A9-4A1A5C2D6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A4AB791-3CFE-4D02-BF03-15D033C8AC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C8E63A5-18A1-48A0-BDC1-40E96F2C13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1EF0DB2-FF70-4340-8DC1-16D7E3A7C9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A9C2B49-0178-46FC-9035-E1BCF14CBF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DE17AAC-1EA6-43F2-BFFD-A1757FCD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1066348-BF7E-4282-9BAB-AD3BF7768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41C99A1-8C23-47E9-9352-FEAE7B821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4783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DDA8AF-89AA-4B82-AD00-6880526A1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F8CE1F1-B324-497F-8C81-61D3EDAA5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D0100A9-C3D3-4FE4-B96F-801DB32B4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052A0AD-419F-4437-8049-743B9AF04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041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F9877DF-2B2A-43E6-8718-FBB8EC6FC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30E1032-99A7-4B06-8CF4-BF17F4283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4229EA1-0D9D-4D14-84BD-8C3DADA4E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1900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58DF0C-3AA1-4527-AAA4-901CC9C5B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1FA68E-B19B-4311-98B8-15D0E38084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B53512-D047-4837-988F-C112FB07CA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8A0C68A-4C2D-471C-A767-6486BB9A7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EA5894-EEAB-4398-B088-B99ED46B2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D57B5BB-30E1-4995-90E3-3F01C6161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7284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02760C-AC0E-4ED9-BF5D-1A6A02204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8E040C0-9E63-4367-BF0F-C64899D7FA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C972C6-6F9D-486A-88A3-60123379A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45C216A-6BC3-4B12-9DDF-89103E611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1DBC651-61E4-49A6-BCE2-6A9938506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8B3B4C1-FCE0-4C2A-A5EA-466B89947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082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35E39F2-841C-489E-A0B7-547E5BD38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FB1B1C-5A0F-4B6B-82C5-83A4A0247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B6EB78D-C684-4933-8259-319BB6372F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CAF5A-4E31-4944-BC24-C777E1CD973C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A35595-FF88-40DC-9BF5-7E870724D4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FDB04F-BF66-4D99-AC7E-B15383A241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56673-6B05-49FE-A83D-690DC3BF0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722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1D1A1D6-409A-454C-A232-ADC6303C109A}"/>
              </a:ext>
            </a:extLst>
          </p:cNvPr>
          <p:cNvSpPr/>
          <p:nvPr/>
        </p:nvSpPr>
        <p:spPr>
          <a:xfrm>
            <a:off x="3226904" y="1470991"/>
            <a:ext cx="1497495" cy="967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0159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2019-05-07T06:50:15Z</dcterms:created>
  <dcterms:modified xsi:type="dcterms:W3CDTF">2019-05-07T06:50:18Z</dcterms:modified>
</cp:coreProperties>
</file>