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34007C6-4CE1-40F5-A2C2-A0B25FF52B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E5E1B10-5BA0-491E-8A45-69094F8136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951929-C553-482C-A4A4-936F2835B6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6EC6FAF-659B-4B2A-BE60-6E881581E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166E20B-DDF0-4870-BDF6-65BDD61AFF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56907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142E25-357C-43CF-ACF5-0DAD86DBFA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B91EEA9-8F7A-4577-AF7E-2BE0DAEE44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89BA40-D71A-4FB1-9342-CD17B6E32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9C3DA76-888E-4662-9352-22B95C6913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F4BF73-722A-4D2D-8A8E-58F7A646A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772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8BACB5C-0104-4330-806E-38118E6EF7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60DE6C6-939C-4BD3-A7A0-D19B6E3C81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EBC365F-C290-4A68-8C8B-3E85D6B458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8777CB-8FE3-4447-B3A9-83C152F6B8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D9B7452-6ED7-4C26-A0D0-7E8C17CE65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7274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5AC206-A568-49AF-89FA-D94DB380C5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512AF28-8D45-4E7C-B5CD-D82AD6F62A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91487F7-766F-497A-BE2B-A13473C657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97E9215-61CB-4EAB-80C8-BF67A7E7A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CBC8B0-6E98-4537-AE55-8C25A4996D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1852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932000-0B7D-4FFF-AFA9-382D09BF8A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B52CB2C-38BD-4AAD-888F-44AB06161B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63014F3-2EF9-4255-9224-574E74F12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D9D1D18-1869-4C99-A47B-C710D087E2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018906-271C-49A5-8A99-17E02FDF89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26489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788301F-4CD6-4A02-BE62-31170880AA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A611414-7B8F-45D3-884C-912C43C1A8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D43BE12-96A7-4583-BCDD-80014417F0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E55E622-4D8A-4EED-BE63-808106B972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A0F9FB1-A395-4CD6-960B-0890239B0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C0C4458-119A-4FD1-BB41-4E3CE5C9CD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833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CAE112-72B3-4EA6-AF95-FA66EFE962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E64ACA4-1AED-4DA8-814B-C55643F672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DC0B8B5-311A-473E-892A-D387C45B58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2A1151-F273-49DB-9C79-07F31FB09F2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4E6D7453-F4FE-4B44-92A7-701CBC8C5F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E8EF6109-8CE0-40E0-982A-AFFD1A519D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2765ED5-D8F4-4A91-9494-B687F3849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7DB4B31-9C9D-48DC-8758-328B9C3161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27763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98978F-F281-4AF0-A2E0-F1E821247A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2EEAF53-E3A4-4E49-833C-EEEC3F622E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261F2752-76B4-4602-87EA-728AC78DD1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3E4460F-A6BC-4E33-AA1C-80801225A1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503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140B59F-B019-48C0-A6C7-27C1515752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9E1E74A-AEBB-4DD3-9938-C63E2D3AA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ECDD4C-37F0-4FC1-B605-E0C243238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56676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B803DC-B6B3-4A00-845F-C57D392D37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B3BC78E-988B-4CD5-9598-2E45FD4315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D60B31D-3B4D-480F-9BAB-B2D2145EABD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E9AB215-A9AC-44C1-8992-9972E3DDBF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1FF5BD5-3DAE-4296-AD5A-805FE3F441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375AE59-0AA3-4AA7-B8E8-706F7E1D77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4241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CA20A3-F969-4F01-BA6E-8A3E9AB78A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7A685564-8F5B-40A3-8FB6-AE7D561B058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4917506-5AE9-4A90-A7DC-96808337A3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D9770ED-4DC4-48A7-8EB9-4FEEEA3D78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5887416-554E-4F42-AEFA-7F0AE6189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E17401B-ECE5-4C0B-A935-41D3C11406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887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5762C2E-E787-4F24-A68F-DD1C032367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A638D0C-A1B0-447C-9EDC-B5C766A5CB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6C83EB4-AA6A-42E2-8625-6962B02CECB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FFF9F-ED47-45B6-B62E-0DF0F1F180C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81C3C6E-AEF2-4DE0-A868-322080B420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0CFD07-7ACD-4058-901F-1D089C01AD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C1546-CB8D-4D97-82EB-6951DE4A41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2975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月 3">
            <a:extLst>
              <a:ext uri="{FF2B5EF4-FFF2-40B4-BE49-F238E27FC236}">
                <a16:creationId xmlns:a16="http://schemas.microsoft.com/office/drawing/2014/main" id="{3E9291F5-919D-4EA2-BC48-A2975D2048A3}"/>
              </a:ext>
            </a:extLst>
          </p:cNvPr>
          <p:cNvSpPr/>
          <p:nvPr/>
        </p:nvSpPr>
        <p:spPr>
          <a:xfrm>
            <a:off x="4757530" y="1948070"/>
            <a:ext cx="609600" cy="1219200"/>
          </a:xfrm>
          <a:prstGeom prst="mo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576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2019-05-07T06:57:34Z</dcterms:created>
  <dcterms:modified xsi:type="dcterms:W3CDTF">2019-05-07T06:57:40Z</dcterms:modified>
</cp:coreProperties>
</file>

<file path=docProps/thumbnail.jpeg>
</file>