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2D463C-AF62-4C06-9106-E49411E241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1E03323-1C70-4A7B-AB97-37AD316DEE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A2DA677-1D86-4E28-9D42-CF52BF3DE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E9010-B016-4ECD-86B1-675DBE7BBE5A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847484D-E222-4EB1-AC7A-3CF4A2966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7CE886D-C29F-4987-A2EA-C982A719A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B59E2-8B85-4614-85F8-9678A70BE7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7233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1B21BE-958A-4095-B7B3-34A9F6079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D19C224-4B51-4CD1-9540-941A9BD2AF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09A9968-F922-454F-BEE1-293612E40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E9010-B016-4ECD-86B1-675DBE7BBE5A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D6468DD-5477-4559-9C33-C1BC5145B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22D46A4-2DD8-41ED-9FDC-AB290D736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B59E2-8B85-4614-85F8-9678A70BE7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5377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ACEB38A-A111-4F75-B127-187CA5B42B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3FA16F0-3D78-4655-B875-8AA1573A9C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BBBDAB6-3C18-41F4-9940-595CC63B0F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E9010-B016-4ECD-86B1-675DBE7BBE5A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429DE84-8BE5-48DC-A54B-D03EB64FF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7F706B-58E4-4F92-A8CF-FABA2864D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B59E2-8B85-4614-85F8-9678A70BE7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5094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99E51A-763A-4E8F-A034-3F621A7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F4C0D84-5C15-4990-AECC-2CD032BCBD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9474C35-A3B9-40FB-A199-BF5581EC5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E9010-B016-4ECD-86B1-675DBE7BBE5A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52145F7-055D-4AE5-9400-7E8B59AD7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618FDBF-9D58-426F-AEB5-B2A5D41C9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B59E2-8B85-4614-85F8-9678A70BE7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331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4AA1BC-EBAC-4CC7-999D-3578B5ACE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E2447BE-3E69-4527-A6FB-5E65B6E330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BA7FAD2-53DA-4B1D-B0FA-7ADE7CDC72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E9010-B016-4ECD-86B1-675DBE7BBE5A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6D02CA1-9F9B-49CA-A3C9-B2A296EA6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136E475-9BDF-4BF8-A4A6-2F5F282BA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B59E2-8B85-4614-85F8-9678A70BE7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0005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818A49-4C4E-4CF8-8757-A5956496F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59D5FC1-C322-40F0-84D9-A4DB83E2A1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56388FF-62E2-4941-9D73-EE811FADA9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91AF81C-577E-4279-85A9-1FF47942D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E9010-B016-4ECD-86B1-675DBE7BBE5A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E976C62-4369-45BE-B4B8-36AADB75E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7596AB4-796C-4C51-8543-4F8FA6BB2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B59E2-8B85-4614-85F8-9678A70BE7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6336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40E790-AE15-4355-80CF-3CEAAA06F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CBFE9E4-D695-4D56-B4BF-0CC4CE05B8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8BB3FD8-257D-4A37-8F6C-D8C0EEE7E5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3B7B42B-6370-410E-B77D-23A9C41AF6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EFBECC6-7BEF-400C-A009-D9227AC0CD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006338A-DB31-4DB5-A030-45B7E7AE7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E9010-B016-4ECD-86B1-675DBE7BBE5A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4D4FE0E-B8D1-484A-92DF-031167163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3D99D20-C00E-4065-9A66-917626016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B59E2-8B85-4614-85F8-9678A70BE7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9526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1CA800C-CC52-4314-9DB7-805F21413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690F0D2-7ADC-470E-A064-34FF1FD9E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E9010-B016-4ECD-86B1-675DBE7BBE5A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8813230-1B7B-41D7-9C4A-31CEAED805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6C06A2C-79FC-4978-A1C9-E514956DB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B59E2-8B85-4614-85F8-9678A70BE7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903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8A8D69C-3FB4-4F14-A1DF-DCD8FBEDE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E9010-B016-4ECD-86B1-675DBE7BBE5A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4823337-88FC-4BFC-AF52-A620FC831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12ADFB9-743C-4FC7-A877-8C2C9795C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B59E2-8B85-4614-85F8-9678A70BE7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9431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467CCA-3077-47DC-8711-3DB6ABC2D0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BBD83D5-D26B-4724-B6DA-0261BA8FB9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EEAE42A-C85F-4C10-BE1D-2FDD38445B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0DAE92B-1395-4792-92E6-4AD5E8E5B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E9010-B016-4ECD-86B1-675DBE7BBE5A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8A513F0-ADBA-4339-AACE-152464481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A2281B3-00C5-456F-9B50-C8BB7ED1B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B59E2-8B85-4614-85F8-9678A70BE7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0542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98AAF9-24B9-4502-BF5F-722C9E059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326BF2F-6CD5-4F71-B02B-52435F0585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356BC88-B33D-43EA-9CBA-0FEDCDADFB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BD62E5F-3CBE-42B5-9E59-0C5431B0C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E9010-B016-4ECD-86B1-675DBE7BBE5A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C7EE5D1-561A-4251-BF4A-B8E38B21E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94F0580-5698-4CD7-A93F-DCA2263D3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B59E2-8B85-4614-85F8-9678A70BE7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2088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8A139C8-8062-42D7-8A86-9CA4832DD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780FB03-746D-4717-B235-DB4BDDFA37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9810C81-346B-48CC-AF6D-DF85F929AA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E9010-B016-4ECD-86B1-675DBE7BBE5A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2175E2E-38BB-4B94-8C8B-8DD75E9C81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C95D818-D2B9-4E42-A140-D30F29FC13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B59E2-8B85-4614-85F8-9678A70BE7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6627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D6403442-0767-4649-AEE6-C3B2BB30C2F6}"/>
              </a:ext>
            </a:extLst>
          </p:cNvPr>
          <p:cNvSpPr/>
          <p:nvPr/>
        </p:nvSpPr>
        <p:spPr>
          <a:xfrm>
            <a:off x="1736035" y="2239617"/>
            <a:ext cx="3034748" cy="1314748"/>
          </a:xfrm>
          <a:custGeom>
            <a:avLst/>
            <a:gdLst>
              <a:gd name="connsiteX0" fmla="*/ 0 w 3034748"/>
              <a:gd name="connsiteY0" fmla="*/ 0 h 1314748"/>
              <a:gd name="connsiteX1" fmla="*/ 1179443 w 3034748"/>
              <a:gd name="connsiteY1" fmla="*/ 1311966 h 1314748"/>
              <a:gd name="connsiteX2" fmla="*/ 1974574 w 3034748"/>
              <a:gd name="connsiteY2" fmla="*/ 371061 h 1314748"/>
              <a:gd name="connsiteX3" fmla="*/ 3034748 w 3034748"/>
              <a:gd name="connsiteY3" fmla="*/ 1232453 h 1314748"/>
              <a:gd name="connsiteX4" fmla="*/ 3034748 w 3034748"/>
              <a:gd name="connsiteY4" fmla="*/ 1232453 h 1314748"/>
              <a:gd name="connsiteX5" fmla="*/ 3034748 w 3034748"/>
              <a:gd name="connsiteY5" fmla="*/ 1232453 h 1314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34748" h="1314748">
                <a:moveTo>
                  <a:pt x="0" y="0"/>
                </a:moveTo>
                <a:cubicBezTo>
                  <a:pt x="425173" y="625061"/>
                  <a:pt x="850347" y="1250123"/>
                  <a:pt x="1179443" y="1311966"/>
                </a:cubicBezTo>
                <a:cubicBezTo>
                  <a:pt x="1508539" y="1373810"/>
                  <a:pt x="1665356" y="384313"/>
                  <a:pt x="1974574" y="371061"/>
                </a:cubicBezTo>
                <a:cubicBezTo>
                  <a:pt x="2283792" y="357809"/>
                  <a:pt x="3034748" y="1232453"/>
                  <a:pt x="3034748" y="1232453"/>
                </a:cubicBezTo>
                <a:lnTo>
                  <a:pt x="3034748" y="1232453"/>
                </a:lnTo>
                <a:lnTo>
                  <a:pt x="3034748" y="1232453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12625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2019-05-07T06:39:58Z</dcterms:created>
  <dcterms:modified xsi:type="dcterms:W3CDTF">2019-05-07T06:40:05Z</dcterms:modified>
</cp:coreProperties>
</file>