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541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7047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03213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298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40624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22018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3755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33401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0844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51334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5339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00885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C2E62439-A6E8-4817-824D-5B37BD68B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派遣スタッフ登録の流れ</a:t>
            </a:r>
          </a:p>
        </p:txBody>
      </p:sp>
      <p:sp>
        <p:nvSpPr>
          <p:cNvPr id="7" name="コンテンツ プレースホルダー 6">
            <a:extLst>
              <a:ext uri="{FF2B5EF4-FFF2-40B4-BE49-F238E27FC236}">
                <a16:creationId xmlns:a16="http://schemas.microsoft.com/office/drawing/2014/main" id="{3B44EFDA-F4A2-4D42-996C-7767A3AE48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lvl="0"/>
            <a:r>
              <a:rPr kumimoji="1" lang="ja-JP" altLang="en-US" dirty="0"/>
              <a:t>登録予約</a:t>
            </a:r>
          </a:p>
          <a:p>
            <a:pPr lvl="1"/>
            <a:r>
              <a:rPr kumimoji="1" lang="ja-JP" altLang="en-US" dirty="0"/>
              <a:t>来社の日時の予約</a:t>
            </a:r>
          </a:p>
          <a:p>
            <a:pPr lvl="1"/>
            <a:r>
              <a:rPr kumimoji="1" lang="ja-JP" altLang="en-US" dirty="0"/>
              <a:t>登録情報の入力</a:t>
            </a:r>
          </a:p>
          <a:p>
            <a:pPr lvl="0"/>
            <a:r>
              <a:rPr kumimoji="1" lang="ja-JP" altLang="en-US" dirty="0"/>
              <a:t>来社登録</a:t>
            </a:r>
          </a:p>
          <a:p>
            <a:pPr lvl="1"/>
            <a:r>
              <a:rPr kumimoji="1" lang="ja-JP" altLang="en-US" dirty="0"/>
              <a:t>登録情報の確認</a:t>
            </a:r>
          </a:p>
          <a:p>
            <a:pPr lvl="1"/>
            <a:r>
              <a:rPr kumimoji="1" lang="ja-JP" altLang="en-US"/>
              <a:t>スキルチェック</a:t>
            </a:r>
            <a:endParaRPr kumimoji="1" lang="ja-JP" altLang="en-US" dirty="0"/>
          </a:p>
          <a:p>
            <a:pPr lvl="1"/>
            <a:r>
              <a:rPr kumimoji="1" lang="ja-JP" altLang="en-US" dirty="0"/>
              <a:t>面接</a:t>
            </a:r>
          </a:p>
          <a:p>
            <a:pPr lvl="0"/>
            <a:r>
              <a:rPr kumimoji="1" lang="ja-JP" altLang="en-US" dirty="0"/>
              <a:t>仕事の紹介</a:t>
            </a:r>
          </a:p>
          <a:p>
            <a:pPr lvl="1"/>
            <a:r>
              <a:rPr kumimoji="1" lang="ja-JP" altLang="en-US" dirty="0"/>
              <a:t>希望や条件に合った仕事の紹介</a:t>
            </a:r>
          </a:p>
          <a:p>
            <a:pPr lvl="0"/>
            <a:r>
              <a:rPr kumimoji="1" lang="ja-JP" altLang="en-US" dirty="0"/>
              <a:t>就業開始</a:t>
            </a:r>
          </a:p>
          <a:p>
            <a:pPr lvl="1"/>
            <a:r>
              <a:rPr kumimoji="1" lang="ja-JP" altLang="en-US" dirty="0"/>
              <a:t>契約</a:t>
            </a:r>
          </a:p>
          <a:p>
            <a:pPr lvl="1"/>
            <a:r>
              <a:rPr kumimoji="1" lang="ja-JP" altLang="en-US" dirty="0"/>
              <a:t>就業後のサポート</a:t>
            </a:r>
          </a:p>
        </p:txBody>
      </p:sp>
    </p:spTree>
    <p:extLst>
      <p:ext uri="{BB962C8B-B14F-4D97-AF65-F5344CB8AC3E}">
        <p14:creationId xmlns:p14="http://schemas.microsoft.com/office/powerpoint/2010/main" val="2417106856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ギャラリー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ギャラリー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ギャラリー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8</TotalTime>
  <Words>41</Words>
  <Application>Microsoft Office PowerPoint</Application>
  <PresentationFormat>ワイド画面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Arial</vt:lpstr>
      <vt:lpstr>Gill Sans MT</vt:lpstr>
      <vt:lpstr>ギャラリー</vt:lpstr>
      <vt:lpstr>派遣スタッフ登録の流れ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派遣スタッフ登録の流れ</dc:title>
  <dc:creator>Gihyo Taro</dc:creator>
  <cp:lastModifiedBy>Gihyo Taro</cp:lastModifiedBy>
  <cp:revision>4</cp:revision>
  <dcterms:created xsi:type="dcterms:W3CDTF">2019-05-08T07:27:12Z</dcterms:created>
  <dcterms:modified xsi:type="dcterms:W3CDTF">2019-05-08T07:36:05Z</dcterms:modified>
</cp:coreProperties>
</file>

<file path=docProps/thumbnail.jpeg>
</file>