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E1E534-E455-41F8-9A1F-C4B4882EE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A37A7F3-46CA-4945-A03D-13068FB07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6DA5D7-0F8C-40F4-BD7E-2D00E533F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FF88A9-57D5-44D4-B2BB-6ECFE592E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8EC7A3-7153-4AB1-AD96-F437EB68E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4AC9E2-5245-43D6-8279-E1017D5A5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97961E4-3872-4449-A1C5-6FE655B09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982899-866B-44B9-95A2-AEBBF3707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FDCDE1-DDB9-4584-9567-0B088E49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909B1E-6C13-476B-986F-2A2E13ABB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67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B85F79-FD06-406A-AB80-CB4B1A66B9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2A54C4-1EB9-4484-9905-175B7D341F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F83B57-014A-4074-B050-799C8208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9D89E-77AB-40AC-84D2-0D2C4BD1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76EADB-CFA1-44E9-8FF0-DF9157319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447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B8FF32-DF08-449D-98F5-7DA95027A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E6BC4D-5ACC-4849-9B76-D705F9F6A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C971BF-8EAA-4650-849B-7C308DF9E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EF8F01-ECAE-43B6-A590-8EF95D53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C01A25-9529-4213-81B8-DB26E4EB9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98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1772D7-E051-4652-A6A3-612BBAD70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841F6F-D722-4EAE-A4D7-2A6C7CC4F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F9098E-B269-4DCA-B971-06247FE91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6BC512-6481-4AD3-8936-3A7FCBDA8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0427B7-A9F7-4E93-9EAF-D401237A1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948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C768E5-4B8F-4B7B-8874-8A6CA7A8F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15D568-2C49-4C2B-B177-9F19196AE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AEF6F06-C5BE-4068-AAF7-73FDD001D6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94E25F6-FEF1-4061-850A-1698F45B9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0BE9E10-0509-496C-8702-931077136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F92AB6-8678-4253-8E34-0BE857DCE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42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EC4046-3986-416D-835B-72ABF338D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6E4217-3B98-4618-9119-C755FF2EB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D77EE9-0559-4BAA-8C48-38B1DB6EF8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F39309D-FB0B-4F20-B660-0BC44B9CE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55589C2-006F-4B69-A0D3-47421BB3FD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C1A6D5F-952B-47D0-B7E7-D8C9CF743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445F670-D05D-49E0-91B1-0023C0316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42BACBE-21AC-41CE-90EA-935684469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576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BEFA0-EB5B-4C08-B122-40ADD6BE3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EF1F10D-24FB-4C49-A845-78A1AD4A3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12F34BC-26A4-4CB9-B797-6D78F635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A8C920-006A-4A25-9FC1-61C03D7C8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23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140C6D1-EF33-414C-95CE-EE8A32A5D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6936307-0C1B-4611-BB9C-06D0639F2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26AAE1F-F089-4F77-AF15-90D64DAD6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37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DC45E6-BF4D-4E63-A680-5A8295DE1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0EA685-701D-410B-B730-754F00799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03973D-429B-49A8-A096-E29B6C946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37FEFA-BB20-4A0C-80D0-23BDFEEE5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B0C302-BD2C-486D-B2B8-ED3BC6E74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44AD9B-1A8F-4E98-A5B6-29375CF5F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457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E9A3F-807F-4605-A9EC-DC4F28293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7E02F32-1652-448E-B300-47A2715B6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EC61AF-E030-49D3-A30B-236DFA9569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70D9969-B7CA-4927-B43E-D15F2AE3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6EB607-14ED-4CB6-B917-E843EBEB8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FC88A0-0DA4-4CDA-A0E4-76A8E1C9F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0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C13CCE4-5376-4BE0-9DAD-58F235E40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96200E-EB3C-4F5F-9004-E62D27FEB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54CDF6-0C57-4E51-A637-386505D99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786AB-165A-47E4-B77E-6F055B8391DA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D00F88-6ABF-45E0-BD85-91676571E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167FDD-4FC9-4D4B-83B7-DBE445387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85697-80A0-49A6-B4F9-7A329AEEEA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599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0ECB16B-4C25-4616-8879-C097787DC178}"/>
              </a:ext>
            </a:extLst>
          </p:cNvPr>
          <p:cNvSpPr/>
          <p:nvPr/>
        </p:nvSpPr>
        <p:spPr>
          <a:xfrm>
            <a:off x="1934817" y="1630017"/>
            <a:ext cx="1179444" cy="7818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653D63A-D171-4D16-8006-DA41A77289DE}"/>
              </a:ext>
            </a:extLst>
          </p:cNvPr>
          <p:cNvSpPr/>
          <p:nvPr/>
        </p:nvSpPr>
        <p:spPr>
          <a:xfrm>
            <a:off x="2425149" y="2951923"/>
            <a:ext cx="2120347" cy="51683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407D859-F053-4082-AC0E-079D737F42F6}"/>
              </a:ext>
            </a:extLst>
          </p:cNvPr>
          <p:cNvSpPr/>
          <p:nvPr/>
        </p:nvSpPr>
        <p:spPr>
          <a:xfrm>
            <a:off x="2928731" y="4008785"/>
            <a:ext cx="1311966" cy="8878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236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2019-05-08T05:21:23Z</dcterms:created>
  <dcterms:modified xsi:type="dcterms:W3CDTF">2019-05-08T05:22:23Z</dcterms:modified>
</cp:coreProperties>
</file>