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6EB54E0-FF41-415A-8475-F89D9C783A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36836E9-D076-41E7-A522-15780B39B00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D19DE38-4D1A-4C11-BE1F-DE873B5066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332752D-A202-4C15-BD9A-2B9BACE582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47AB5A7-2DB9-42D6-9C9B-70986F4D24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2486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D131BE3-944E-4216-A951-670F0340CB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92D4AFA-4D0D-4D92-AAA9-D6DB2B5672F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8E1802B-99A5-42EA-BF4A-E5A0945109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7EA2BF0-B02E-4168-8DEE-36007C4932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4142C9C-0D29-4F1E-8250-B0E754085A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19176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A793830-D2FA-4205-85C7-992D50636D1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8865378-8527-40CD-ACAD-BFA047EA5C1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724E971-7BE2-449C-9C8F-A4B2D25447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E7D7FCA-48FA-44C3-94BA-3BD3E8E6C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779420F-643B-42BB-9FB6-EE0DE5DE4A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41984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966AE1-CB4B-4342-86C4-D8F61BC738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66E0510-3DCA-4C9B-833A-E98BF5C498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9C2680-BF5B-4B30-B4A5-7B8452D106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E62F9DC-86C7-4215-81AC-9D4AF6CCB5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AC9D8E7-4C07-4580-8CF8-9CE9120A19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92340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921C78B-4AEE-48A0-95CB-728B41A589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C677A71-9EB1-4BE2-9E15-B06498AAAD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5B20DC8-BCF4-4A50-A713-19E53632CA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B71DECE-2620-4E0A-A11F-4FACB5995B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7025A4A-5F43-40ED-9988-87882CCABF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54913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5D3A6E-E1DD-4F18-BF42-0446470AAD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E4893D1-3552-4B9E-8A7F-D8932490FE5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F7399E8-B26F-4FAC-8749-42519E96026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6A4D3F5-5674-4815-8725-FBF1435339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38B0B6A-3B05-4DE7-B641-A867FF0FD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0012983-E2AE-4BCF-BA4B-11DC6CA173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50391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FE66585-6690-4FF0-8F59-9A1EF5143D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60A2969-6873-4AFF-A540-743C23740C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FF7E16A-D817-485A-BD39-E9AD22FE583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80ADE516-36C6-464E-9851-FC843DAF40F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F41F6A9B-4CE8-4B4D-BF62-7E4409CE8F9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57DAD3BD-6AAD-4955-A1F6-7A06E8E102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081105D-D0DD-4270-913F-426A957111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EB2FD967-C840-4189-81C9-B86A455A36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860993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CCC8BA3-46E0-4F9A-9AE2-98C97D6B19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A89A472-A36A-4481-A56E-4DBEC093AE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C7724F1-0876-45C0-BF8C-E887B34313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97440AE-7821-47CC-9009-61C7CC3739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64944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E8CAEECE-2B97-46F7-AB6A-B304D3A581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5760465-3118-4DFD-871A-4DF32ECDFE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52D19F7-927E-4F8E-A28B-8CE73B28E2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78217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7390DEC-0DE6-4C68-8091-1BD9EDB743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DEBE922-5D96-473C-A2E2-AD61DF3E455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3D3EA01-6933-4172-AFA2-164DAE65D1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A8F0377-9ED3-4A64-9227-4B2DC6F634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04B8909-DE0E-4221-8C17-8EEB2176E4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D03481F-0902-49A0-A059-DB9B801136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3001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BB847C-8E01-458C-AACE-8A29AAD614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EE64E22-5E07-48EB-95AA-00C747FCBC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BFF611D6-866A-42F9-BC61-2D344334379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BBD48FF-52B7-4AA7-BCC0-335FC1D4F4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F17D994-36CA-4B6F-9701-047FC5C7D6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5969EC2-1CF4-4489-BB82-327C8CE6A4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53502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39D0EC9-84AF-44F4-867B-ECC71F0955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7A0ED81-E199-4C4F-9F4E-C077C19865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33A362D-F329-4716-BDB9-5045B88E872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59F292-4E63-4D8D-AEC1-74E4F4D4CA33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D1E5728-3D61-4194-88C0-24201C75D2D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ED717DC-690B-4A66-B0E6-A1E379C6839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82DF8E-5D53-4BC4-B7C2-DBC91C5D57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72687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1697B02-E737-4D5C-A799-8F4E4FD7DD93}"/>
              </a:ext>
            </a:extLst>
          </p:cNvPr>
          <p:cNvSpPr/>
          <p:nvPr/>
        </p:nvSpPr>
        <p:spPr>
          <a:xfrm>
            <a:off x="7182678" y="3525077"/>
            <a:ext cx="1431235" cy="8481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楕円 4">
            <a:extLst>
              <a:ext uri="{FF2B5EF4-FFF2-40B4-BE49-F238E27FC236}">
                <a16:creationId xmlns:a16="http://schemas.microsoft.com/office/drawing/2014/main" id="{DB2FF82C-208E-4F12-9AA7-0FFF6329A2D7}"/>
              </a:ext>
            </a:extLst>
          </p:cNvPr>
          <p:cNvSpPr/>
          <p:nvPr/>
        </p:nvSpPr>
        <p:spPr>
          <a:xfrm>
            <a:off x="3763617" y="2080591"/>
            <a:ext cx="1630018" cy="106017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9" name="コネクタ: カギ線 8">
            <a:extLst>
              <a:ext uri="{FF2B5EF4-FFF2-40B4-BE49-F238E27FC236}">
                <a16:creationId xmlns:a16="http://schemas.microsoft.com/office/drawing/2014/main" id="{69631BD0-69E4-452B-83C8-5DAE1DD42E3C}"/>
              </a:ext>
            </a:extLst>
          </p:cNvPr>
          <p:cNvCxnSpPr>
            <a:endCxn id="4" idx="1"/>
          </p:cNvCxnSpPr>
          <p:nvPr/>
        </p:nvCxnSpPr>
        <p:spPr>
          <a:xfrm>
            <a:off x="5393635" y="2610677"/>
            <a:ext cx="1789043" cy="133847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353901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2019-05-07T06:41:48Z</dcterms:created>
  <dcterms:modified xsi:type="dcterms:W3CDTF">2019-05-07T06:43:20Z</dcterms:modified>
</cp:coreProperties>
</file>

<file path=docProps/thumbnail.jpeg>
</file>