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97354-DBB0-43FF-AF9D-F3F87526D0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29D872-DE97-4B09-B368-A80631CA2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68CA71-B3D8-44AC-A757-A78322335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10E6B0-BACD-4C24-AA7E-D8A5A79FA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B6C468-94E8-4D50-8A02-921DBD19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88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43FD2-01CC-48FD-838C-75004921A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C06BDA-1307-43A9-88BA-F40383B73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E085F6-1FFD-46BA-B70E-B92ED14E9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2DC3C8-67C3-452A-97B4-58EB922C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03E477-21AB-40B9-9BB7-1707A261A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101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8E5616-2240-4B2B-8EEF-BC69A704A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9254DB-3126-45EA-BCE7-523908D71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67515-F346-4D70-8E77-F434AB12B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838FF5-7FB6-45C8-B052-257C1E60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8AE6BE-CBB6-43D8-95AB-6C6BFAF6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07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CAA331-BD3B-4400-A9D9-CC5DDD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14D3D6-90D0-4C21-ACA9-ACC9FCD9C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A5A865-B861-434F-AD56-709F1723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C4912F-229E-47D3-BDA4-928E9B60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18B666-E638-469C-8EA4-FB2587F1A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22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2E197D-1C9A-4F25-B9CC-043711C56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0D0122-F9CA-4A2D-A401-85207551B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3256-73A8-4BD9-AC46-4A9785F2C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8C3F6-8DE7-4034-93D1-530552C5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8E8CC6-52A7-46BE-BF3A-56A3110A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062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E1A3D-4F7F-4649-A2E5-E69B1A9C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BA52CA-0CCD-413E-8528-ACBE5DCC9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DDC38B-3466-4B0F-A383-EDD555A20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5FAC4C-7789-471A-9F11-7626773A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54512E-E29D-4877-8369-7EB6084A9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2016E5-023E-44EE-A7FC-C6F40E25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23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6E4D6A-040F-4ABD-9A94-5C7C41270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1C0692-924E-4416-8B02-C9C1E590A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4C112-7409-43F8-8CF3-F983DA099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89AC85-6814-4432-A7E5-BF14A477C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FEFE6F-C4F1-4E66-A648-7ED40872B9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5BA3266-C778-4684-A933-88A466A49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9C66F84-E34C-41AB-AB41-467804C3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86BF6E7-4F11-4BFE-A4EB-90832E9EC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5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A213C0-2D58-4B4C-BD7B-91301E53D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06CD24-84A8-40A3-8524-D341A6CDA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01CD57-DCE4-4414-834E-83E43A1B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198983-5448-409B-92C9-4910B198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50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E8B36-7061-4D10-809B-BC60EEBB6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BBAEBCD-6F29-4458-B3B2-E6654B91C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0F11C5-1204-44CB-915B-79D942C3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30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892AE2-B316-4EE8-A2A6-5CB0460EC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530D83-F504-4FB7-A85A-B9E34BBB4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A95DF3-289B-4E29-BAD7-868B06E88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7DBC85-A7D0-4587-9483-517CA94D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C5D546-8982-40F8-B673-C55517ECE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5B9C99-8E54-4246-85B5-01F8EE98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22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75EE8F-8C2B-4775-8EDE-D56F7D04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7617B7-E27C-4E82-AE2A-0B6935116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7BEFF0-A3C0-46C9-BE13-034301E01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A56889-E317-4B72-B7A4-1C2EB7E0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BCE5B0-5EA1-4FB1-B7D5-956A226B2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F4352E-C93D-49E6-ADDE-490B5E86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85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1F6832-5327-4CCC-BFE6-CF5459E1F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017E26-05B3-4E95-BEE8-C3DC42E65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5F8025-9BE4-4060-A6EE-FEF6C75EC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0FA921-3055-4305-90D8-A97DA46A8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2C6778-08A3-4326-B08D-AB41C061F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06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117729D6-132C-405C-AEE9-31C129719099}"/>
              </a:ext>
            </a:extLst>
          </p:cNvPr>
          <p:cNvSpPr/>
          <p:nvPr/>
        </p:nvSpPr>
        <p:spPr>
          <a:xfrm>
            <a:off x="4240696" y="1696278"/>
            <a:ext cx="2014330" cy="19480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02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2019-05-07T06:52:19Z</dcterms:created>
  <dcterms:modified xsi:type="dcterms:W3CDTF">2019-05-07T06:52:51Z</dcterms:modified>
</cp:coreProperties>
</file>