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4A459E-F866-4002-9DBB-A09AA4D360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66F81DF-EC10-4A8B-B5A8-9B81937EEB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2D162C-EA8B-4831-A49A-6D73D614B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042A7C-4B12-491B-A7CC-FD471D01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97A308-399F-4A35-BDAE-536D9E1B1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92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2CE710-BD59-4600-A0C4-3208099C1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A70004-BC52-463C-8D55-CD86A30E9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44AB9D-6640-4794-BBF4-113AC941F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37234D-97CB-4A15-A89B-10303A62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080496-08D8-4971-9138-A1828C15E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28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73FAD2F-1F41-4857-B076-8339333A3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B8B313-0C86-4BA4-B2AB-91F5290BF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D032AA-6517-4B5C-9A6D-3D6902D6E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E9C387-4423-4B83-89C2-CDE1BCD4A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5B3A8B-615F-48A2-99BC-916C4F412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7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8DED3C-B04F-4E58-8B8A-BC205AE9F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82770F-9A14-457B-96BC-D479EF2DB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A5E9C8-C805-454A-B7FA-FE94090A6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694407-9D8D-4092-A66A-B8D190160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4EC811-1F6B-4443-9515-2523EA0ED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68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B781C9-7DA5-4A76-8E9C-98044B870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3C4464-E065-46A1-AB2C-DF4C80CD53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658372-3AA2-49CF-929C-5B38FB187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C22894-302D-40D5-A4FF-5AC1E5BCD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C9D101-E378-418D-B8FA-0F2D003F1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20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F3F80A-FBA3-4DD0-AF56-BFB8250EF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87A50D-818D-48C1-AB1E-FE621E3722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62EBFF-65BD-47F6-9FE7-6D456B02E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1AC422-A216-4644-B108-B733E327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5EAB12-738D-4869-805B-AC9949295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898DDB-D2A3-4BA0-BF8E-3C9D654FB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196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5BB1E2-A1C1-423D-BCB0-B691A1C72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AFEB8E-C7DB-49CB-94F4-96152D56B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7BB10D-B3C9-4821-BCD7-DC71BD53A6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AE2D5F-502A-45E7-98CD-C5DFD572BC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E775DEE-3C92-4B58-B486-824D23126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D14CFF4-4948-4462-A45B-A24E78753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B5E92DD-43BA-4846-8177-36EFB601E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7DB5CA-0B4F-4F12-BBDB-4EC5864AD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14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DFCC02-E454-474C-AD65-0BCEB4C70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A41C097-89F4-48A1-AD5A-889F1CADB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066039-54A3-4C3E-816A-A3DDBC86D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C11B275-ED81-47E5-8923-CF8D3578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62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F6A9893-3CAC-4F2C-B9D1-86B4CB21A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C968F10-AD24-43BA-B6D9-8EBAFFAEE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18CEB2-D480-4373-AFE9-EDA0AFCDF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88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1A6E18-ADC6-4EC6-BDAD-3EDDE66EA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CC4C7E-7E33-49F4-8E62-9392BF70A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6F6CB6F-1F1C-4BE1-A17D-6B77A18F9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8C20A6-72D5-4506-AC23-1E2DFF42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233325-D361-408B-949F-F750F6DD0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502AC0-C2F0-4FE3-BC6F-F38CB0AB2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60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D9E15-ECC6-49C6-8534-BB41DDB12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E1EBD5-1214-45C2-8434-94C3B424AC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B5103B-3871-4481-8F12-643E80864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B51396E-C4E6-4E31-AAB5-2CB3F2F7D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C191C0-87DF-4BF9-AFFC-62164AC10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3612B2-B11C-4A46-9B58-926729401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43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60E49C5-6E67-43FA-9D20-E39C56D88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6DB79C-8DE6-42E8-B4FB-24420ED41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68DFC2-E973-4C13-92A5-A05B86B959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382A87-114C-48DA-B091-916D5F294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10FC09-1B6E-4E5D-AC8B-1F00FCC72E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722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A64BB1CA-6592-4388-AA1B-3BB57498B8C6}"/>
              </a:ext>
            </a:extLst>
          </p:cNvPr>
          <p:cNvSpPr/>
          <p:nvPr/>
        </p:nvSpPr>
        <p:spPr>
          <a:xfrm>
            <a:off x="2199861" y="1563756"/>
            <a:ext cx="1391478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62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2019-05-07T06:48:27Z</dcterms:created>
  <dcterms:modified xsi:type="dcterms:W3CDTF">2019-05-07T06:48:31Z</dcterms:modified>
</cp:coreProperties>
</file>