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016F2CD-9FCE-4B2D-B5C0-44D91186CC7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E0040B85-251F-4E8D-9FA7-9D090315FC2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C91749B-B8CE-46F9-9A0C-8B6D533A0A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A38B37-CEE5-4ABB-976E-C7BB6EB3CB96}" type="datetimeFigureOut">
              <a:rPr kumimoji="1" lang="ja-JP" altLang="en-US" smtClean="0"/>
              <a:t>2019/5/7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0175988E-4646-4164-9840-EE3454BFF8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EE1977B2-E491-44C9-A11D-945072FD8C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2EE1F0-B38B-4B7A-B498-54F969EAA65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533071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D4F3A68-129C-492C-9086-36BE3402A7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383F46C8-D635-4F54-B27F-B09DE36A236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B81ECCD-2730-4BC9-B6D3-D937E6BFDD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A38B37-CEE5-4ABB-976E-C7BB6EB3CB96}" type="datetimeFigureOut">
              <a:rPr kumimoji="1" lang="ja-JP" altLang="en-US" smtClean="0"/>
              <a:t>2019/5/7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0E0B0248-02AC-4724-9B1F-A38149EF4F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027DA386-F412-4F10-9CC6-E42F77F651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2EE1F0-B38B-4B7A-B498-54F969EAA65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8361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B75BE5B4-F312-4404-81A2-618D7DCE533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63E8741C-4581-4CF9-8AB7-A080FB61A24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2CB27884-BF14-4851-A504-9D021C0402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A38B37-CEE5-4ABB-976E-C7BB6EB3CB96}" type="datetimeFigureOut">
              <a:rPr kumimoji="1" lang="ja-JP" altLang="en-US" smtClean="0"/>
              <a:t>2019/5/7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041993D8-01A9-4886-945D-1C3D63C9B3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FBC01AFE-738E-408F-AFA3-FA59C4BD08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2EE1F0-B38B-4B7A-B498-54F969EAA65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965851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05205A3-2146-4F62-80A5-67C5B950B7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C098F877-2880-4C06-BCAE-3FD5708CD83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793B7F13-233C-4720-BB3F-E95356FDC9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A38B37-CEE5-4ABB-976E-C7BB6EB3CB96}" type="datetimeFigureOut">
              <a:rPr kumimoji="1" lang="ja-JP" altLang="en-US" smtClean="0"/>
              <a:t>2019/5/7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5F34F815-D7A8-425C-9FFF-764A6A4027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091413E-2E68-4DFD-AD81-D6160E014E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2EE1F0-B38B-4B7A-B498-54F969EAA65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403251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0472E1C-978C-4E01-83CC-9F66F54D70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17A0FFDF-5177-4C63-866D-381ECC22CC5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82F992D7-85AD-4323-9901-E529F4657E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A38B37-CEE5-4ABB-976E-C7BB6EB3CB96}" type="datetimeFigureOut">
              <a:rPr kumimoji="1" lang="ja-JP" altLang="en-US" smtClean="0"/>
              <a:t>2019/5/7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4020055-FE32-4B3F-95CD-561922E61A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DAD1B828-2EDB-4D00-AFA0-DB3BAB3F69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2EE1F0-B38B-4B7A-B498-54F969EAA65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797692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7422CBE-26AF-4577-8086-8C9A319F38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B4398FB0-673D-4882-9139-5CD437E1672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BF579AC8-A6E0-45A0-9684-D4A79230CB9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80A69FD2-161B-4536-A7BA-D43EA6E02F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A38B37-CEE5-4ABB-976E-C7BB6EB3CB96}" type="datetimeFigureOut">
              <a:rPr kumimoji="1" lang="ja-JP" altLang="en-US" smtClean="0"/>
              <a:t>2019/5/7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54CEB2CC-8886-44A8-9222-931FDB67F2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0E64DE3C-293E-460B-BA3A-64F91F1D0F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2EE1F0-B38B-4B7A-B498-54F969EAA65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9466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6FEA5A2-0FC8-4255-A574-85393605AF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5152285B-D78E-4DC0-AB1D-27F82D4EC90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909CCE35-31DD-4EC2-BCF2-CA38F9A5368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FF06C712-329E-46B6-BB52-477ECD1F356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5B8F70CD-D9CF-4BC6-B107-65A0CB5B988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9A875379-6C06-4A90-AE65-4530BAFF52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A38B37-CEE5-4ABB-976E-C7BB6EB3CB96}" type="datetimeFigureOut">
              <a:rPr kumimoji="1" lang="ja-JP" altLang="en-US" smtClean="0"/>
              <a:t>2019/5/7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85803013-0B75-4DB4-AE48-1B66A072F5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74F80299-118B-432B-AC35-097655B2E1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2EE1F0-B38B-4B7A-B498-54F969EAA65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521814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7CD29A7-2FA3-4CCC-98FA-6003F8270C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87D8EDB0-AEA8-4F5C-973D-79A19F0D90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A38B37-CEE5-4ABB-976E-C7BB6EB3CB96}" type="datetimeFigureOut">
              <a:rPr kumimoji="1" lang="ja-JP" altLang="en-US" smtClean="0"/>
              <a:t>2019/5/7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7A3CC19A-077F-4102-9CF4-6664A0BC40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676FA957-0BCC-4FEF-A403-622328B1F1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2EE1F0-B38B-4B7A-B498-54F969EAA65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13635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37CFA32B-531A-4586-8E9F-74250896B5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A38B37-CEE5-4ABB-976E-C7BB6EB3CB96}" type="datetimeFigureOut">
              <a:rPr kumimoji="1" lang="ja-JP" altLang="en-US" smtClean="0"/>
              <a:t>2019/5/7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940F3B84-B2FA-4841-A0F5-78DE4A5700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7984BB73-5F4E-4053-9E02-7C2A606454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2EE1F0-B38B-4B7A-B498-54F969EAA65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027782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67928BA-40DB-4D54-9E0A-C885B8B47C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85AF37DE-3EE2-4AB0-AA28-9559614FE00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5CC1404B-ADC9-4C50-B80A-C45E7A94D80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6CAADFDC-570B-4139-A7E2-754DA5EEF1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A38B37-CEE5-4ABB-976E-C7BB6EB3CB96}" type="datetimeFigureOut">
              <a:rPr kumimoji="1" lang="ja-JP" altLang="en-US" smtClean="0"/>
              <a:t>2019/5/7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40FF5BBF-860C-49C5-BA5B-791FF39F2B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076872FC-CC98-41B8-99F1-740B14B685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2EE1F0-B38B-4B7A-B498-54F969EAA65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834626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0CF0591-B004-48CE-A6EE-B3686232A8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1BA9D9CD-B58B-4E7D-9F5B-515C5C25255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851C9E59-44DA-459D-AC30-5FDAECCDF77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F8631B5E-168E-4969-AADA-911B08116D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A38B37-CEE5-4ABB-976E-C7BB6EB3CB96}" type="datetimeFigureOut">
              <a:rPr kumimoji="1" lang="ja-JP" altLang="en-US" smtClean="0"/>
              <a:t>2019/5/7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F6D3AE23-4A52-4260-91A0-32C60BBBD6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B11A1400-9032-4006-A4A6-2B2DF11809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2EE1F0-B38B-4B7A-B498-54F969EAA65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384454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148F73D0-FB5A-4233-87EB-676E77A386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531CE3E3-50AB-4E24-BEDC-F3870EA8D84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12A5919-D8A6-42DD-91CD-FE389766B68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A38B37-CEE5-4ABB-976E-C7BB6EB3CB96}" type="datetimeFigureOut">
              <a:rPr kumimoji="1" lang="ja-JP" altLang="en-US" smtClean="0"/>
              <a:t>2019/5/7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229A14F-B096-428B-8F55-DC1236799CD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E99306DF-39E4-4429-8567-F4AC835422C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2EE1F0-B38B-4B7A-B498-54F969EAA65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004960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吹き出し: 角を丸めた四角形 3">
            <a:extLst>
              <a:ext uri="{FF2B5EF4-FFF2-40B4-BE49-F238E27FC236}">
                <a16:creationId xmlns:a16="http://schemas.microsoft.com/office/drawing/2014/main" id="{82AC51CA-5A13-4AA5-889C-71926E81621D}"/>
              </a:ext>
            </a:extLst>
          </p:cNvPr>
          <p:cNvSpPr/>
          <p:nvPr/>
        </p:nvSpPr>
        <p:spPr>
          <a:xfrm>
            <a:off x="4094922" y="2226365"/>
            <a:ext cx="1696278" cy="1202635"/>
          </a:xfrm>
          <a:prstGeom prst="wedgeRoundRect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4113143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ワイド画面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游ゴシック</vt:lpstr>
      <vt:lpstr>游ゴシック Light</vt:lpstr>
      <vt:lpstr>Arial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Gihyo Taro</dc:creator>
  <cp:lastModifiedBy>Gihyo Taro</cp:lastModifiedBy>
  <cp:revision>1</cp:revision>
  <dcterms:created xsi:type="dcterms:W3CDTF">2019-05-07T06:53:59Z</dcterms:created>
  <dcterms:modified xsi:type="dcterms:W3CDTF">2019-05-07T06:54:05Z</dcterms:modified>
</cp:coreProperties>
</file>