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F4CA0-33ED-4133-8F1D-73DEC7363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BB36193-9B16-4388-AE02-8E459D794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1FD204-93B4-4CE4-B92C-7772BB3CA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6692A-FF74-4E4B-9554-0403E2FA9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78FDD7-8A61-48B4-B04D-1EB1735F9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24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83E2B-C1C2-4BC4-89DF-5D1D0C8E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38E79F-9803-491F-BEB5-23DB1A8B7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4086E-12FF-42FE-B2CC-F44730132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9B8D4C-4080-4E98-B5BC-82E653FF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0CD495-F660-4627-8AF2-3A46F444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34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D383FB-D711-448E-B100-FBB9846AFB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D8CB31-593F-439D-9C87-28071AE34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4BC235-5C6F-4D60-B7FB-9136CDF58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7FF549-AAFB-4B94-B7D8-B07B8F5A1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5FC015-F672-40B1-BA1F-ABF9AC26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678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ECB40-56E8-4F1C-A9D7-D80073C8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8F4DC2-89E5-4AE7-92BD-FBAD401CB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8CAA13-A1D3-4017-813A-8AB024EE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75C316-6868-4351-B44C-40BEC0021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03CBE5-406D-4FCE-B755-16646214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89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978576-195A-4F66-BCAD-E7A7FFB39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EE608D-06F9-463B-9F64-30A1AC4C6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D24045-B9D3-4027-804E-1081125D6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5FF02B-68CA-4456-83F0-9C67300E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99675A-6A80-42A5-88B9-903429FA0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57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26C2DB-317B-4B14-B36F-9AE17C32A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9A165-7DF8-4146-93B6-9A3AE4EC7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15FDC1-CBF4-4463-B786-EF16F4F68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31B435-082B-41C8-89D5-531B5A0C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D4058A-D379-46AA-9720-20C1616B3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62740D-13C0-4837-BDDE-63167254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99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0E1571-6FB3-4542-8E66-87C66F23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B247A2-4BD3-4458-AC04-95A1A3259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E2205C-B2E0-4FC8-B221-43D00F7C6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856B04-E621-495F-B847-BC723E8AFA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8C8B44-6003-47B8-B779-93898F9CA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D3A49DA-53B7-476F-90EF-66CCCBEC2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8085305-C388-4110-AFC3-06E72C73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2C5AC4-20B8-4C63-9751-7DCB0CBCD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41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AB6B2-051A-4B21-A87F-3FDD0392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D26A1CF-55EC-44BB-815E-8108353D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9D0E39-A9C9-4B6C-82D2-E808F7CF8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B59717-E37A-47E1-8D7E-F36CDDCC1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38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6B8313D-2B9C-4BDC-BEE9-33CC340A9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D2389A-5025-453C-8224-BCCEBCA3F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37C473-5A9C-488D-813C-AF4AD88D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4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9E84E-0656-4AE2-82E5-7E0290142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1C49C9-B507-4E8D-8EE5-8A29F4F69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D3DF4C-3B2A-43D7-BC5B-D5E6E9133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A6AFCF-B1D9-4C30-919F-7D60950F2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C39ED7-BC6E-4017-8933-606D6C30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7B33EB-63B8-4C87-9EE3-0D1BC4A7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9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D443C2-6CF3-4126-90DE-536B9E0D5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37D03E-8071-4776-9062-BDAA47238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A096DD-BC5E-413D-A552-052ACC0BD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D823D1-FAB3-4CA2-B706-74F61347C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40B938-3146-45EA-B333-5A847FB25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BDCB56-5846-458A-9E87-F3710441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9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904FF0-9790-44EA-99CB-95C152F59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26B682-E628-4AB1-AB66-421ECAF85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FBECC6-3063-40FA-AF45-28B852136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FD07B0-DE2F-49A9-B37B-E26EA9251D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71684E-BC1D-41C3-95CA-3CA9782F5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83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5000A74-8032-4E80-913C-460C2E3748CE}"/>
              </a:ext>
            </a:extLst>
          </p:cNvPr>
          <p:cNvGrpSpPr/>
          <p:nvPr/>
        </p:nvGrpSpPr>
        <p:grpSpPr>
          <a:xfrm>
            <a:off x="3114261" y="2796209"/>
            <a:ext cx="5473147" cy="1099930"/>
            <a:chOff x="3114261" y="2796209"/>
            <a:chExt cx="5473147" cy="1099930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10ECE00D-6B3A-4B10-9345-FFA89A2BE9F5}"/>
                </a:ext>
              </a:extLst>
            </p:cNvPr>
            <p:cNvSpPr/>
            <p:nvPr/>
          </p:nvSpPr>
          <p:spPr>
            <a:xfrm>
              <a:off x="3114261" y="2796209"/>
              <a:ext cx="2014330" cy="109993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矢印: 右 6">
              <a:extLst>
                <a:ext uri="{FF2B5EF4-FFF2-40B4-BE49-F238E27FC236}">
                  <a16:creationId xmlns:a16="http://schemas.microsoft.com/office/drawing/2014/main" id="{EC8406D6-BC3E-4785-8572-544C9564EB84}"/>
                </a:ext>
              </a:extLst>
            </p:cNvPr>
            <p:cNvSpPr/>
            <p:nvPr/>
          </p:nvSpPr>
          <p:spPr>
            <a:xfrm>
              <a:off x="5380382" y="2796209"/>
              <a:ext cx="940904" cy="109993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F525C40E-8EE3-4AE7-A10F-9A9D3345CFCD}"/>
                </a:ext>
              </a:extLst>
            </p:cNvPr>
            <p:cNvSpPr/>
            <p:nvPr/>
          </p:nvSpPr>
          <p:spPr>
            <a:xfrm>
              <a:off x="6573078" y="2796209"/>
              <a:ext cx="2014330" cy="109993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191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2019-05-08T05:39:44Z</dcterms:created>
  <dcterms:modified xsi:type="dcterms:W3CDTF">2019-05-08T05:40:52Z</dcterms:modified>
</cp:coreProperties>
</file>