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007C6-4CE1-40F5-A2C2-A0B25FF52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5E1B10-5BA0-491E-8A45-69094F813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951929-C553-482C-A4A4-936F2835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EC6FAF-659B-4B2A-BE60-6E881581E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66E20B-DDF0-4870-BDF6-65BDD61A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69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142E25-357C-43CF-ACF5-0DAD86DB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91EEA9-8F7A-4577-AF7E-2BE0DAEE44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89BA40-D71A-4FB1-9342-CD17B6E32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C3DA76-888E-4662-9352-22B95C691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F4BF73-722A-4D2D-8A8E-58F7A646A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7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BACB5C-0104-4330-806E-38118E6EF7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0DE6C6-939C-4BD3-A7A0-D19B6E3C8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C365F-C290-4A68-8C8B-3E85D6B45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8777CB-8FE3-4447-B3A9-83C152F6B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9B7452-6ED7-4C26-A0D0-7E8C17CE6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27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AC206-A568-49AF-89FA-D94DB380C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12AF28-8D45-4E7C-B5CD-D82AD6F62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1487F7-766F-497A-BE2B-A13473C65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7E9215-61CB-4EAB-80C8-BF67A7E7A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CBC8B0-6E98-4537-AE55-8C25A499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8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932000-0B7D-4FFF-AFA9-382D09BF8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52CB2C-38BD-4AAD-888F-44AB06161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3014F3-2EF9-4255-9224-574E74F1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9D1D18-1869-4C99-A47B-C710D087E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018906-271C-49A5-8A99-17E02FDF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4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88301F-4CD6-4A02-BE62-31170880A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611414-7B8F-45D3-884C-912C43C1A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43BE12-96A7-4583-BCDD-80014417F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55E622-4D8A-4EED-BE63-808106B9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0F9FB1-A395-4CD6-960B-0890239B0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0C4458-119A-4FD1-BB41-4E3CE5C9C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CAE112-72B3-4EA6-AF95-FA66EFE9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64ACA4-1AED-4DA8-814B-C55643F67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C0B8B5-311A-473E-892A-D387C45B5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2A1151-F273-49DB-9C79-07F31FB09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E6D7453-F4FE-4B44-92A7-701CBC8C5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EF6109-8CE0-40E0-982A-AFFD1A51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765ED5-D8F4-4A91-9494-B687F384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B4B31-9C9D-48DC-8758-328B9C316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77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98978F-F281-4AF0-A2E0-F1E821247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EEAF53-E3A4-4E49-833C-EEEC3F62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1F2752-76B4-4602-87EA-728AC78D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E4460F-A6BC-4E33-AA1C-80801225A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0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140B59F-B019-48C0-A6C7-27C15157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9E1E74A-AEBB-4DD3-9938-C63E2D3AA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CDD4C-37F0-4FC1-B605-E0C24323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66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B803DC-B6B3-4A00-845F-C57D392D3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3BC78E-988B-4CD5-9598-2E45FD431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60B31D-3B4D-480F-9BAB-B2D2145EA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9AB215-A9AC-44C1-8992-9972E3DDB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FF5BD5-3DAE-4296-AD5A-805FE3F4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75AE59-0AA3-4AA7-B8E8-706F7E1D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24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CA20A3-F969-4F01-BA6E-8A3E9AB78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685564-8F5B-40A3-8FB6-AE7D561B05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917506-5AE9-4A90-A7DC-96808337A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9770ED-4DC4-48A7-8EB9-4FEEEA3D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887416-554E-4F42-AEFA-7F0AE618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17401B-ECE5-4C0B-A935-41D3C1140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87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5762C2E-E787-4F24-A68F-DD1C03236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638D0C-A1B0-447C-9EDC-B5C766A5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C83EB4-AA6A-42E2-8625-6962B02CE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FF9F-ED47-45B6-B62E-0DF0F1F180C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1C3C6E-AEF2-4DE0-A868-322080B42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0CFD07-7ACD-4058-901F-1D089C01A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C1546-CB8D-4D97-82EB-6951DE4A41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97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月 3">
            <a:extLst>
              <a:ext uri="{FF2B5EF4-FFF2-40B4-BE49-F238E27FC236}">
                <a16:creationId xmlns:a16="http://schemas.microsoft.com/office/drawing/2014/main" id="{3E9291F5-919D-4EA2-BC48-A2975D2048A3}"/>
              </a:ext>
            </a:extLst>
          </p:cNvPr>
          <p:cNvSpPr/>
          <p:nvPr/>
        </p:nvSpPr>
        <p:spPr>
          <a:xfrm>
            <a:off x="4757530" y="1948070"/>
            <a:ext cx="609600" cy="12192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6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2019-05-07T06:57:34Z</dcterms:created>
  <dcterms:modified xsi:type="dcterms:W3CDTF">2019-05-07T06:57:40Z</dcterms:modified>
</cp:coreProperties>
</file>