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DA61DCF-18E8-4029-8DF9-C760EF5BF58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E29D4AD5-72CE-41C7-8C05-4F424D1C0FC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132E0F0-D6AE-47A0-9ABA-5418F81DDD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CAF5A-4E31-4944-BC24-C777E1CD973C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F2B8223-6F78-4624-A3C9-0B303EEB10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1A3DDBD-6569-4DB1-B5D7-11A9D1F16C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E56673-6B05-49FE-A83D-690DC3BF0A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77019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13EACF4-3E49-4162-A17D-B7ECD6981F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A2ED1582-D09F-40A2-A150-B65C92D828A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2B7E6D6-62D0-4432-876E-FEFB827ABC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CAF5A-4E31-4944-BC24-C777E1CD973C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A8F7C5B-10BE-4A1E-87CB-A2EA47FF66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93D7918-B1F3-40CB-8838-0183350E6F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E56673-6B05-49FE-A83D-690DC3BF0A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382381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62C5BB5A-0C78-4463-B6ED-92350AFEB86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5D20D063-08F8-49EE-B104-F851889BB31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ADA021B-6E61-4DC0-83F2-EE6D2E369C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CAF5A-4E31-4944-BC24-C777E1CD973C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AED868B-9F1B-438F-9C1D-975248981D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5BB9E2A-DB0D-4CA6-A026-06645EC944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E56673-6B05-49FE-A83D-690DC3BF0A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67453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DB6CE50-66B5-41B4-9B6B-E025582776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A216E7F-898A-4F28-9417-96B5A2F0A30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A1AABF0-A762-4365-84D0-15F83DF018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CAF5A-4E31-4944-BC24-C777E1CD973C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6119986-7383-40E0-84A1-8A0A89F0BF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C215A29-BB74-48AF-89E4-25CBC4541D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E56673-6B05-49FE-A83D-690DC3BF0A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450821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C283A7B-CA29-4DD5-B382-6717524C1E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0A3FBF73-6909-4BA0-82D5-3E80F7B188C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E294E5E-D242-481E-B219-8144765ED9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CAF5A-4E31-4944-BC24-C777E1CD973C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7DFF3E5-9722-4768-B9D8-B5AC20D093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087FE18-9331-46DF-BF65-F32CE6EA66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E56673-6B05-49FE-A83D-690DC3BF0A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897228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22EECC5-4AE7-4608-B793-C41F0E4EE6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9C777AC-C102-4215-A75C-5CDC4598CD0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4441B794-BC24-441E-A5B6-5B78197582B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22C3E0A1-DF1C-4840-B7F7-143A29E986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CAF5A-4E31-4944-BC24-C777E1CD973C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96B7FA3-D810-4C4C-8D27-6C905E4BF2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E437964-BEA8-42C3-82A8-89BE0A44BB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E56673-6B05-49FE-A83D-690DC3BF0A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331522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E7B6B9B-734A-4087-A4A9-4A1A5C2D6C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0A4AB791-3CFE-4D02-BF03-15D033C8ACC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C8E63A5-18A1-48A0-BDC1-40E96F2C137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51EF0DB2-FF70-4340-8DC1-16D7E3A7C98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CA9C2B49-0178-46FC-9035-E1BCF14CBF9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2DE17AAC-1EA6-43F2-BFFD-A1757FCDDD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CAF5A-4E31-4944-BC24-C777E1CD973C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B1066348-BF7E-4282-9BAB-AD3BF77685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341C99A1-8C23-47E9-9352-FEAE7B8211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E56673-6B05-49FE-A83D-690DC3BF0A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47832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4DDA8AF-89AA-4B82-AD00-6880526A1B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BF8CE1F1-B324-497F-8C81-61D3EDAA54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CAF5A-4E31-4944-BC24-C777E1CD973C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6D0100A9-C3D3-4FE4-B96F-801DB32B4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3052A0AD-419F-4437-8049-743B9AF045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E56673-6B05-49FE-A83D-690DC3BF0A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970414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EF9877DF-2B2A-43E6-8718-FBB8EC6FC1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CAF5A-4E31-4944-BC24-C777E1CD973C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C30E1032-99A7-4B06-8CF4-BF17F42830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04229EA1-0D9D-4D14-84BD-8C3DADA4EA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E56673-6B05-49FE-A83D-690DC3BF0A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019004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458DF0C-3AA1-4527-AAA4-901CC9C5B3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1FA68E-B19B-4311-98B8-15D0E380841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DDB53512-D047-4837-988F-C112FB07CA5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8A0C68A-4C2D-471C-A767-6486BB9A79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CAF5A-4E31-4944-BC24-C777E1CD973C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4EA5894-EEAB-4398-B088-B99ED46B2C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3D57B5BB-30E1-4995-90E3-3F01C61616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E56673-6B05-49FE-A83D-690DC3BF0A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272844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A02760C-AC0E-4ED9-BF5D-1A6A022041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38E040C0-9E63-4367-BF0F-C64899D7FA6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BC972C6-6F9D-486A-88A3-60123379AE7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C45C216A-6BC3-4B12-9DDF-89103E6115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CAF5A-4E31-4944-BC24-C777E1CD973C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1DBC651-61E4-49A6-BCE2-6A9938506E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8B3B4C1-FCE0-4C2A-A5EA-466B89947D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E56673-6B05-49FE-A83D-690DC3BF0A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670820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A35E39F2-841C-489E-A0B7-547E5BD384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FFB1B1C-5A0F-4B6B-82C5-83A4A02473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B6EB78D-C684-4933-8259-319BB6372F5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0CAF5A-4E31-4944-BC24-C777E1CD973C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9A35595-FF88-40DC-9BF5-7E870724D4A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AFDB04F-BF66-4D99-AC7E-B15383A2419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E56673-6B05-49FE-A83D-690DC3BF0A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2722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41D1A1D6-409A-454C-A232-ADC6303C109A}"/>
              </a:ext>
            </a:extLst>
          </p:cNvPr>
          <p:cNvSpPr/>
          <p:nvPr/>
        </p:nvSpPr>
        <p:spPr>
          <a:xfrm>
            <a:off x="3226904" y="1470991"/>
            <a:ext cx="1497495" cy="96740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01599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1</cp:revision>
  <dcterms:created xsi:type="dcterms:W3CDTF">2019-05-07T06:50:15Z</dcterms:created>
  <dcterms:modified xsi:type="dcterms:W3CDTF">2019-05-07T06:50:18Z</dcterms:modified>
</cp:coreProperties>
</file>

<file path=docProps/thumbnail.jpeg>
</file>