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ja-JP"/>
    </a:defPPr>
    <a:lvl1pPr marL="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000" autoAdjust="0"/>
    <p:restoredTop sz="94660"/>
  </p:normalViewPr>
  <p:slideViewPr>
    <p:cSldViewPr snapToGrid="0">
      <p:cViewPr varScale="1">
        <p:scale>
          <a:sx n="72" d="100"/>
          <a:sy n="72" d="100"/>
        </p:scale>
        <p:origin x="660" y="7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C0C40414-730A-4A34-818B-6825A88813B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字幕 2">
            <a:extLst>
              <a:ext uri="{FF2B5EF4-FFF2-40B4-BE49-F238E27FC236}">
                <a16:creationId xmlns:a16="http://schemas.microsoft.com/office/drawing/2014/main" id="{83CF06B2-FF23-4F15-971F-FF80D5FCCA2A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kumimoji="1" lang="ja-JP" altLang="en-US"/>
              <a:t>マスター サブタイトルの書式設定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189B9726-135B-4925-98A2-3D038931212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F46AF49-410A-49BD-9375-9C07FAF4C063}" type="datetimeFigureOut">
              <a:rPr kumimoji="1" lang="ja-JP" altLang="en-US" smtClean="0"/>
              <a:t>2019/5/8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88EFA786-54C8-4AE5-B3ED-BE18C45E509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D1C12053-A774-40D5-AC68-BDE612B24D2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AC3222C-46A8-4560-8AEA-7FB17F75D31A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98718893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936BEFCE-5479-423E-BD46-D5AE039B5B8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>
            <a:extLst>
              <a:ext uri="{FF2B5EF4-FFF2-40B4-BE49-F238E27FC236}">
                <a16:creationId xmlns:a16="http://schemas.microsoft.com/office/drawing/2014/main" id="{15B02CE5-820D-4D8E-80AE-DBC6AF134640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A8D21704-11E7-4FD0-BAFF-66F57B6273B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F46AF49-410A-49BD-9375-9C07FAF4C063}" type="datetimeFigureOut">
              <a:rPr kumimoji="1" lang="ja-JP" altLang="en-US" smtClean="0"/>
              <a:t>2019/5/8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A9AEA3D1-A2AD-462D-B4EE-5059575B8D2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3DA80354-1CB5-4C8B-B9C8-3F2A2EA6EF6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AC3222C-46A8-4560-8AEA-7FB17F75D31A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54711418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>
            <a:extLst>
              <a:ext uri="{FF2B5EF4-FFF2-40B4-BE49-F238E27FC236}">
                <a16:creationId xmlns:a16="http://schemas.microsoft.com/office/drawing/2014/main" id="{8FBB5F5B-042B-499F-83DA-9E544DBA79D2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>
            <a:extLst>
              <a:ext uri="{FF2B5EF4-FFF2-40B4-BE49-F238E27FC236}">
                <a16:creationId xmlns:a16="http://schemas.microsoft.com/office/drawing/2014/main" id="{62B93AD3-CF71-4F93-A533-B40E4F59D70E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F0BDBB1A-6962-4C9C-8197-57383D86528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F46AF49-410A-49BD-9375-9C07FAF4C063}" type="datetimeFigureOut">
              <a:rPr kumimoji="1" lang="ja-JP" altLang="en-US" smtClean="0"/>
              <a:t>2019/5/8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22F4136E-21A1-401D-9CED-7EBAED1B7C6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7C356EA3-33D6-4F1C-81CE-2626F95ABAA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AC3222C-46A8-4560-8AEA-7FB17F75D31A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3085637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074E87E2-6D77-447D-A1FC-8E674ED05F0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DEA3F1F2-2333-49C1-966B-8B0747012FF3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868223CD-010C-4CE7-8300-03F95075731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F46AF49-410A-49BD-9375-9C07FAF4C063}" type="datetimeFigureOut">
              <a:rPr kumimoji="1" lang="ja-JP" altLang="en-US" smtClean="0"/>
              <a:t>2019/5/8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00E69445-E486-4293-90D6-E24688BB432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42B8D612-CF1D-4C27-AE91-6531823B1A5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AC3222C-46A8-4560-8AEA-7FB17F75D31A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84560157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E9C3E57D-707D-48B3-990B-830DDF1711B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テキスト プレースホルダー 2">
            <a:extLst>
              <a:ext uri="{FF2B5EF4-FFF2-40B4-BE49-F238E27FC236}">
                <a16:creationId xmlns:a16="http://schemas.microsoft.com/office/drawing/2014/main" id="{6BBDDF00-15B2-4E4F-95EE-B823F0FC6B6C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AD8397B9-CFB0-4446-AC19-A5DCACC0409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F46AF49-410A-49BD-9375-9C07FAF4C063}" type="datetimeFigureOut">
              <a:rPr kumimoji="1" lang="ja-JP" altLang="en-US" smtClean="0"/>
              <a:t>2019/5/8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8836241D-C1E6-4497-8E25-7CCB74DDC81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7ED9B555-DBB6-493F-BB5B-BC2575346D7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AC3222C-46A8-4560-8AEA-7FB17F75D31A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59941608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E7E23847-BF8A-4406-A07D-B72179DE4BA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FF7BA51F-527D-4D6B-ABA7-0CF6B3754049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コンテンツ プレースホルダー 3">
            <a:extLst>
              <a:ext uri="{FF2B5EF4-FFF2-40B4-BE49-F238E27FC236}">
                <a16:creationId xmlns:a16="http://schemas.microsoft.com/office/drawing/2014/main" id="{2F810527-3269-4BD3-87DA-5AA489D0DEE2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5" name="日付プレースホルダー 4">
            <a:extLst>
              <a:ext uri="{FF2B5EF4-FFF2-40B4-BE49-F238E27FC236}">
                <a16:creationId xmlns:a16="http://schemas.microsoft.com/office/drawing/2014/main" id="{BF9E9D98-CBD8-4972-97D8-2CE66B72DA7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F46AF49-410A-49BD-9375-9C07FAF4C063}" type="datetimeFigureOut">
              <a:rPr kumimoji="1" lang="ja-JP" altLang="en-US" smtClean="0"/>
              <a:t>2019/5/8</a:t>
            </a:fld>
            <a:endParaRPr kumimoji="1" lang="ja-JP" altLang="en-US"/>
          </a:p>
        </p:txBody>
      </p:sp>
      <p:sp>
        <p:nvSpPr>
          <p:cNvPr id="6" name="フッター プレースホルダー 5">
            <a:extLst>
              <a:ext uri="{FF2B5EF4-FFF2-40B4-BE49-F238E27FC236}">
                <a16:creationId xmlns:a16="http://schemas.microsoft.com/office/drawing/2014/main" id="{E53178A6-A6F6-4473-8CA7-1DE3F97261A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>
            <a:extLst>
              <a:ext uri="{FF2B5EF4-FFF2-40B4-BE49-F238E27FC236}">
                <a16:creationId xmlns:a16="http://schemas.microsoft.com/office/drawing/2014/main" id="{9DAB3F8D-EE2D-48E6-B43D-60064C249D9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AC3222C-46A8-4560-8AEA-7FB17F75D31A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56829116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AB043F78-ABAE-4DDD-8DA7-629C3ED0A72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テキスト プレースホルダー 2">
            <a:extLst>
              <a:ext uri="{FF2B5EF4-FFF2-40B4-BE49-F238E27FC236}">
                <a16:creationId xmlns:a16="http://schemas.microsoft.com/office/drawing/2014/main" id="{D14D8D5C-3145-47A6-A475-4D7F9B7824CB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4" name="コンテンツ プレースホルダー 3">
            <a:extLst>
              <a:ext uri="{FF2B5EF4-FFF2-40B4-BE49-F238E27FC236}">
                <a16:creationId xmlns:a16="http://schemas.microsoft.com/office/drawing/2014/main" id="{B26C773E-FA84-433B-9FC0-C4CA16B0C08E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5" name="テキスト プレースホルダー 4">
            <a:extLst>
              <a:ext uri="{FF2B5EF4-FFF2-40B4-BE49-F238E27FC236}">
                <a16:creationId xmlns:a16="http://schemas.microsoft.com/office/drawing/2014/main" id="{E88B3444-C789-4D35-9663-E433D8A3BAA4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6" name="コンテンツ プレースホルダー 5">
            <a:extLst>
              <a:ext uri="{FF2B5EF4-FFF2-40B4-BE49-F238E27FC236}">
                <a16:creationId xmlns:a16="http://schemas.microsoft.com/office/drawing/2014/main" id="{8350386C-0E9C-4589-8199-900DE363B21E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7" name="日付プレースホルダー 6">
            <a:extLst>
              <a:ext uri="{FF2B5EF4-FFF2-40B4-BE49-F238E27FC236}">
                <a16:creationId xmlns:a16="http://schemas.microsoft.com/office/drawing/2014/main" id="{1CA0CD7C-F7F5-4677-8826-6BC0945A57E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F46AF49-410A-49BD-9375-9C07FAF4C063}" type="datetimeFigureOut">
              <a:rPr kumimoji="1" lang="ja-JP" altLang="en-US" smtClean="0"/>
              <a:t>2019/5/8</a:t>
            </a:fld>
            <a:endParaRPr kumimoji="1" lang="ja-JP" altLang="en-US"/>
          </a:p>
        </p:txBody>
      </p:sp>
      <p:sp>
        <p:nvSpPr>
          <p:cNvPr id="8" name="フッター プレースホルダー 7">
            <a:extLst>
              <a:ext uri="{FF2B5EF4-FFF2-40B4-BE49-F238E27FC236}">
                <a16:creationId xmlns:a16="http://schemas.microsoft.com/office/drawing/2014/main" id="{627F13A4-8D4D-4FF9-9E3E-FA392E60B0C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スライド番号プレースホルダー 8">
            <a:extLst>
              <a:ext uri="{FF2B5EF4-FFF2-40B4-BE49-F238E27FC236}">
                <a16:creationId xmlns:a16="http://schemas.microsoft.com/office/drawing/2014/main" id="{5D043364-769A-402E-AD70-07996567667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AC3222C-46A8-4560-8AEA-7FB17F75D31A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83707509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7608BC27-4799-40D2-8C3E-CD052CF3D4B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日付プレースホルダー 2">
            <a:extLst>
              <a:ext uri="{FF2B5EF4-FFF2-40B4-BE49-F238E27FC236}">
                <a16:creationId xmlns:a16="http://schemas.microsoft.com/office/drawing/2014/main" id="{C5DAFFBD-87E4-4F96-99FD-B066CD88792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F46AF49-410A-49BD-9375-9C07FAF4C063}" type="datetimeFigureOut">
              <a:rPr kumimoji="1" lang="ja-JP" altLang="en-US" smtClean="0"/>
              <a:t>2019/5/8</a:t>
            </a:fld>
            <a:endParaRPr kumimoji="1" lang="ja-JP" altLang="en-US"/>
          </a:p>
        </p:txBody>
      </p:sp>
      <p:sp>
        <p:nvSpPr>
          <p:cNvPr id="4" name="フッター プレースホルダー 3">
            <a:extLst>
              <a:ext uri="{FF2B5EF4-FFF2-40B4-BE49-F238E27FC236}">
                <a16:creationId xmlns:a16="http://schemas.microsoft.com/office/drawing/2014/main" id="{528BF6C8-96F4-476D-865B-832CB7AE01F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スライド番号プレースホルダー 4">
            <a:extLst>
              <a:ext uri="{FF2B5EF4-FFF2-40B4-BE49-F238E27FC236}">
                <a16:creationId xmlns:a16="http://schemas.microsoft.com/office/drawing/2014/main" id="{49FAC6C7-8CD2-466B-BCA4-63050E34963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AC3222C-46A8-4560-8AEA-7FB17F75D31A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08040439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>
            <a:extLst>
              <a:ext uri="{FF2B5EF4-FFF2-40B4-BE49-F238E27FC236}">
                <a16:creationId xmlns:a16="http://schemas.microsoft.com/office/drawing/2014/main" id="{E5F5F70F-D703-4062-A91D-91C7AAACF84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F46AF49-410A-49BD-9375-9C07FAF4C063}" type="datetimeFigureOut">
              <a:rPr kumimoji="1" lang="ja-JP" altLang="en-US" smtClean="0"/>
              <a:t>2019/5/8</a:t>
            </a:fld>
            <a:endParaRPr kumimoji="1" lang="ja-JP" altLang="en-US"/>
          </a:p>
        </p:txBody>
      </p:sp>
      <p:sp>
        <p:nvSpPr>
          <p:cNvPr id="3" name="フッター プレースホルダー 2">
            <a:extLst>
              <a:ext uri="{FF2B5EF4-FFF2-40B4-BE49-F238E27FC236}">
                <a16:creationId xmlns:a16="http://schemas.microsoft.com/office/drawing/2014/main" id="{E565117E-0F70-4D41-93E9-0FBFE5B7EFC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ー 3">
            <a:extLst>
              <a:ext uri="{FF2B5EF4-FFF2-40B4-BE49-F238E27FC236}">
                <a16:creationId xmlns:a16="http://schemas.microsoft.com/office/drawing/2014/main" id="{8A675DE0-7400-413D-B5CF-D7700B8E7CC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AC3222C-46A8-4560-8AEA-7FB17F75D31A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57853566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A04C00F5-EDDF-4B1E-94A4-6146D986867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70FB3CE2-3140-43CF-AD16-3548DC0B45B0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テキスト プレースホルダー 3">
            <a:extLst>
              <a:ext uri="{FF2B5EF4-FFF2-40B4-BE49-F238E27FC236}">
                <a16:creationId xmlns:a16="http://schemas.microsoft.com/office/drawing/2014/main" id="{599E5275-28B0-4341-B0D2-93EA9A77B13E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5" name="日付プレースホルダー 4">
            <a:extLst>
              <a:ext uri="{FF2B5EF4-FFF2-40B4-BE49-F238E27FC236}">
                <a16:creationId xmlns:a16="http://schemas.microsoft.com/office/drawing/2014/main" id="{AB553472-4635-4CD2-AA6C-DE4954291A6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F46AF49-410A-49BD-9375-9C07FAF4C063}" type="datetimeFigureOut">
              <a:rPr kumimoji="1" lang="ja-JP" altLang="en-US" smtClean="0"/>
              <a:t>2019/5/8</a:t>
            </a:fld>
            <a:endParaRPr kumimoji="1" lang="ja-JP" altLang="en-US"/>
          </a:p>
        </p:txBody>
      </p:sp>
      <p:sp>
        <p:nvSpPr>
          <p:cNvPr id="6" name="フッター プレースホルダー 5">
            <a:extLst>
              <a:ext uri="{FF2B5EF4-FFF2-40B4-BE49-F238E27FC236}">
                <a16:creationId xmlns:a16="http://schemas.microsoft.com/office/drawing/2014/main" id="{8373B4F2-A3C9-4293-9E3D-70FCA038411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>
            <a:extLst>
              <a:ext uri="{FF2B5EF4-FFF2-40B4-BE49-F238E27FC236}">
                <a16:creationId xmlns:a16="http://schemas.microsoft.com/office/drawing/2014/main" id="{919FE69C-1976-4483-B1A2-B34D202B906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AC3222C-46A8-4560-8AEA-7FB17F75D31A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27314703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0D812B3A-74C4-402B-B777-145D7470A90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図プレースホルダー 2">
            <a:extLst>
              <a:ext uri="{FF2B5EF4-FFF2-40B4-BE49-F238E27FC236}">
                <a16:creationId xmlns:a16="http://schemas.microsoft.com/office/drawing/2014/main" id="{EC6EEBF5-EEA5-499D-A56B-69332292EA90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kumimoji="1" lang="ja-JP" altLang="en-US"/>
          </a:p>
        </p:txBody>
      </p:sp>
      <p:sp>
        <p:nvSpPr>
          <p:cNvPr id="4" name="テキスト プレースホルダー 3">
            <a:extLst>
              <a:ext uri="{FF2B5EF4-FFF2-40B4-BE49-F238E27FC236}">
                <a16:creationId xmlns:a16="http://schemas.microsoft.com/office/drawing/2014/main" id="{544037D5-B871-4DB1-AC5D-18FD38AE918B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5" name="日付プレースホルダー 4">
            <a:extLst>
              <a:ext uri="{FF2B5EF4-FFF2-40B4-BE49-F238E27FC236}">
                <a16:creationId xmlns:a16="http://schemas.microsoft.com/office/drawing/2014/main" id="{D7C96007-76F7-4AB8-8149-BBAB1F181AC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F46AF49-410A-49BD-9375-9C07FAF4C063}" type="datetimeFigureOut">
              <a:rPr kumimoji="1" lang="ja-JP" altLang="en-US" smtClean="0"/>
              <a:t>2019/5/8</a:t>
            </a:fld>
            <a:endParaRPr kumimoji="1" lang="ja-JP" altLang="en-US"/>
          </a:p>
        </p:txBody>
      </p:sp>
      <p:sp>
        <p:nvSpPr>
          <p:cNvPr id="6" name="フッター プレースホルダー 5">
            <a:extLst>
              <a:ext uri="{FF2B5EF4-FFF2-40B4-BE49-F238E27FC236}">
                <a16:creationId xmlns:a16="http://schemas.microsoft.com/office/drawing/2014/main" id="{8B1C841F-F6AB-4AFE-8ECC-B104FA37EDB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>
            <a:extLst>
              <a:ext uri="{FF2B5EF4-FFF2-40B4-BE49-F238E27FC236}">
                <a16:creationId xmlns:a16="http://schemas.microsoft.com/office/drawing/2014/main" id="{53134B2F-8232-4C81-AEAC-BD04826B316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AC3222C-46A8-4560-8AEA-7FB17F75D31A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57843877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プレースホルダー 1">
            <a:extLst>
              <a:ext uri="{FF2B5EF4-FFF2-40B4-BE49-F238E27FC236}">
                <a16:creationId xmlns:a16="http://schemas.microsoft.com/office/drawing/2014/main" id="{CEB63B1E-3FF8-4D8A-BADC-E14CC3703E3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テキスト プレースホルダー 2">
            <a:extLst>
              <a:ext uri="{FF2B5EF4-FFF2-40B4-BE49-F238E27FC236}">
                <a16:creationId xmlns:a16="http://schemas.microsoft.com/office/drawing/2014/main" id="{8BBA924B-6686-441E-9730-4ECEB1DDC325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25F565DE-2412-4A04-8B3E-37817B55C214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F46AF49-410A-49BD-9375-9C07FAF4C063}" type="datetimeFigureOut">
              <a:rPr kumimoji="1" lang="ja-JP" altLang="en-US" smtClean="0"/>
              <a:t>2019/5/8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4DFD7F10-7088-4DA3-9D1C-4EE8FF3DDD8C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5B82EF5C-B37C-40C1-9078-4881E43FABAD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AC3222C-46A8-4560-8AEA-7FB17F75D31A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92252552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kumimoji="1"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矢印: 右 3">
            <a:extLst>
              <a:ext uri="{FF2B5EF4-FFF2-40B4-BE49-F238E27FC236}">
                <a16:creationId xmlns:a16="http://schemas.microsoft.com/office/drawing/2014/main" id="{2573847E-5A2F-4C57-85E7-B770E59A0AC6}"/>
              </a:ext>
            </a:extLst>
          </p:cNvPr>
          <p:cNvSpPr/>
          <p:nvPr/>
        </p:nvSpPr>
        <p:spPr>
          <a:xfrm>
            <a:off x="5208105" y="2385392"/>
            <a:ext cx="1497496" cy="1351721"/>
          </a:xfrm>
          <a:prstGeom prst="rightArrow">
            <a:avLst/>
          </a:prstGeom>
          <a:scene3d>
            <a:camera prst="orthographicFront"/>
            <a:lightRig rig="threePt" dir="t"/>
          </a:scene3d>
          <a:sp3d>
            <a:bevelT/>
          </a:sp3d>
        </p:spPr>
        <p:style>
          <a:lnRef idx="3">
            <a:schemeClr val="lt1"/>
          </a:lnRef>
          <a:fillRef idx="1">
            <a:schemeClr val="accent2"/>
          </a:fillRef>
          <a:effectRef idx="1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727277398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游ゴシック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游ゴシック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2</TotalTime>
  <Words>0</Words>
  <Application>Microsoft Office PowerPoint</Application>
  <PresentationFormat>ワイド画面</PresentationFormat>
  <Paragraphs>0</Paragraphs>
  <Slides>1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3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5" baseType="lpstr">
      <vt:lpstr>游ゴシック</vt:lpstr>
      <vt:lpstr>游ゴシック Light</vt:lpstr>
      <vt:lpstr>Arial</vt:lpstr>
      <vt:lpstr>Office テーマ</vt:lpstr>
      <vt:lpstr>PowerPoint プレゼンテーション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dc:creator>Gihyo Taro</dc:creator>
  <cp:lastModifiedBy>Gihyo Taro</cp:lastModifiedBy>
  <cp:revision>3</cp:revision>
  <dcterms:created xsi:type="dcterms:W3CDTF">2019-05-08T04:51:46Z</dcterms:created>
  <dcterms:modified xsi:type="dcterms:W3CDTF">2019-05-08T04:53:59Z</dcterms:modified>
</cp:coreProperties>
</file>

<file path=docProps/thumbnail.jpeg>
</file>