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31D171-0D75-4452-B6D5-91A313870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697616-1ABC-4C9D-B1A2-ED28C8851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941E25-66AA-42B3-9319-908680EB1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9A799E-CAC5-4BF9-8272-81C8FCB3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FC5B9-F85E-46E6-B6B7-016D1CDC6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69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FAE365-8E52-4A07-A010-0A1778542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F7F85D-51ED-499A-97B3-2D721637A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B9A190-0FC3-4769-A969-0F135DF53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DEF284-DFD0-495E-B7E8-B855E369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9EBFD6-1F32-4F81-8B32-3759B3F2A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2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97A299-74F1-4FCF-AB05-F7B525BB8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FEC846-4772-43F3-80F4-7BBB9C9C3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1A635E-F5F6-4E91-BA1B-E4917AC5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B62A57-079C-4BD2-ABC2-51692F8A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4BFB04-3D4A-4B9C-BB04-86CBA68F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2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3D472C-695D-4A24-B55A-BC61280C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492941-5B97-4310-BA84-AE9D2874A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365FBC-7D3A-4854-B796-F553C761F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BFDE28-48C0-4FD4-AD17-95072BEA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CBF9C-54D3-4820-8ECF-65833A53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9A2956-2A55-42C2-BD17-4E35B44E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85C4F-6A60-435B-8989-3B6B3634E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1A65DE-588B-4F3E-BD3A-CA1B7957B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F123CC-8ABA-40CE-9788-8C256802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171EC-DE14-4327-AB47-47C38696C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80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C89F8-E848-41CB-955F-C355AA0A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410BC0-2391-4CB8-A842-69E360264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490E31-614F-4CCC-B1C6-08D6EAECB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25535-BA28-4291-B9DD-4924C964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5C004A-49C1-45F5-BD3F-63BD9CC3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C709C9-F028-4873-8D01-75F52C8B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5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BB2D69-83D8-4F91-9C38-4F10D314B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10DFF9-992E-4117-A438-C744B7A1D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BC8664-7C3E-4446-B0F5-4C47D2019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EC9D66-0358-4EDE-8CB7-702EC56C06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EC9705C-AD0A-4277-BDA6-F3DB144084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A0C5E9-B85F-4843-A3B7-1B437D30B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926C283-96F0-4931-8713-37244A81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DB8755-2EDA-4557-A856-BB7F0860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23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56FE0-F345-49DC-9BBA-8B776FE60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CD7358F-4B89-4923-A43B-DDF25D20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689224-51D0-402D-84FD-358F3F9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4E9DD8-553D-4F3E-9685-3961A6D3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20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7A46330-49C6-4C8A-9454-EB54B653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9D308-B9A6-48D9-A965-14FB8E81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A69692-FDEE-4D61-A6DA-09E22BB5F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6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1DF3E7-A559-4BDC-A22A-4F2D0C466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AE64EC-02FA-40EF-8E2F-551BAA5B9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04087E-F24E-4382-9533-2B8CA6A9F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8A3AA5-F7A4-48A6-94A1-4866E33C7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26AC00-D2BD-47DD-8D56-072DDD1A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F73B00-6647-4347-8247-E562A7BCA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6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D8485-DD48-49E2-BF32-06A370205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FD2BF3-DBC7-4D80-B160-89BA7BF4D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B0997E-430C-4ED9-AFAA-DCBE93C55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D8254C-2894-48D6-BC0B-6EEEF25F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7532C2-2564-4474-A5B4-9E49EBCA2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97B43C-6A43-4B4A-936A-237FCFD8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7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A1179BA-9DA3-41F0-8BF8-C3A447CAC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096FDB-0AFB-4849-9AEF-6BAA9668B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986C5E-43E2-447E-AE15-8E9FC7CB1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E495B-244D-4A4D-A776-0F57C6E5C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0CAA8F-AB54-4502-9FC1-561033D51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1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1A928805-92E7-4DFA-AF92-C928CC35B60E}"/>
              </a:ext>
            </a:extLst>
          </p:cNvPr>
          <p:cNvSpPr/>
          <p:nvPr/>
        </p:nvSpPr>
        <p:spPr>
          <a:xfrm>
            <a:off x="4810539" y="3054626"/>
            <a:ext cx="1742661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48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2019-05-07T07:01:13Z</dcterms:created>
  <dcterms:modified xsi:type="dcterms:W3CDTF">2019-05-08T04:47:41Z</dcterms:modified>
</cp:coreProperties>
</file>