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6244FF-096E-4B8A-9227-2654D2D28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AF3825-6672-422C-AD10-1CEA89892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6F8438-4014-4C13-98C0-709502CCC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BA2BE9-A16A-4A0B-B885-1ECD78CE3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923C1E-1C74-4DCF-BB15-DF04F0AB8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23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3C7900-CD49-4C68-BCEF-78CC669BB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3C1CFC0-E60F-4028-AD3A-690BD7F607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665310-D8BD-453F-B52B-4144BA0A0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F2C2AC-65DC-4C8B-A9F7-1B203AE56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089F92-C191-4F06-A04C-654FB2940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18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1B9DDF6-5BF9-46F8-8313-25576D484A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820C5C-2CA1-497B-9C48-EB90052D0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1F612B-7041-4D7F-997C-516DDD182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7896AB-AFEF-46B4-AC61-28242414C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C2A221-2788-40EB-A270-989C971CB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343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578BBB-199B-45C2-9719-8454A00F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6F6359-32E9-4E56-9E8F-01F8EA13D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E81C45-9CCE-41E0-A2FD-B1CAA1EED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42C871-48F5-4689-9816-BC7DEAA38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E723BF-534D-4E43-95E6-EF190E5D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203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61006B-6B2B-41D8-AC76-0F8A478DA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A92634-3B5F-4047-85D7-064D9C89D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83DA3C-CCA5-4D79-BA95-A1705A831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B54BE8-D58B-480A-9761-F05514E75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19E4A1-94C7-4D79-8782-86E1A7168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23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78B9CD-8CA5-45F0-B3DD-AD4C151A5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D00FB1-1CDD-4A69-9ED5-5E2AA114E1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9EF3D1-37BC-4DFF-A27F-5E860409C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18C50E-5859-4085-9D02-22C019DC2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2EDB73-35AF-41BC-8EE9-FB31CB9EC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4EE0D8-C0B3-44B1-AF6E-6EB8036A6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34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4A0F56-97FD-47A1-B7BC-8842BFF36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16EF48-DA8B-4017-9AFB-F5CCC7848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0A3844-192D-49EC-BAA4-BCD71F214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259904A-0F43-41B4-B22C-1D0453E8B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6CB9052-F8D2-4C0E-96A8-902267D2D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9E9EF5D-4B0B-4678-8E9F-D104DA30A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D79C34-FB31-47E5-A89F-9B36DCC1B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52D9E4A-D77D-4196-A7AA-4DD3D863B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50C43-A6F7-4BF9-A15D-CA79BBDCB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5C7D079-7573-4D08-9FCF-2D65AD401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62FF664-0A75-4790-9981-2724A227B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C57C0E7-9A49-4A1D-8F42-42A70D5F9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66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D662563-CCF2-4068-9EE3-7A082BB51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6BD349B-2527-4E83-B030-2BFD443FB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696046B-CDD3-4042-B2CF-B5A13CD1E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91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1940FE-C3C3-4073-B844-F50C3BC31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395EA2-939E-4048-950D-B6A0727DB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BF319A-BFB3-4033-AC4A-6D953D6C8C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651512-3AF0-4F70-B12E-9096C721A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8C0ABE-BE19-4F24-8B9F-0EAF3247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970338-5258-4BF5-B8E1-43CE1CDBD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60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6CB907-9367-46B0-8999-BA72139D6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858253-A354-40FD-8764-B25965567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36C8764-933C-48F6-B68B-55ADE118B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98989A-AAFB-49E8-A9E8-0601CD338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A214D0-27EE-42CF-920C-D4815EA7F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D394E7-FD55-4788-B2FD-9DDD34F70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5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6D9D210-121D-4FDA-9C1A-2C065B78E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957FBE-249E-4918-8FCA-FB2D5DC83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7DC543-8362-4F2F-A730-2168DDC669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200CAB-2C76-4943-8C94-252E4DE55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451396-1DDA-4BAE-8C0B-541144E7E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59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88FD09FF-F432-4C78-AA5E-232ED1D8FD1E}"/>
              </a:ext>
            </a:extLst>
          </p:cNvPr>
          <p:cNvSpPr/>
          <p:nvPr/>
        </p:nvSpPr>
        <p:spPr>
          <a:xfrm>
            <a:off x="4863551" y="1113182"/>
            <a:ext cx="2054084" cy="1722781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E4CA0F9-47B5-46FB-AC62-1CCC2B14467F}"/>
              </a:ext>
            </a:extLst>
          </p:cNvPr>
          <p:cNvSpPr/>
          <p:nvPr/>
        </p:nvSpPr>
        <p:spPr>
          <a:xfrm>
            <a:off x="3975652" y="1802296"/>
            <a:ext cx="3154018" cy="17227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2FC0C010-3DCD-4EF5-B359-0DD66F45F07C}"/>
              </a:ext>
            </a:extLst>
          </p:cNvPr>
          <p:cNvSpPr/>
          <p:nvPr/>
        </p:nvSpPr>
        <p:spPr>
          <a:xfrm>
            <a:off x="4214191" y="2332383"/>
            <a:ext cx="1881809" cy="1881809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011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2019-05-08T05:18:07Z</dcterms:created>
  <dcterms:modified xsi:type="dcterms:W3CDTF">2019-05-08T05:19:31Z</dcterms:modified>
</cp:coreProperties>
</file>