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A74962-C697-4103-9499-02CBB941C8E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B44761EE-4CE7-4CE3-B2FB-8F41EB7E34F3}">
      <dgm:prSet/>
      <dgm:spPr/>
      <dgm:t>
        <a:bodyPr/>
        <a:lstStyle/>
        <a:p>
          <a:r>
            <a:rPr kumimoji="1" lang="ja-JP"/>
            <a:t>登録予約</a:t>
          </a:r>
          <a:endParaRPr lang="ja-JP"/>
        </a:p>
      </dgm:t>
    </dgm:pt>
    <dgm:pt modelId="{85A36C25-9AD0-4ED6-BC18-8E58E0A3A158}" type="parTrans" cxnId="{F31E0FD1-E12F-4070-AF63-487C86D14654}">
      <dgm:prSet/>
      <dgm:spPr/>
      <dgm:t>
        <a:bodyPr/>
        <a:lstStyle/>
        <a:p>
          <a:endParaRPr kumimoji="1" lang="ja-JP" altLang="en-US"/>
        </a:p>
      </dgm:t>
    </dgm:pt>
    <dgm:pt modelId="{685CAC68-6935-44BB-B869-DB2DC55D506E}" type="sibTrans" cxnId="{F31E0FD1-E12F-4070-AF63-487C86D14654}">
      <dgm:prSet/>
      <dgm:spPr/>
      <dgm:t>
        <a:bodyPr/>
        <a:lstStyle/>
        <a:p>
          <a:endParaRPr kumimoji="1" lang="ja-JP" altLang="en-US"/>
        </a:p>
      </dgm:t>
    </dgm:pt>
    <dgm:pt modelId="{523FF937-BA04-4BFC-86ED-087C09A4BB88}">
      <dgm:prSet/>
      <dgm:spPr/>
      <dgm:t>
        <a:bodyPr/>
        <a:lstStyle/>
        <a:p>
          <a:r>
            <a:rPr kumimoji="1" lang="ja-JP" baseline="0"/>
            <a:t>来社の日時の予約</a:t>
          </a:r>
          <a:endParaRPr lang="ja-JP"/>
        </a:p>
      </dgm:t>
    </dgm:pt>
    <dgm:pt modelId="{ED96F247-FC01-4B12-9C7D-94616357EB5C}" type="parTrans" cxnId="{AC29E3F7-4775-4DC9-86C6-D52EE7FBC982}">
      <dgm:prSet/>
      <dgm:spPr/>
      <dgm:t>
        <a:bodyPr/>
        <a:lstStyle/>
        <a:p>
          <a:endParaRPr kumimoji="1" lang="ja-JP" altLang="en-US"/>
        </a:p>
      </dgm:t>
    </dgm:pt>
    <dgm:pt modelId="{213F8DCF-1EFA-4D3C-A5DA-3AC9720D26BE}" type="sibTrans" cxnId="{AC29E3F7-4775-4DC9-86C6-D52EE7FBC982}">
      <dgm:prSet/>
      <dgm:spPr/>
      <dgm:t>
        <a:bodyPr/>
        <a:lstStyle/>
        <a:p>
          <a:endParaRPr kumimoji="1" lang="ja-JP" altLang="en-US"/>
        </a:p>
      </dgm:t>
    </dgm:pt>
    <dgm:pt modelId="{A87519B1-6149-4B1B-BDB9-BE34AF7AEC78}">
      <dgm:prSet/>
      <dgm:spPr/>
      <dgm:t>
        <a:bodyPr/>
        <a:lstStyle/>
        <a:p>
          <a:r>
            <a:rPr kumimoji="1" lang="ja-JP" baseline="0"/>
            <a:t>登録情報の入力</a:t>
          </a:r>
          <a:endParaRPr lang="ja-JP"/>
        </a:p>
      </dgm:t>
    </dgm:pt>
    <dgm:pt modelId="{305459D1-DC6D-4DBA-8BFC-907ACE4A5A10}" type="parTrans" cxnId="{F5D3AF66-47C6-4C6A-AB20-B356E167556E}">
      <dgm:prSet/>
      <dgm:spPr/>
      <dgm:t>
        <a:bodyPr/>
        <a:lstStyle/>
        <a:p>
          <a:endParaRPr kumimoji="1" lang="ja-JP" altLang="en-US"/>
        </a:p>
      </dgm:t>
    </dgm:pt>
    <dgm:pt modelId="{7EA47CF0-2890-48FC-8CEF-858C713897E5}" type="sibTrans" cxnId="{F5D3AF66-47C6-4C6A-AB20-B356E167556E}">
      <dgm:prSet/>
      <dgm:spPr/>
      <dgm:t>
        <a:bodyPr/>
        <a:lstStyle/>
        <a:p>
          <a:endParaRPr kumimoji="1" lang="ja-JP" altLang="en-US"/>
        </a:p>
      </dgm:t>
    </dgm:pt>
    <dgm:pt modelId="{37E49AC7-4AD8-47E2-BBB7-93D9434B8C43}">
      <dgm:prSet/>
      <dgm:spPr/>
      <dgm:t>
        <a:bodyPr/>
        <a:lstStyle/>
        <a:p>
          <a:r>
            <a:rPr kumimoji="1" lang="ja-JP"/>
            <a:t>来社登録</a:t>
          </a:r>
          <a:endParaRPr lang="ja-JP"/>
        </a:p>
      </dgm:t>
    </dgm:pt>
    <dgm:pt modelId="{C79F8B2C-B914-4550-ADBA-D481F30B0C9E}" type="parTrans" cxnId="{98442B93-5587-405D-8145-407EF48D1DC7}">
      <dgm:prSet/>
      <dgm:spPr/>
      <dgm:t>
        <a:bodyPr/>
        <a:lstStyle/>
        <a:p>
          <a:endParaRPr kumimoji="1" lang="ja-JP" altLang="en-US"/>
        </a:p>
      </dgm:t>
    </dgm:pt>
    <dgm:pt modelId="{B645C738-9578-422D-9F0B-0D89E0F5E142}" type="sibTrans" cxnId="{98442B93-5587-405D-8145-407EF48D1DC7}">
      <dgm:prSet/>
      <dgm:spPr/>
      <dgm:t>
        <a:bodyPr/>
        <a:lstStyle/>
        <a:p>
          <a:endParaRPr kumimoji="1" lang="ja-JP" altLang="en-US"/>
        </a:p>
      </dgm:t>
    </dgm:pt>
    <dgm:pt modelId="{DE76FC75-4CD9-4479-BDCE-F33DB98FBC33}">
      <dgm:prSet/>
      <dgm:spPr/>
      <dgm:t>
        <a:bodyPr/>
        <a:lstStyle/>
        <a:p>
          <a:r>
            <a:rPr kumimoji="1" lang="ja-JP" baseline="0"/>
            <a:t>登録情報の確認</a:t>
          </a:r>
          <a:endParaRPr lang="ja-JP"/>
        </a:p>
      </dgm:t>
    </dgm:pt>
    <dgm:pt modelId="{0EE3A1B6-7542-482D-89FC-A8B975F564C4}" type="parTrans" cxnId="{59E46B47-B0AF-4791-92AC-6CDEE6B5AF1E}">
      <dgm:prSet/>
      <dgm:spPr/>
      <dgm:t>
        <a:bodyPr/>
        <a:lstStyle/>
        <a:p>
          <a:endParaRPr kumimoji="1" lang="ja-JP" altLang="en-US"/>
        </a:p>
      </dgm:t>
    </dgm:pt>
    <dgm:pt modelId="{ADC66531-DE51-43D9-ABAD-46B3FE738CD7}" type="sibTrans" cxnId="{59E46B47-B0AF-4791-92AC-6CDEE6B5AF1E}">
      <dgm:prSet/>
      <dgm:spPr/>
      <dgm:t>
        <a:bodyPr/>
        <a:lstStyle/>
        <a:p>
          <a:endParaRPr kumimoji="1" lang="ja-JP" altLang="en-US"/>
        </a:p>
      </dgm:t>
    </dgm:pt>
    <dgm:pt modelId="{0D6AA29E-29DE-4676-AF4D-A352765E7E24}">
      <dgm:prSet/>
      <dgm:spPr/>
      <dgm:t>
        <a:bodyPr/>
        <a:lstStyle/>
        <a:p>
          <a:r>
            <a:rPr kumimoji="1" lang="ja-JP" baseline="0"/>
            <a:t>スキルチェック</a:t>
          </a:r>
          <a:endParaRPr lang="ja-JP"/>
        </a:p>
      </dgm:t>
    </dgm:pt>
    <dgm:pt modelId="{1A36EC21-2C1D-4BCB-AB19-61A03946A428}" type="parTrans" cxnId="{3023632B-F4F6-4FE0-9D89-B84D28E32B6B}">
      <dgm:prSet/>
      <dgm:spPr/>
      <dgm:t>
        <a:bodyPr/>
        <a:lstStyle/>
        <a:p>
          <a:endParaRPr kumimoji="1" lang="ja-JP" altLang="en-US"/>
        </a:p>
      </dgm:t>
    </dgm:pt>
    <dgm:pt modelId="{F1503278-79C7-4199-A3E9-3C344F10E24A}" type="sibTrans" cxnId="{3023632B-F4F6-4FE0-9D89-B84D28E32B6B}">
      <dgm:prSet/>
      <dgm:spPr/>
      <dgm:t>
        <a:bodyPr/>
        <a:lstStyle/>
        <a:p>
          <a:endParaRPr kumimoji="1" lang="ja-JP" altLang="en-US"/>
        </a:p>
      </dgm:t>
    </dgm:pt>
    <dgm:pt modelId="{7AD92412-6572-43F6-B5A7-AF2A55A6D91F}">
      <dgm:prSet/>
      <dgm:spPr/>
      <dgm:t>
        <a:bodyPr/>
        <a:lstStyle/>
        <a:p>
          <a:r>
            <a:rPr kumimoji="1" lang="ja-JP" baseline="0"/>
            <a:t>面接</a:t>
          </a:r>
          <a:endParaRPr lang="ja-JP"/>
        </a:p>
      </dgm:t>
    </dgm:pt>
    <dgm:pt modelId="{DD045304-49C8-44BE-B2AC-B2E522018BD3}" type="parTrans" cxnId="{B1D4A525-62C4-4157-8943-EDA9CFEE454D}">
      <dgm:prSet/>
      <dgm:spPr/>
      <dgm:t>
        <a:bodyPr/>
        <a:lstStyle/>
        <a:p>
          <a:endParaRPr kumimoji="1" lang="ja-JP" altLang="en-US"/>
        </a:p>
      </dgm:t>
    </dgm:pt>
    <dgm:pt modelId="{C8D87F31-5CAC-413B-AC47-D6E91571824A}" type="sibTrans" cxnId="{B1D4A525-62C4-4157-8943-EDA9CFEE454D}">
      <dgm:prSet/>
      <dgm:spPr/>
      <dgm:t>
        <a:bodyPr/>
        <a:lstStyle/>
        <a:p>
          <a:endParaRPr kumimoji="1" lang="ja-JP" altLang="en-US"/>
        </a:p>
      </dgm:t>
    </dgm:pt>
    <dgm:pt modelId="{BD788E03-0C9E-43F8-BCD4-F04B50845FDB}">
      <dgm:prSet/>
      <dgm:spPr/>
      <dgm:t>
        <a:bodyPr/>
        <a:lstStyle/>
        <a:p>
          <a:r>
            <a:rPr kumimoji="1" lang="ja-JP"/>
            <a:t>仕事の紹介</a:t>
          </a:r>
          <a:endParaRPr lang="ja-JP"/>
        </a:p>
      </dgm:t>
    </dgm:pt>
    <dgm:pt modelId="{FCD39188-2DBA-4EDE-B57D-02EC0E047400}" type="parTrans" cxnId="{447C2A20-A863-4363-BF40-CE3D4B41BC4B}">
      <dgm:prSet/>
      <dgm:spPr/>
      <dgm:t>
        <a:bodyPr/>
        <a:lstStyle/>
        <a:p>
          <a:endParaRPr kumimoji="1" lang="ja-JP" altLang="en-US"/>
        </a:p>
      </dgm:t>
    </dgm:pt>
    <dgm:pt modelId="{3AA3C056-51B1-4872-9E8B-56BE79722457}" type="sibTrans" cxnId="{447C2A20-A863-4363-BF40-CE3D4B41BC4B}">
      <dgm:prSet/>
      <dgm:spPr/>
      <dgm:t>
        <a:bodyPr/>
        <a:lstStyle/>
        <a:p>
          <a:endParaRPr kumimoji="1" lang="ja-JP" altLang="en-US"/>
        </a:p>
      </dgm:t>
    </dgm:pt>
    <dgm:pt modelId="{AAA770CD-69DF-4D53-AE49-8379002DAB7D}">
      <dgm:prSet/>
      <dgm:spPr/>
      <dgm:t>
        <a:bodyPr/>
        <a:lstStyle/>
        <a:p>
          <a:r>
            <a:rPr kumimoji="1" lang="ja-JP" baseline="0"/>
            <a:t>希望や条件に合った仕事の紹介</a:t>
          </a:r>
          <a:endParaRPr lang="ja-JP"/>
        </a:p>
      </dgm:t>
    </dgm:pt>
    <dgm:pt modelId="{9321835D-131A-4691-8C18-11DE8E67593F}" type="parTrans" cxnId="{44F6E173-E474-4E8A-83DC-B7E514A6D0AE}">
      <dgm:prSet/>
      <dgm:spPr/>
      <dgm:t>
        <a:bodyPr/>
        <a:lstStyle/>
        <a:p>
          <a:endParaRPr kumimoji="1" lang="ja-JP" altLang="en-US"/>
        </a:p>
      </dgm:t>
    </dgm:pt>
    <dgm:pt modelId="{3D8ADD89-268E-4E92-A379-AD9ECF2231C1}" type="sibTrans" cxnId="{44F6E173-E474-4E8A-83DC-B7E514A6D0AE}">
      <dgm:prSet/>
      <dgm:spPr/>
      <dgm:t>
        <a:bodyPr/>
        <a:lstStyle/>
        <a:p>
          <a:endParaRPr kumimoji="1" lang="ja-JP" altLang="en-US"/>
        </a:p>
      </dgm:t>
    </dgm:pt>
    <dgm:pt modelId="{A7CD0862-8FB3-4700-888F-E18AE6F45ACC}">
      <dgm:prSet/>
      <dgm:spPr/>
      <dgm:t>
        <a:bodyPr/>
        <a:lstStyle/>
        <a:p>
          <a:r>
            <a:rPr kumimoji="1" lang="ja-JP"/>
            <a:t>就業開始</a:t>
          </a:r>
          <a:endParaRPr lang="ja-JP"/>
        </a:p>
      </dgm:t>
    </dgm:pt>
    <dgm:pt modelId="{35F31EE1-F47A-475E-B342-ED49D3CE44DA}" type="parTrans" cxnId="{1D5869F6-3B6A-4C13-94AC-AC1D1DD9CE26}">
      <dgm:prSet/>
      <dgm:spPr/>
      <dgm:t>
        <a:bodyPr/>
        <a:lstStyle/>
        <a:p>
          <a:endParaRPr kumimoji="1" lang="ja-JP" altLang="en-US"/>
        </a:p>
      </dgm:t>
    </dgm:pt>
    <dgm:pt modelId="{40B13BE1-BEC8-462B-B23C-9BF56D35EC8F}" type="sibTrans" cxnId="{1D5869F6-3B6A-4C13-94AC-AC1D1DD9CE26}">
      <dgm:prSet/>
      <dgm:spPr/>
      <dgm:t>
        <a:bodyPr/>
        <a:lstStyle/>
        <a:p>
          <a:endParaRPr kumimoji="1" lang="ja-JP" altLang="en-US"/>
        </a:p>
      </dgm:t>
    </dgm:pt>
    <dgm:pt modelId="{186A8FBD-0EE1-4303-A85C-0D2C1E5E07C4}">
      <dgm:prSet/>
      <dgm:spPr/>
      <dgm:t>
        <a:bodyPr/>
        <a:lstStyle/>
        <a:p>
          <a:r>
            <a:rPr kumimoji="1" lang="ja-JP" baseline="0"/>
            <a:t>契約</a:t>
          </a:r>
          <a:endParaRPr lang="ja-JP"/>
        </a:p>
      </dgm:t>
    </dgm:pt>
    <dgm:pt modelId="{CD68DACF-52DF-4ACA-AFB5-0FB152288439}" type="parTrans" cxnId="{52D0607C-1113-4BB0-A5BB-45E1764B4805}">
      <dgm:prSet/>
      <dgm:spPr/>
      <dgm:t>
        <a:bodyPr/>
        <a:lstStyle/>
        <a:p>
          <a:endParaRPr kumimoji="1" lang="ja-JP" altLang="en-US"/>
        </a:p>
      </dgm:t>
    </dgm:pt>
    <dgm:pt modelId="{1B18AD8B-1255-42D6-AC1B-A8E04A0F45C3}" type="sibTrans" cxnId="{52D0607C-1113-4BB0-A5BB-45E1764B4805}">
      <dgm:prSet/>
      <dgm:spPr/>
      <dgm:t>
        <a:bodyPr/>
        <a:lstStyle/>
        <a:p>
          <a:endParaRPr kumimoji="1" lang="ja-JP" altLang="en-US"/>
        </a:p>
      </dgm:t>
    </dgm:pt>
    <dgm:pt modelId="{158E7EBA-32C0-441D-B013-4C0F69FFE23E}">
      <dgm:prSet/>
      <dgm:spPr/>
      <dgm:t>
        <a:bodyPr/>
        <a:lstStyle/>
        <a:p>
          <a:r>
            <a:rPr kumimoji="1" lang="ja-JP" baseline="0"/>
            <a:t>就業後のサポート</a:t>
          </a:r>
          <a:endParaRPr lang="ja-JP"/>
        </a:p>
      </dgm:t>
    </dgm:pt>
    <dgm:pt modelId="{1CD24B61-376D-49A0-BF06-6A83ED3F20ED}" type="parTrans" cxnId="{C196A291-53E3-4D76-8D20-7E706AD431BA}">
      <dgm:prSet/>
      <dgm:spPr/>
      <dgm:t>
        <a:bodyPr/>
        <a:lstStyle/>
        <a:p>
          <a:endParaRPr kumimoji="1" lang="ja-JP" altLang="en-US"/>
        </a:p>
      </dgm:t>
    </dgm:pt>
    <dgm:pt modelId="{F8F488F9-BEA9-4937-8224-EFFEFEE20444}" type="sibTrans" cxnId="{C196A291-53E3-4D76-8D20-7E706AD431BA}">
      <dgm:prSet/>
      <dgm:spPr/>
      <dgm:t>
        <a:bodyPr/>
        <a:lstStyle/>
        <a:p>
          <a:endParaRPr kumimoji="1" lang="ja-JP" altLang="en-US"/>
        </a:p>
      </dgm:t>
    </dgm:pt>
    <dgm:pt modelId="{1C68657A-546E-4A73-A7DD-188394B50226}" type="pres">
      <dgm:prSet presAssocID="{AEA74962-C697-4103-9499-02CBB941C8EF}" presName="Name0" presStyleCnt="0">
        <dgm:presLayoutVars>
          <dgm:dir/>
          <dgm:resizeHandles val="exact"/>
        </dgm:presLayoutVars>
      </dgm:prSet>
      <dgm:spPr/>
    </dgm:pt>
    <dgm:pt modelId="{E9688A38-5FB0-4EDD-8259-4D817B84A439}" type="pres">
      <dgm:prSet presAssocID="{B44761EE-4CE7-4CE3-B2FB-8F41EB7E34F3}" presName="node" presStyleLbl="node1" presStyleIdx="0" presStyleCnt="4">
        <dgm:presLayoutVars>
          <dgm:bulletEnabled val="1"/>
        </dgm:presLayoutVars>
      </dgm:prSet>
      <dgm:spPr/>
    </dgm:pt>
    <dgm:pt modelId="{571629BF-87BA-4E70-92FC-FB3EBE428974}" type="pres">
      <dgm:prSet presAssocID="{685CAC68-6935-44BB-B869-DB2DC55D506E}" presName="sibTrans" presStyleLbl="sibTrans2D1" presStyleIdx="0" presStyleCnt="3"/>
      <dgm:spPr/>
    </dgm:pt>
    <dgm:pt modelId="{4DF30E21-24A5-48EA-A7CF-D34A0352F47C}" type="pres">
      <dgm:prSet presAssocID="{685CAC68-6935-44BB-B869-DB2DC55D506E}" presName="connectorText" presStyleLbl="sibTrans2D1" presStyleIdx="0" presStyleCnt="3"/>
      <dgm:spPr/>
    </dgm:pt>
    <dgm:pt modelId="{61E45CEA-2692-49BA-8653-DF6D0F9EA2CF}" type="pres">
      <dgm:prSet presAssocID="{37E49AC7-4AD8-47E2-BBB7-93D9434B8C43}" presName="node" presStyleLbl="node1" presStyleIdx="1" presStyleCnt="4">
        <dgm:presLayoutVars>
          <dgm:bulletEnabled val="1"/>
        </dgm:presLayoutVars>
      </dgm:prSet>
      <dgm:spPr/>
    </dgm:pt>
    <dgm:pt modelId="{43E36880-9460-4A1F-AE84-E3BA89379AFC}" type="pres">
      <dgm:prSet presAssocID="{B645C738-9578-422D-9F0B-0D89E0F5E142}" presName="sibTrans" presStyleLbl="sibTrans2D1" presStyleIdx="1" presStyleCnt="3"/>
      <dgm:spPr/>
    </dgm:pt>
    <dgm:pt modelId="{630D3E6A-9FB2-445B-93ED-51CADC11C8ED}" type="pres">
      <dgm:prSet presAssocID="{B645C738-9578-422D-9F0B-0D89E0F5E142}" presName="connectorText" presStyleLbl="sibTrans2D1" presStyleIdx="1" presStyleCnt="3"/>
      <dgm:spPr/>
    </dgm:pt>
    <dgm:pt modelId="{81FDBC17-CE63-4832-BD43-1CAD581E73AB}" type="pres">
      <dgm:prSet presAssocID="{BD788E03-0C9E-43F8-BCD4-F04B50845FDB}" presName="node" presStyleLbl="node1" presStyleIdx="2" presStyleCnt="4">
        <dgm:presLayoutVars>
          <dgm:bulletEnabled val="1"/>
        </dgm:presLayoutVars>
      </dgm:prSet>
      <dgm:spPr/>
    </dgm:pt>
    <dgm:pt modelId="{B0F01703-5573-40F5-BB91-BD43AE3EDB74}" type="pres">
      <dgm:prSet presAssocID="{3AA3C056-51B1-4872-9E8B-56BE79722457}" presName="sibTrans" presStyleLbl="sibTrans2D1" presStyleIdx="2" presStyleCnt="3"/>
      <dgm:spPr/>
    </dgm:pt>
    <dgm:pt modelId="{F7EBE2AB-2676-48A5-966E-C692D38F3030}" type="pres">
      <dgm:prSet presAssocID="{3AA3C056-51B1-4872-9E8B-56BE79722457}" presName="connectorText" presStyleLbl="sibTrans2D1" presStyleIdx="2" presStyleCnt="3"/>
      <dgm:spPr/>
    </dgm:pt>
    <dgm:pt modelId="{09487E74-0E04-4657-86F5-79E834F3B120}" type="pres">
      <dgm:prSet presAssocID="{A7CD0862-8FB3-4700-888F-E18AE6F45ACC}" presName="node" presStyleLbl="node1" presStyleIdx="3" presStyleCnt="4">
        <dgm:presLayoutVars>
          <dgm:bulletEnabled val="1"/>
        </dgm:presLayoutVars>
      </dgm:prSet>
      <dgm:spPr/>
    </dgm:pt>
  </dgm:ptLst>
  <dgm:cxnLst>
    <dgm:cxn modelId="{BCECCF00-853A-4F06-8817-14755B6D4B3E}" type="presOf" srcId="{B645C738-9578-422D-9F0B-0D89E0F5E142}" destId="{43E36880-9460-4A1F-AE84-E3BA89379AFC}" srcOrd="0" destOrd="0" presId="urn:microsoft.com/office/officeart/2005/8/layout/process1"/>
    <dgm:cxn modelId="{B6585305-BE8A-4749-A226-72E53D5D06FB}" type="presOf" srcId="{A87519B1-6149-4B1B-BDB9-BE34AF7AEC78}" destId="{E9688A38-5FB0-4EDD-8259-4D817B84A439}" srcOrd="0" destOrd="2" presId="urn:microsoft.com/office/officeart/2005/8/layout/process1"/>
    <dgm:cxn modelId="{447C2A20-A863-4363-BF40-CE3D4B41BC4B}" srcId="{AEA74962-C697-4103-9499-02CBB941C8EF}" destId="{BD788E03-0C9E-43F8-BCD4-F04B50845FDB}" srcOrd="2" destOrd="0" parTransId="{FCD39188-2DBA-4EDE-B57D-02EC0E047400}" sibTransId="{3AA3C056-51B1-4872-9E8B-56BE79722457}"/>
    <dgm:cxn modelId="{B1D4A525-62C4-4157-8943-EDA9CFEE454D}" srcId="{37E49AC7-4AD8-47E2-BBB7-93D9434B8C43}" destId="{7AD92412-6572-43F6-B5A7-AF2A55A6D91F}" srcOrd="2" destOrd="0" parTransId="{DD045304-49C8-44BE-B2AC-B2E522018BD3}" sibTransId="{C8D87F31-5CAC-413B-AC47-D6E91571824A}"/>
    <dgm:cxn modelId="{17BB032A-F892-4316-8629-B67456B521B6}" type="presOf" srcId="{A7CD0862-8FB3-4700-888F-E18AE6F45ACC}" destId="{09487E74-0E04-4657-86F5-79E834F3B120}" srcOrd="0" destOrd="0" presId="urn:microsoft.com/office/officeart/2005/8/layout/process1"/>
    <dgm:cxn modelId="{3023632B-F4F6-4FE0-9D89-B84D28E32B6B}" srcId="{37E49AC7-4AD8-47E2-BBB7-93D9434B8C43}" destId="{0D6AA29E-29DE-4676-AF4D-A352765E7E24}" srcOrd="1" destOrd="0" parTransId="{1A36EC21-2C1D-4BCB-AB19-61A03946A428}" sibTransId="{F1503278-79C7-4199-A3E9-3C344F10E24A}"/>
    <dgm:cxn modelId="{8D6E782B-DD0D-49F3-B995-9D2C9F5C3212}" type="presOf" srcId="{AAA770CD-69DF-4D53-AE49-8379002DAB7D}" destId="{81FDBC17-CE63-4832-BD43-1CAD581E73AB}" srcOrd="0" destOrd="1" presId="urn:microsoft.com/office/officeart/2005/8/layout/process1"/>
    <dgm:cxn modelId="{CF117F5F-2F3C-409A-A256-57704AC3BC5A}" type="presOf" srcId="{186A8FBD-0EE1-4303-A85C-0D2C1E5E07C4}" destId="{09487E74-0E04-4657-86F5-79E834F3B120}" srcOrd="0" destOrd="1" presId="urn:microsoft.com/office/officeart/2005/8/layout/process1"/>
    <dgm:cxn modelId="{FBA7D763-25D3-49D8-B7F8-E8C5B1AFF0F6}" type="presOf" srcId="{7AD92412-6572-43F6-B5A7-AF2A55A6D91F}" destId="{61E45CEA-2692-49BA-8653-DF6D0F9EA2CF}" srcOrd="0" destOrd="3" presId="urn:microsoft.com/office/officeart/2005/8/layout/process1"/>
    <dgm:cxn modelId="{F5D3AF66-47C6-4C6A-AB20-B356E167556E}" srcId="{B44761EE-4CE7-4CE3-B2FB-8F41EB7E34F3}" destId="{A87519B1-6149-4B1B-BDB9-BE34AF7AEC78}" srcOrd="1" destOrd="0" parTransId="{305459D1-DC6D-4DBA-8BFC-907ACE4A5A10}" sibTransId="{7EA47CF0-2890-48FC-8CEF-858C713897E5}"/>
    <dgm:cxn modelId="{59E46B47-B0AF-4791-92AC-6CDEE6B5AF1E}" srcId="{37E49AC7-4AD8-47E2-BBB7-93D9434B8C43}" destId="{DE76FC75-4CD9-4479-BDCE-F33DB98FBC33}" srcOrd="0" destOrd="0" parTransId="{0EE3A1B6-7542-482D-89FC-A8B975F564C4}" sibTransId="{ADC66531-DE51-43D9-ABAD-46B3FE738CD7}"/>
    <dgm:cxn modelId="{7068146B-0CC5-4E6E-9038-C7E54BFD4B8F}" type="presOf" srcId="{685CAC68-6935-44BB-B869-DB2DC55D506E}" destId="{571629BF-87BA-4E70-92FC-FB3EBE428974}" srcOrd="0" destOrd="0" presId="urn:microsoft.com/office/officeart/2005/8/layout/process1"/>
    <dgm:cxn modelId="{CB81DF70-1114-4CAD-AEAB-9C9B1E2DF48D}" type="presOf" srcId="{3AA3C056-51B1-4872-9E8B-56BE79722457}" destId="{B0F01703-5573-40F5-BB91-BD43AE3EDB74}" srcOrd="0" destOrd="0" presId="urn:microsoft.com/office/officeart/2005/8/layout/process1"/>
    <dgm:cxn modelId="{44F6E173-E474-4E8A-83DC-B7E514A6D0AE}" srcId="{BD788E03-0C9E-43F8-BCD4-F04B50845FDB}" destId="{AAA770CD-69DF-4D53-AE49-8379002DAB7D}" srcOrd="0" destOrd="0" parTransId="{9321835D-131A-4691-8C18-11DE8E67593F}" sibTransId="{3D8ADD89-268E-4E92-A379-AD9ECF2231C1}"/>
    <dgm:cxn modelId="{67CC3478-AB89-4665-BEBC-9F2D8C913A65}" type="presOf" srcId="{685CAC68-6935-44BB-B869-DB2DC55D506E}" destId="{4DF30E21-24A5-48EA-A7CF-D34A0352F47C}" srcOrd="1" destOrd="0" presId="urn:microsoft.com/office/officeart/2005/8/layout/process1"/>
    <dgm:cxn modelId="{032FCF7A-754F-402C-99A8-2A1B0A0838CE}" type="presOf" srcId="{B645C738-9578-422D-9F0B-0D89E0F5E142}" destId="{630D3E6A-9FB2-445B-93ED-51CADC11C8ED}" srcOrd="1" destOrd="0" presId="urn:microsoft.com/office/officeart/2005/8/layout/process1"/>
    <dgm:cxn modelId="{52D0607C-1113-4BB0-A5BB-45E1764B4805}" srcId="{A7CD0862-8FB3-4700-888F-E18AE6F45ACC}" destId="{186A8FBD-0EE1-4303-A85C-0D2C1E5E07C4}" srcOrd="0" destOrd="0" parTransId="{CD68DACF-52DF-4ACA-AFB5-0FB152288439}" sibTransId="{1B18AD8B-1255-42D6-AC1B-A8E04A0F45C3}"/>
    <dgm:cxn modelId="{EA64C27D-5473-47AC-ADB0-1CB5FC1B96BF}" type="presOf" srcId="{DE76FC75-4CD9-4479-BDCE-F33DB98FBC33}" destId="{61E45CEA-2692-49BA-8653-DF6D0F9EA2CF}" srcOrd="0" destOrd="1" presId="urn:microsoft.com/office/officeart/2005/8/layout/process1"/>
    <dgm:cxn modelId="{25F65B87-0976-43CD-930F-7EA1640C9C3A}" type="presOf" srcId="{B44761EE-4CE7-4CE3-B2FB-8F41EB7E34F3}" destId="{E9688A38-5FB0-4EDD-8259-4D817B84A439}" srcOrd="0" destOrd="0" presId="urn:microsoft.com/office/officeart/2005/8/layout/process1"/>
    <dgm:cxn modelId="{EDEE498A-1B5B-46D6-B6EA-9B4E53EA97E8}" type="presOf" srcId="{0D6AA29E-29DE-4676-AF4D-A352765E7E24}" destId="{61E45CEA-2692-49BA-8653-DF6D0F9EA2CF}" srcOrd="0" destOrd="2" presId="urn:microsoft.com/office/officeart/2005/8/layout/process1"/>
    <dgm:cxn modelId="{C196A291-53E3-4D76-8D20-7E706AD431BA}" srcId="{A7CD0862-8FB3-4700-888F-E18AE6F45ACC}" destId="{158E7EBA-32C0-441D-B013-4C0F69FFE23E}" srcOrd="1" destOrd="0" parTransId="{1CD24B61-376D-49A0-BF06-6A83ED3F20ED}" sibTransId="{F8F488F9-BEA9-4937-8224-EFFEFEE20444}"/>
    <dgm:cxn modelId="{98442B93-5587-405D-8145-407EF48D1DC7}" srcId="{AEA74962-C697-4103-9499-02CBB941C8EF}" destId="{37E49AC7-4AD8-47E2-BBB7-93D9434B8C43}" srcOrd="1" destOrd="0" parTransId="{C79F8B2C-B914-4550-ADBA-D481F30B0C9E}" sibTransId="{B645C738-9578-422D-9F0B-0D89E0F5E142}"/>
    <dgm:cxn modelId="{E897339D-BBBC-4D16-A419-6FC31C5AAEBE}" type="presOf" srcId="{523FF937-BA04-4BFC-86ED-087C09A4BB88}" destId="{E9688A38-5FB0-4EDD-8259-4D817B84A439}" srcOrd="0" destOrd="1" presId="urn:microsoft.com/office/officeart/2005/8/layout/process1"/>
    <dgm:cxn modelId="{58B65C9D-BFD9-4873-817B-0758E9517AFA}" type="presOf" srcId="{37E49AC7-4AD8-47E2-BBB7-93D9434B8C43}" destId="{61E45CEA-2692-49BA-8653-DF6D0F9EA2CF}" srcOrd="0" destOrd="0" presId="urn:microsoft.com/office/officeart/2005/8/layout/process1"/>
    <dgm:cxn modelId="{58B2ECAF-C625-48BC-A9CA-E196620BEDB9}" type="presOf" srcId="{BD788E03-0C9E-43F8-BCD4-F04B50845FDB}" destId="{81FDBC17-CE63-4832-BD43-1CAD581E73AB}" srcOrd="0" destOrd="0" presId="urn:microsoft.com/office/officeart/2005/8/layout/process1"/>
    <dgm:cxn modelId="{63B3F5C5-E1D9-4623-AFE4-7A8E9F78C723}" type="presOf" srcId="{3AA3C056-51B1-4872-9E8B-56BE79722457}" destId="{F7EBE2AB-2676-48A5-966E-C692D38F3030}" srcOrd="1" destOrd="0" presId="urn:microsoft.com/office/officeart/2005/8/layout/process1"/>
    <dgm:cxn modelId="{F31E0FD1-E12F-4070-AF63-487C86D14654}" srcId="{AEA74962-C697-4103-9499-02CBB941C8EF}" destId="{B44761EE-4CE7-4CE3-B2FB-8F41EB7E34F3}" srcOrd="0" destOrd="0" parTransId="{85A36C25-9AD0-4ED6-BC18-8E58E0A3A158}" sibTransId="{685CAC68-6935-44BB-B869-DB2DC55D506E}"/>
    <dgm:cxn modelId="{FF2398DA-E8E8-453C-B1BD-2B09CBF88BB2}" type="presOf" srcId="{AEA74962-C697-4103-9499-02CBB941C8EF}" destId="{1C68657A-546E-4A73-A7DD-188394B50226}" srcOrd="0" destOrd="0" presId="urn:microsoft.com/office/officeart/2005/8/layout/process1"/>
    <dgm:cxn modelId="{5211D1DE-2D25-414A-8108-F397FDDF09B1}" type="presOf" srcId="{158E7EBA-32C0-441D-B013-4C0F69FFE23E}" destId="{09487E74-0E04-4657-86F5-79E834F3B120}" srcOrd="0" destOrd="2" presId="urn:microsoft.com/office/officeart/2005/8/layout/process1"/>
    <dgm:cxn modelId="{1D5869F6-3B6A-4C13-94AC-AC1D1DD9CE26}" srcId="{AEA74962-C697-4103-9499-02CBB941C8EF}" destId="{A7CD0862-8FB3-4700-888F-E18AE6F45ACC}" srcOrd="3" destOrd="0" parTransId="{35F31EE1-F47A-475E-B342-ED49D3CE44DA}" sibTransId="{40B13BE1-BEC8-462B-B23C-9BF56D35EC8F}"/>
    <dgm:cxn modelId="{AC29E3F7-4775-4DC9-86C6-D52EE7FBC982}" srcId="{B44761EE-4CE7-4CE3-B2FB-8F41EB7E34F3}" destId="{523FF937-BA04-4BFC-86ED-087C09A4BB88}" srcOrd="0" destOrd="0" parTransId="{ED96F247-FC01-4B12-9C7D-94616357EB5C}" sibTransId="{213F8DCF-1EFA-4D3C-A5DA-3AC9720D26BE}"/>
    <dgm:cxn modelId="{76FCAF44-E401-45D7-A649-1CA0807E64A2}" type="presParOf" srcId="{1C68657A-546E-4A73-A7DD-188394B50226}" destId="{E9688A38-5FB0-4EDD-8259-4D817B84A439}" srcOrd="0" destOrd="0" presId="urn:microsoft.com/office/officeart/2005/8/layout/process1"/>
    <dgm:cxn modelId="{70039496-6E68-4689-A39B-CC2F594A5538}" type="presParOf" srcId="{1C68657A-546E-4A73-A7DD-188394B50226}" destId="{571629BF-87BA-4E70-92FC-FB3EBE428974}" srcOrd="1" destOrd="0" presId="urn:microsoft.com/office/officeart/2005/8/layout/process1"/>
    <dgm:cxn modelId="{515EEDDD-C8B1-4ACC-B408-0C06A9DE8149}" type="presParOf" srcId="{571629BF-87BA-4E70-92FC-FB3EBE428974}" destId="{4DF30E21-24A5-48EA-A7CF-D34A0352F47C}" srcOrd="0" destOrd="0" presId="urn:microsoft.com/office/officeart/2005/8/layout/process1"/>
    <dgm:cxn modelId="{744B89A2-B9DC-42D0-A89C-68223E073B86}" type="presParOf" srcId="{1C68657A-546E-4A73-A7DD-188394B50226}" destId="{61E45CEA-2692-49BA-8653-DF6D0F9EA2CF}" srcOrd="2" destOrd="0" presId="urn:microsoft.com/office/officeart/2005/8/layout/process1"/>
    <dgm:cxn modelId="{7CAFC182-17A3-460F-9E47-DFEAAD435DF7}" type="presParOf" srcId="{1C68657A-546E-4A73-A7DD-188394B50226}" destId="{43E36880-9460-4A1F-AE84-E3BA89379AFC}" srcOrd="3" destOrd="0" presId="urn:microsoft.com/office/officeart/2005/8/layout/process1"/>
    <dgm:cxn modelId="{BF905634-9EC3-4230-A483-D3CEB4467F48}" type="presParOf" srcId="{43E36880-9460-4A1F-AE84-E3BA89379AFC}" destId="{630D3E6A-9FB2-445B-93ED-51CADC11C8ED}" srcOrd="0" destOrd="0" presId="urn:microsoft.com/office/officeart/2005/8/layout/process1"/>
    <dgm:cxn modelId="{179E93A7-360F-4173-B28F-181D1335A88E}" type="presParOf" srcId="{1C68657A-546E-4A73-A7DD-188394B50226}" destId="{81FDBC17-CE63-4832-BD43-1CAD581E73AB}" srcOrd="4" destOrd="0" presId="urn:microsoft.com/office/officeart/2005/8/layout/process1"/>
    <dgm:cxn modelId="{96D0A829-791C-40CB-B745-29354A3AFF65}" type="presParOf" srcId="{1C68657A-546E-4A73-A7DD-188394B50226}" destId="{B0F01703-5573-40F5-BB91-BD43AE3EDB74}" srcOrd="5" destOrd="0" presId="urn:microsoft.com/office/officeart/2005/8/layout/process1"/>
    <dgm:cxn modelId="{C77F63F6-5E71-4B62-A4FB-1C42AF9E3BA5}" type="presParOf" srcId="{B0F01703-5573-40F5-BB91-BD43AE3EDB74}" destId="{F7EBE2AB-2676-48A5-966E-C692D38F3030}" srcOrd="0" destOrd="0" presId="urn:microsoft.com/office/officeart/2005/8/layout/process1"/>
    <dgm:cxn modelId="{07870773-31AF-43E8-9E85-094D4F3D1FA0}" type="presParOf" srcId="{1C68657A-546E-4A73-A7DD-188394B50226}" destId="{09487E74-0E04-4657-86F5-79E834F3B12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88A38-5FB0-4EDD-8259-4D817B84A439}">
      <dsp:nvSpPr>
        <dsp:cNvPr id="0" name=""/>
        <dsp:cNvSpPr/>
      </dsp:nvSpPr>
      <dsp:spPr>
        <a:xfrm>
          <a:off x="4220" y="909039"/>
          <a:ext cx="1845160" cy="1632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登録予約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来社の日時の予約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登録情報の入力</a:t>
          </a:r>
          <a:endParaRPr lang="ja-JP" sz="1400" kern="1200"/>
        </a:p>
      </dsp:txBody>
      <dsp:txXfrm>
        <a:off x="52035" y="956854"/>
        <a:ext cx="1749530" cy="1536904"/>
      </dsp:txXfrm>
    </dsp:sp>
    <dsp:sp modelId="{571629BF-87BA-4E70-92FC-FB3EBE428974}">
      <dsp:nvSpPr>
        <dsp:cNvPr id="0" name=""/>
        <dsp:cNvSpPr/>
      </dsp:nvSpPr>
      <dsp:spPr>
        <a:xfrm>
          <a:off x="2033896" y="1496506"/>
          <a:ext cx="391174" cy="457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2033896" y="1588026"/>
        <a:ext cx="273822" cy="274559"/>
      </dsp:txXfrm>
    </dsp:sp>
    <dsp:sp modelId="{61E45CEA-2692-49BA-8653-DF6D0F9EA2CF}">
      <dsp:nvSpPr>
        <dsp:cNvPr id="0" name=""/>
        <dsp:cNvSpPr/>
      </dsp:nvSpPr>
      <dsp:spPr>
        <a:xfrm>
          <a:off x="2587444" y="909039"/>
          <a:ext cx="1845160" cy="1632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来社登録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登録情報の確認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スキルチェック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面接</a:t>
          </a:r>
          <a:endParaRPr lang="ja-JP" sz="1400" kern="1200"/>
        </a:p>
      </dsp:txBody>
      <dsp:txXfrm>
        <a:off x="2635259" y="956854"/>
        <a:ext cx="1749530" cy="1536904"/>
      </dsp:txXfrm>
    </dsp:sp>
    <dsp:sp modelId="{43E36880-9460-4A1F-AE84-E3BA89379AFC}">
      <dsp:nvSpPr>
        <dsp:cNvPr id="0" name=""/>
        <dsp:cNvSpPr/>
      </dsp:nvSpPr>
      <dsp:spPr>
        <a:xfrm>
          <a:off x="4617121" y="1496506"/>
          <a:ext cx="391174" cy="457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4617121" y="1588026"/>
        <a:ext cx="273822" cy="274559"/>
      </dsp:txXfrm>
    </dsp:sp>
    <dsp:sp modelId="{81FDBC17-CE63-4832-BD43-1CAD581E73AB}">
      <dsp:nvSpPr>
        <dsp:cNvPr id="0" name=""/>
        <dsp:cNvSpPr/>
      </dsp:nvSpPr>
      <dsp:spPr>
        <a:xfrm>
          <a:off x="5170669" y="909039"/>
          <a:ext cx="1845160" cy="1632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仕事の紹介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希望や条件に合った仕事の紹介</a:t>
          </a:r>
          <a:endParaRPr lang="ja-JP" sz="1400" kern="1200"/>
        </a:p>
      </dsp:txBody>
      <dsp:txXfrm>
        <a:off x="5218484" y="956854"/>
        <a:ext cx="1749530" cy="1536904"/>
      </dsp:txXfrm>
    </dsp:sp>
    <dsp:sp modelId="{B0F01703-5573-40F5-BB91-BD43AE3EDB74}">
      <dsp:nvSpPr>
        <dsp:cNvPr id="0" name=""/>
        <dsp:cNvSpPr/>
      </dsp:nvSpPr>
      <dsp:spPr>
        <a:xfrm>
          <a:off x="7200346" y="1496506"/>
          <a:ext cx="391174" cy="457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7200346" y="1588026"/>
        <a:ext cx="273822" cy="274559"/>
      </dsp:txXfrm>
    </dsp:sp>
    <dsp:sp modelId="{09487E74-0E04-4657-86F5-79E834F3B120}">
      <dsp:nvSpPr>
        <dsp:cNvPr id="0" name=""/>
        <dsp:cNvSpPr/>
      </dsp:nvSpPr>
      <dsp:spPr>
        <a:xfrm>
          <a:off x="7753894" y="909039"/>
          <a:ext cx="1845160" cy="1632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就業開始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契約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 baseline="0"/>
            <a:t>就業後のサポート</a:t>
          </a:r>
          <a:endParaRPr lang="ja-JP" sz="1400" kern="1200"/>
        </a:p>
      </dsp:txBody>
      <dsp:txXfrm>
        <a:off x="7801709" y="956854"/>
        <a:ext cx="1749530" cy="1536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54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06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75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4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3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A468-2701-4FF9-9A37-49BBAF55E5C2}" type="datetimeFigureOut">
              <a:rPr kumimoji="1" lang="ja-JP" altLang="en-US" smtClean="0"/>
              <a:t>2019/5/8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93762A8-37A8-4862-A919-4537690916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2E62439-A6E8-4817-824D-5B37BD68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派遣スタッフ登録の流れ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9D2D37D4-CA1F-4D51-A459-4EBFCF3E66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527755"/>
              </p:ext>
            </p:extLst>
          </p:nvPr>
        </p:nvGraphicFramePr>
        <p:xfrm>
          <a:off x="1451579" y="2015732"/>
          <a:ext cx="9603275" cy="3450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1068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</TotalTime>
  <Words>41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派遣スタッフ登録の流れ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派遣スタッフ登録の流れ</dc:title>
  <dc:creator>Gihyo Taro</dc:creator>
  <cp:lastModifiedBy>Gihyo Taro</cp:lastModifiedBy>
  <cp:revision>5</cp:revision>
  <dcterms:created xsi:type="dcterms:W3CDTF">2019-05-08T07:27:12Z</dcterms:created>
  <dcterms:modified xsi:type="dcterms:W3CDTF">2019-05-08T07:37:14Z</dcterms:modified>
</cp:coreProperties>
</file>