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tags/tag1.xml" ContentType="application/vnd.openxmlformats-officedocument.presentationml.tags+xml"/>
  <Override PartName="/ppt/notesSlides/notesSlide2.xml" ContentType="application/vnd.openxmlformats-officedocument.presentationml.notesSlide+xml"/>
  <Override PartName="/ppt/ink/ink1.xml" ContentType="application/inkml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61" r:id="rId4"/>
    <p:sldId id="263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81181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1366" units="cm"/>
          <inkml:channel name="Y" type="integer" max="768" units="cm"/>
          <inkml:channel name="T" type="integer" max="2.14748E9" units="dev"/>
        </inkml:traceFormat>
        <inkml:channelProperties>
          <inkml:channelProperty channel="X" name="resolution" value="39.7093" units="1/cm"/>
          <inkml:channelProperty channel="Y" name="resolution" value="39.58763" units="1/cm"/>
          <inkml:channelProperty channel="T" name="resolution" value="1" units="1/dev"/>
        </inkml:channelProperties>
      </inkml:inkSource>
      <inkml:timestamp xml:id="ts0" timeString="2019-06-10T06:55:05.909"/>
    </inkml:context>
    <inkml:brush xml:id="br0">
      <inkml:brushProperty name="width" value="0.08819" units="cm"/>
      <inkml:brushProperty name="height" value="0.35278" units="cm"/>
      <inkml:brushProperty name="color" value="#FFFF00"/>
      <inkml:brushProperty name="tip" value="rectangle"/>
      <inkml:brushProperty name="rasterOp" value="maskPen"/>
    </inkml:brush>
  </inkml:definitions>
  <inkml:trace contextRef="#ctx0" brushRef="#br0">7119 9823 0,'25'0'172,"0"0"-140,-1 0-32,1 0 31,0 0-16,0 0 48,0 0-63,-1 0 31,1 0 0,0 0-15,0 0 0,0 0 31,-1 0-16,1 0-16,0 0 1,0 0 0,0 0 15,-1 0-15,1 0-1,0 0 1,0 0 15,0 0-15,-1 0 46,1 0-15,0 0-31,0 0-1,0 0 1,-1 0 15,1 0-15,0 0-1,0 0 17,0 0-32,-1 0 15,1 0 17,0 0-17,0 0 1,0 0 15,0 0-15,-1 0 15,26 0 0,-25 0 0,0 0-15,-1 0 0,1 0-1,0 0 1,0 0 0,0 0-1,-1 0 1,1 0 15,0 0-31,0 0 16,24 0-1,-24 0 17,0-25-1,25 25-16,-50-25 17,0 0 46,24 25 422,1 0-500,0 0 15,0 0 1,0 0 0,-1 0-1,1 0 1,0 0 15,0 0-15,0 0-16,-1 0 15,26 0 1,0 0 0,-26 0-1,26 0 1,-25 0-16,0 0 16,0 0-1,24 0 1,1 0-1,-25 0 1,24 0 15,-24 0-15,0 0 0,0 0-1,-1 0 16,1 0-31,25 0 32,-25 0-17,24 0 1,-24 0 0,0 0-1,0 0 1,-1 0-1,1 0 17,50 0-17,-51 0 1,26 0 0,0 0-1,-26 0 1,1 0-16,0 0 15,25 0 1,-26 0 0,51 0-1,-25 0 1,-1 0 0,-24 0-1,0 0 1,49 0 15,-49 0-31,25 0 31,-26 0 1,1 0-17,0 0 79,0 0-94,0 0 16,-1 0-16,1 0 15,0 25 1,0-25 15,0 0 0,-1 0-15,1 0 0,0 0-1,0 0 1,0 0-1,-1 0 1</inkml:trace>
</inkml:ink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A663BC-0CE0-4D09-A379-01E77E2175B0}" type="datetimeFigureOut">
              <a:rPr kumimoji="1" lang="ja-JP" altLang="en-US" smtClean="0"/>
              <a:t>2019/6/14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0149F5-D2C7-45CF-A496-0431699D09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5164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ja-JP" altLang="en-US" dirty="0"/>
              <a:t>会社概要</a:t>
            </a:r>
            <a:endParaRPr kumimoji="1" lang="en-US" altLang="ja-JP" dirty="0"/>
          </a:p>
          <a:p>
            <a:r>
              <a:rPr kumimoji="1" lang="ja-JP" altLang="en-US" dirty="0"/>
              <a:t>事業内容（個人向け）</a:t>
            </a:r>
            <a:endParaRPr kumimoji="1" lang="en-US" altLang="ja-JP" dirty="0"/>
          </a:p>
          <a:p>
            <a:r>
              <a:rPr kumimoji="1" lang="ja-JP" altLang="en-US" dirty="0"/>
              <a:t>事業内容（法人向け）</a:t>
            </a:r>
            <a:endParaRPr kumimoji="1" lang="en-US" altLang="ja-JP" dirty="0"/>
          </a:p>
          <a:p>
            <a:r>
              <a:rPr kumimoji="1" lang="ja-JP" altLang="en-US" dirty="0"/>
              <a:t>新卒採用募集要項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954863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年受講者数のべ</a:t>
            </a:r>
            <a:r>
              <a:rPr kumimoji="1" lang="en-US" altLang="ja-JP" dirty="0"/>
              <a:t>62</a:t>
            </a:r>
            <a:r>
              <a:rPr kumimoji="1" lang="ja-JP" altLang="en-US" dirty="0"/>
              <a:t>万人</a:t>
            </a:r>
            <a:endParaRPr kumimoji="1" lang="en-US" altLang="ja-JP" dirty="0"/>
          </a:p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年受講者修了率</a:t>
            </a:r>
            <a:r>
              <a:rPr kumimoji="1" lang="en-US" altLang="ja-JP" dirty="0"/>
              <a:t>82</a:t>
            </a:r>
            <a:r>
              <a:rPr kumimoji="1" lang="ja-JP" altLang="en-US" dirty="0"/>
              <a:t>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EF18349-3762-4355-A313-FB2AA2B1AA35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171638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利用企業約</a:t>
            </a:r>
            <a:r>
              <a:rPr kumimoji="1" lang="en-US" altLang="ja-JP" dirty="0"/>
              <a:t>4,200</a:t>
            </a:r>
            <a:r>
              <a:rPr kumimoji="1" lang="ja-JP" altLang="en-US" dirty="0"/>
              <a:t>社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422843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質疑応答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8106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3739D-8B1C-436A-B43F-F1FCA61FE66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ADA3-C58C-408B-95B6-67E2052D51B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74F4-B991-4983-BEC0-D8BB9E2596E5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C170D7-D9C8-47FF-915E-9E3AEE2E5FE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1CD0C-48FC-4B0F-B28F-AC9CB1B2E4AC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CA3BC6-A734-4831-94FB-313AC506158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464E49-DB95-48F0-ACF1-576A0E8B77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9AB88-07E8-4977-ADEF-ACAA247423A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D7DB4-1383-4B2B-BF7A-AD5323F499F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11EFE-633F-44D9-A886-9942C95E0D2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C5DFD003-8427-4914-9803-29F8ABFA310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424BF-B34D-4371-811C-C621869E357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Relationship Id="rId5" Type="http://schemas.openxmlformats.org/officeDocument/2006/relationships/image" Target="NULL"/><Relationship Id="rId4" Type="http://schemas.openxmlformats.org/officeDocument/2006/relationships/customXml" Target="../ink/ink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solidFill>
                  <a:schemeClr val="accent1">
                    <a:lumMod val="75000"/>
                  </a:schemeClr>
                </a:solidFill>
                <a:latin typeface="Yu Gothic UI Semibold" panose="020B0700000000000000" pitchFamily="50" charset="-128"/>
                <a:ea typeface="Yu Gothic UI Semibold" panose="020B0700000000000000" pitchFamily="50" charset="-128"/>
              </a:rPr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/>
              <a:t>株式会社デジタルスクール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9FA235-7152-4EF9-8A04-947F729C71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8087D-16FA-4C8E-8670-B3AE568D794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F32E411-57AE-491C-99E6-67BFC4BCC3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D919427-6629-4017-A41C-ED03A6A15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15000">
        <p15:prstTrans prst="pageCurlSingle"/>
      </p:transition>
    </mc:Choice>
    <mc:Fallback>
      <p:transition spd="slow" advTm="15000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事業内容	教育・研修サービス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4ECCB3F-6E14-425A-82C8-C88F05D4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CF096D-82AC-4132-8F52-D8CD726C2C27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3427247-D7FB-4473-96D8-A60DBE893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AC346EF-4C2D-406C-ACD8-7503D8372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50000">
        <p15:prstTrans prst="pageCurlSingle"/>
      </p:transition>
    </mc:Choice>
    <mc:Fallback>
      <p:transition spd="slow" advTm="5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事業内容（個人向け）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豊富なコンテンツ</a:t>
            </a:r>
          </a:p>
          <a:p>
            <a:pPr marL="1081088" lvl="1"/>
            <a:r>
              <a:rPr lang="ja-JP" altLang="en-US" dirty="0"/>
              <a:t>チューターによる受講者のフォロー</a:t>
            </a:r>
          </a:p>
          <a:p>
            <a:pPr marL="1081088" lvl="1"/>
            <a:r>
              <a:rPr lang="ja-JP" altLang="en-US" dirty="0"/>
              <a:t>高い修了率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語学（英語・中国語）</a:t>
            </a:r>
          </a:p>
          <a:p>
            <a:pPr marL="1081088" lvl="1"/>
            <a:r>
              <a:rPr lang="en-US" altLang="ja-JP" dirty="0"/>
              <a:t>Office</a:t>
            </a:r>
            <a:r>
              <a:rPr lang="ja-JP" altLang="en-US" dirty="0"/>
              <a:t>（</a:t>
            </a:r>
            <a:r>
              <a:rPr lang="en-US" altLang="ja-JP" dirty="0"/>
              <a:t>Word</a:t>
            </a:r>
            <a:r>
              <a:rPr lang="ja-JP" altLang="en-US" dirty="0"/>
              <a:t>・</a:t>
            </a:r>
            <a:r>
              <a:rPr lang="en-US" altLang="ja-JP" dirty="0"/>
              <a:t>Excel</a:t>
            </a:r>
            <a:r>
              <a:rPr lang="ja-JP" altLang="en-US" dirty="0"/>
              <a:t>・</a:t>
            </a:r>
            <a:r>
              <a:rPr lang="en-US" altLang="ja-JP" dirty="0"/>
              <a:t>PowerPoint</a:t>
            </a:r>
            <a:r>
              <a:rPr lang="ja-JP" altLang="en-US" dirty="0"/>
              <a:t>）</a:t>
            </a:r>
          </a:p>
          <a:p>
            <a:pPr marL="1081088" lvl="1"/>
            <a:r>
              <a:rPr lang="ja-JP" altLang="en-US" dirty="0"/>
              <a:t>資格（日商簿記・行政書士・社労士 他）</a:t>
            </a:r>
            <a:endParaRPr kumimoji="1" lang="ja-JP" altLang="en-US" dirty="0"/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0A501C7-1709-46FB-B775-4177FDC5F0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42ECDC-3DEB-4E46-8CAF-E518B185E8C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A00456C5-D0C7-4385-87C2-90D32FAE6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F1FAB1E-C09C-494E-94C8-E1C726FB57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3</a:t>
            </a:fld>
            <a:endParaRPr lang="en-US" dirty="0"/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4">
            <p14:nvContentPartPr>
              <p14:cNvPr id="4" name="インク 3">
                <a:extLst>
                  <a:ext uri="{FF2B5EF4-FFF2-40B4-BE49-F238E27FC236}">
                    <a16:creationId xmlns:a16="http://schemas.microsoft.com/office/drawing/2014/main" id="{ACE6326B-7CA3-47DB-8FF0-B639BCCDCDF7}"/>
                  </a:ext>
                </a:extLst>
              </p14:cNvPr>
              <p14:cNvContentPartPr/>
              <p14:nvPr/>
            </p14:nvContentPartPr>
            <p14:xfrm>
              <a:off x="2562840" y="3509280"/>
              <a:ext cx="1303920" cy="27360"/>
            </p14:xfrm>
          </p:contentPart>
        </mc:Choice>
        <mc:Fallback xmlns="">
          <p:pic>
            <p:nvPicPr>
              <p:cNvPr id="4" name="インク 3">
                <a:extLst>
                  <a:ext uri="{FF2B5EF4-FFF2-40B4-BE49-F238E27FC236}">
                    <a16:creationId xmlns:a16="http://schemas.microsoft.com/office/drawing/2014/main" id="{ACE6326B-7CA3-47DB-8FF0-B639BCCDCDF7}"/>
                  </a:ext>
                </a:extLst>
              </p:cNvPr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2547000" y="3445920"/>
                <a:ext cx="1335240" cy="154080"/>
              </a:xfrm>
              <a:prstGeom prst="rect">
                <a:avLst/>
              </a:prstGeom>
            </p:spPr>
          </p:pic>
        </mc:Fallback>
      </mc:AlternateContent>
    </p:spTree>
    <p:custDataLst>
      <p:tags r:id="rId1"/>
    </p:custDataLst>
    <p:extLst>
      <p:ext uri="{BB962C8B-B14F-4D97-AF65-F5344CB8AC3E}">
        <p14:creationId xmlns:p14="http://schemas.microsoft.com/office/powerpoint/2010/main" val="32414940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 advTm="57513">
        <p15:prstTrans prst="pageCurlSingle"/>
      </p:transition>
    </mc:Choice>
    <mc:Fallback xmlns="">
      <p:transition spd="slow" advTm="57513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uiExpand="1" build="p" bldLvl="2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ニーズに合わせたコンテンツ制作</a:t>
            </a:r>
          </a:p>
          <a:p>
            <a:pPr marL="1081088" lvl="1"/>
            <a:r>
              <a:rPr lang="ja-JP" altLang="en-US" dirty="0"/>
              <a:t>進捗管理・受講者のサポート代行</a:t>
            </a:r>
          </a:p>
          <a:p>
            <a:pPr marL="1081088" lvl="1"/>
            <a:r>
              <a:rPr lang="ja-JP" altLang="en-US" dirty="0"/>
              <a:t>階層・対象別の多様なコンテンツ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新入社員研修</a:t>
            </a:r>
          </a:p>
          <a:p>
            <a:pPr marL="1081088" lvl="1"/>
            <a:r>
              <a:rPr lang="ja-JP" altLang="en-US" dirty="0"/>
              <a:t>ビジネススキル（マーケティング・企画・プレゼンテーション）</a:t>
            </a:r>
          </a:p>
          <a:p>
            <a:pPr marL="1081088"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EE33964-F272-4CB8-9D68-ED996CBBBB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0FEC1-5544-4A57-9D40-52DE65D8F39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2CEA87D-E609-49FF-866B-16497E8931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ADC3D6-517D-43C1-82FE-016E0CFD6D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34353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100000">
        <p15:prstTrans prst="pageCurlSingle"/>
      </p:transition>
    </mc:Choice>
    <mc:Fallback>
      <p:transition spd="slow" advTm="10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 lnSpcReduction="10000"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応募資格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職種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勤務時間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給与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marL="457200" lvl="1" indent="0">
              <a:buNone/>
            </a:pPr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福利厚生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4116353-89D7-4DB8-AAF6-9591EEA58E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349CAF-372E-4D80-A3EB-C81C33953C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5692E19-05EE-41F4-8AFE-D5192BCF2D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DC42DB7-062C-4435-A540-4E8062DD3F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111000">
        <p15:prstTrans prst="pageCurlSingle"/>
      </p:transition>
    </mc:Choice>
    <mc:Fallback>
      <p:transition spd="slow" advTm="111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.5|4.4|6.7|11.4|5.7|3.1|6.1|4.1"/>
</p:tagLst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301</TotalTime>
  <Words>260</Words>
  <Application>Microsoft Office PowerPoint</Application>
  <PresentationFormat>ワイド画面</PresentationFormat>
  <Paragraphs>68</Paragraphs>
  <Slides>5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Yu Gothic UI Semibold</vt:lpstr>
      <vt:lpstr>游ゴシック</vt:lpstr>
      <vt:lpstr>Arial</vt:lpstr>
      <vt:lpstr>Gill Sans MT</vt:lpstr>
      <vt:lpstr>Wingdings</vt:lpstr>
      <vt:lpstr>ギャラリー</vt:lpstr>
      <vt:lpstr>会社案内</vt:lpstr>
      <vt:lpstr>会社概要</vt:lpstr>
      <vt:lpstr>事業内容（個人向け）</vt:lpstr>
      <vt:lpstr>事業内容（法人向け）</vt:lpstr>
      <vt:lpstr>新卒採用募集要項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31</cp:revision>
  <dcterms:created xsi:type="dcterms:W3CDTF">2019-05-27T04:52:57Z</dcterms:created>
  <dcterms:modified xsi:type="dcterms:W3CDTF">2019-06-14T13:55:58Z</dcterms:modified>
</cp:coreProperties>
</file>

<file path=docProps/thumbnail.jpeg>
</file>