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62" r:id="rId4"/>
    <p:sldId id="263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81181" autoAdjust="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A663BC-0CE0-4D09-A379-01E77E2175B0}" type="datetimeFigureOut">
              <a:rPr kumimoji="1" lang="ja-JP" altLang="en-US" smtClean="0"/>
              <a:t>2019/6/14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0149F5-D2C7-45CF-A496-0431699D09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5164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ja-JP" altLang="en-US" dirty="0"/>
              <a:t>会社概要</a:t>
            </a:r>
            <a:endParaRPr kumimoji="1" lang="en-US" altLang="ja-JP" dirty="0"/>
          </a:p>
          <a:p>
            <a:r>
              <a:rPr kumimoji="1" lang="ja-JP" altLang="en-US" dirty="0"/>
              <a:t>事業内容（個人向け）</a:t>
            </a:r>
            <a:endParaRPr kumimoji="1" lang="en-US" altLang="ja-JP" dirty="0"/>
          </a:p>
          <a:p>
            <a:r>
              <a:rPr kumimoji="1" lang="ja-JP" altLang="en-US" dirty="0"/>
              <a:t>事業内容（法人向け）</a:t>
            </a:r>
            <a:endParaRPr kumimoji="1" lang="en-US" altLang="ja-JP" dirty="0"/>
          </a:p>
          <a:p>
            <a:r>
              <a:rPr kumimoji="1" lang="ja-JP" altLang="en-US" dirty="0"/>
              <a:t>新卒採用募集要項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954863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2018</a:t>
            </a:r>
            <a:r>
              <a:rPr kumimoji="1" lang="ja-JP" altLang="en-US" dirty="0"/>
              <a:t>年受講者数のべ</a:t>
            </a:r>
            <a:r>
              <a:rPr kumimoji="1" lang="en-US" altLang="ja-JP" dirty="0"/>
              <a:t>62</a:t>
            </a:r>
            <a:r>
              <a:rPr kumimoji="1" lang="ja-JP" altLang="en-US" dirty="0"/>
              <a:t>万人</a:t>
            </a:r>
            <a:endParaRPr kumimoji="1" lang="en-US" altLang="ja-JP" dirty="0"/>
          </a:p>
          <a:p>
            <a:r>
              <a:rPr kumimoji="1" lang="en-US" altLang="ja-JP" dirty="0"/>
              <a:t>2018</a:t>
            </a:r>
            <a:r>
              <a:rPr kumimoji="1" lang="ja-JP" altLang="en-US" dirty="0"/>
              <a:t>年受講者修了率</a:t>
            </a:r>
            <a:r>
              <a:rPr kumimoji="1" lang="en-US" altLang="ja-JP" dirty="0"/>
              <a:t>82</a:t>
            </a:r>
            <a:r>
              <a:rPr kumimoji="1" lang="ja-JP" altLang="en-US" dirty="0"/>
              <a:t>％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47173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利用企業約</a:t>
            </a:r>
            <a:r>
              <a:rPr kumimoji="1" lang="en-US" altLang="ja-JP" dirty="0"/>
              <a:t>4,200</a:t>
            </a:r>
            <a:r>
              <a:rPr kumimoji="1" lang="ja-JP" altLang="en-US" dirty="0"/>
              <a:t>社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422843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/>
              <a:t>質疑応答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38106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B3739D-8B1C-436A-B43F-F1FCA61FE66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ADA3-C58C-408B-95B6-67E2052D51B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74F4-B991-4983-BEC0-D8BB9E2596E5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C170D7-D9C8-47FF-915E-9E3AEE2E5FE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1CD0C-48FC-4B0F-B28F-AC9CB1B2E4AC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CA3BC6-A734-4831-94FB-313AC506158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464E49-DB95-48F0-ACF1-576A0E8B77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9AB88-07E8-4977-ADEF-ACAA247423A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D7DB4-1383-4B2B-BF7A-AD5323F499F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11EFE-633F-44D9-A886-9942C95E0D2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C5DFD003-8427-4914-9803-29F8ABFA310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4424BF-B34D-4371-811C-C621869E357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>
                <a:solidFill>
                  <a:schemeClr val="accent1">
                    <a:lumMod val="75000"/>
                  </a:schemeClr>
                </a:solidFill>
                <a:latin typeface="Yu Gothic UI Semibold" panose="020B0700000000000000" pitchFamily="50" charset="-128"/>
                <a:ea typeface="Yu Gothic UI Semibold" panose="020B0700000000000000" pitchFamily="50" charset="-128"/>
              </a:rPr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/>
              <a:t>株式会社デジタルスクール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D9FA235-7152-4EF9-8A04-947F729C71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8087D-16FA-4C8E-8670-B3AE568D794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F32E411-57AE-491C-99E6-67BFC4BCC3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D919427-6629-4017-A41C-ED03A6A15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15000">
        <p15:prstTrans prst="pageCurlSingle"/>
      </p:transition>
    </mc:Choice>
    <mc:Fallback>
      <p:transition spd="slow" advTm="15000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会社概要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kumimoji="1" lang="ja-JP" altLang="en-US" dirty="0"/>
              <a:t>会社名</a:t>
            </a:r>
            <a:r>
              <a:rPr kumimoji="1" lang="en-US" altLang="ja-JP" dirty="0"/>
              <a:t>	</a:t>
            </a:r>
            <a:r>
              <a:rPr kumimoji="1" lang="ja-JP" altLang="en-US" dirty="0"/>
              <a:t>株式会社デジタルスクール</a:t>
            </a:r>
            <a:endParaRPr kumimoji="1" lang="en-US" altLang="ja-JP" dirty="0"/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代表取締役社長</a:t>
            </a:r>
            <a:r>
              <a:rPr lang="en-US" altLang="ja-JP" dirty="0"/>
              <a:t>	</a:t>
            </a:r>
            <a:r>
              <a:rPr lang="ja-JP" altLang="en-US" dirty="0"/>
              <a:t>伊藤 公祐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設立	</a:t>
            </a:r>
            <a:r>
              <a:rPr lang="en-US" altLang="ja-JP" dirty="0"/>
              <a:t>2004</a:t>
            </a:r>
            <a:r>
              <a:rPr lang="ja-JP" altLang="en-US" dirty="0"/>
              <a:t>年</a:t>
            </a:r>
            <a:r>
              <a:rPr lang="en-US" altLang="ja-JP" dirty="0"/>
              <a:t>9</a:t>
            </a:r>
            <a:r>
              <a:rPr lang="ja-JP" altLang="en-US" dirty="0"/>
              <a:t>月</a:t>
            </a:r>
            <a:r>
              <a:rPr lang="en-US" altLang="ja-JP" dirty="0"/>
              <a:t>24</a:t>
            </a:r>
            <a:r>
              <a:rPr lang="ja-JP" altLang="en-US" dirty="0"/>
              <a:t>日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資本金	</a:t>
            </a:r>
            <a:r>
              <a:rPr lang="en-US" altLang="ja-JP" dirty="0"/>
              <a:t>1</a:t>
            </a:r>
            <a:r>
              <a:rPr lang="ja-JP" altLang="en-US" dirty="0"/>
              <a:t>億円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事業内容	教育・研修サービス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所在地	本社　東京都豊島区池袋</a:t>
            </a:r>
            <a:r>
              <a:rPr lang="en-US" altLang="ja-JP" dirty="0"/>
              <a:t>9-9-9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関西事業所　大阪府大阪市北区曽根崎</a:t>
            </a:r>
            <a:r>
              <a:rPr lang="en-US" altLang="ja-JP" dirty="0"/>
              <a:t>9-9-9</a:t>
            </a:r>
          </a:p>
        </p:txBody>
      </p:sp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74ECCB3F-6E14-425A-82C8-C88F05D43F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CF096D-82AC-4132-8F52-D8CD726C2C27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3427247-D7FB-4473-96D8-A60DBE8935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AC346EF-4C2D-406C-ACD8-7503D83721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50000">
        <p15:prstTrans prst="pageCurlSingle"/>
      </p:transition>
    </mc:Choice>
    <mc:Fallback>
      <p:transition spd="slow" advTm="5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事業内容（個人向け）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豊富なコンテンツ</a:t>
            </a:r>
          </a:p>
          <a:p>
            <a:pPr marL="1081088" lvl="1"/>
            <a:r>
              <a:rPr lang="ja-JP" altLang="en-US" dirty="0"/>
              <a:t>チューターによる受講者のフォロー</a:t>
            </a:r>
          </a:p>
          <a:p>
            <a:pPr marL="1081088" lvl="1"/>
            <a:r>
              <a:rPr lang="ja-JP" altLang="en-US" dirty="0"/>
              <a:t>高い修了率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語学（英語・中国語）</a:t>
            </a:r>
          </a:p>
          <a:p>
            <a:pPr marL="1081088" lvl="1"/>
            <a:r>
              <a:rPr lang="en-US" altLang="ja-JP" dirty="0"/>
              <a:t>Office</a:t>
            </a:r>
            <a:r>
              <a:rPr lang="ja-JP" altLang="en-US" dirty="0"/>
              <a:t>（</a:t>
            </a:r>
            <a:r>
              <a:rPr lang="en-US" altLang="ja-JP" dirty="0"/>
              <a:t>Word</a:t>
            </a:r>
            <a:r>
              <a:rPr lang="ja-JP" altLang="en-US" dirty="0"/>
              <a:t>・</a:t>
            </a:r>
            <a:r>
              <a:rPr lang="en-US" altLang="ja-JP" dirty="0"/>
              <a:t>Excel</a:t>
            </a:r>
            <a:r>
              <a:rPr lang="ja-JP" altLang="en-US" dirty="0"/>
              <a:t>・</a:t>
            </a:r>
            <a:r>
              <a:rPr lang="en-US" altLang="ja-JP" dirty="0"/>
              <a:t>PowerPoint</a:t>
            </a:r>
            <a:r>
              <a:rPr lang="ja-JP" altLang="en-US" dirty="0"/>
              <a:t>）</a:t>
            </a:r>
          </a:p>
          <a:p>
            <a:pPr marL="1081088" lvl="1"/>
            <a:r>
              <a:rPr lang="ja-JP" altLang="en-US" dirty="0"/>
              <a:t>資格（日商簿記・行政書士・社労士 他）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676A8D3-C8F6-4378-9A5D-D03719176C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24D895-BFCF-499E-B9F9-A89B5808D45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53B9B9E-088A-46AE-BDC5-EF6E7D84B5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7EB28F9-7F00-4273-9F96-6BCA55FA7A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0076745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58000">
        <p15:prstTrans prst="pageCurlSingle"/>
      </p:transition>
    </mc:Choice>
    <mc:Fallback>
      <p:transition spd="slow" advTm="58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uiExpand="1" build="p" bldLvl="2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事業内容（法人向け）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ニーズに合わせたコンテンツ制作</a:t>
            </a:r>
          </a:p>
          <a:p>
            <a:pPr marL="1081088" lvl="1"/>
            <a:r>
              <a:rPr lang="ja-JP" altLang="en-US" dirty="0"/>
              <a:t>進捗管理・受講者のサポート代行</a:t>
            </a:r>
          </a:p>
          <a:p>
            <a:pPr marL="1081088" lvl="1"/>
            <a:r>
              <a:rPr lang="ja-JP" altLang="en-US" dirty="0"/>
              <a:t>階層・対象別の多様なコンテンツ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新入社員研修</a:t>
            </a:r>
          </a:p>
          <a:p>
            <a:pPr marL="1081088" lvl="1"/>
            <a:r>
              <a:rPr lang="ja-JP" altLang="en-US" dirty="0"/>
              <a:t>ビジネススキル（マーケティング・企画・プレゼンテーション）</a:t>
            </a:r>
          </a:p>
          <a:p>
            <a:pPr marL="1081088" lvl="1"/>
            <a:r>
              <a:rPr lang="ja-JP" altLang="en-US" dirty="0"/>
              <a:t>マネジメントスキル（組織運営・部下育成）</a:t>
            </a:r>
          </a:p>
          <a:p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EE33964-F272-4CB8-9D68-ED996CBBBB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0FEC1-5544-4A57-9D40-52DE65D8F39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2CEA87D-E609-49FF-866B-16497E8931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ADC3D6-517D-43C1-82FE-016E0CFD6D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034353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100000">
        <p15:prstTrans prst="pageCurlSingle"/>
      </p:transition>
    </mc:Choice>
    <mc:Fallback>
      <p:transition spd="slow" advTm="10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FBEC1A-3667-47C3-8AAD-48E9D7E11B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新卒採用募集要項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8677241-EB90-4652-8040-63D502593B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 lnSpcReduction="10000"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応募資格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1990</a:t>
            </a:r>
            <a:r>
              <a:rPr lang="ja-JP" altLang="en-US" dirty="0"/>
              <a:t>年４月２日以降生まれの方。</a:t>
            </a:r>
            <a:r>
              <a:rPr lang="en-US" altLang="ja-JP" dirty="0"/>
              <a:t>2020</a:t>
            </a:r>
            <a:r>
              <a:rPr lang="ja-JP" altLang="en-US" dirty="0"/>
              <a:t>年３月までに４年制大学を卒業見込みの方、または４年制大学をすでに卒業された方。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職種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企画営業、制作、カスタマーサポート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勤務時間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9:00</a:t>
            </a:r>
            <a:r>
              <a:rPr lang="ja-JP" altLang="en-US" dirty="0"/>
              <a:t>～</a:t>
            </a:r>
            <a:r>
              <a:rPr lang="en-US" altLang="ja-JP" dirty="0"/>
              <a:t>18:00</a:t>
            </a:r>
            <a:r>
              <a:rPr lang="ja-JP" altLang="en-US" dirty="0"/>
              <a:t>（休憩</a:t>
            </a:r>
            <a:r>
              <a:rPr lang="en-US" altLang="ja-JP" dirty="0"/>
              <a:t>1</a:t>
            </a:r>
            <a:r>
              <a:rPr lang="ja-JP" altLang="en-US" dirty="0"/>
              <a:t>時間）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給与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月給</a:t>
            </a:r>
            <a:r>
              <a:rPr lang="en-US" altLang="ja-JP" dirty="0"/>
              <a:t>220,000</a:t>
            </a:r>
            <a:r>
              <a:rPr lang="ja-JP" altLang="en-US" dirty="0"/>
              <a:t>円（</a:t>
            </a:r>
            <a:r>
              <a:rPr lang="en-US" altLang="ja-JP" dirty="0"/>
              <a:t>2019</a:t>
            </a:r>
            <a:r>
              <a:rPr lang="ja-JP" altLang="en-US" dirty="0"/>
              <a:t>年初任給）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休日・休暇</a:t>
            </a:r>
            <a:r>
              <a:rPr lang="en-US" altLang="ja-JP" dirty="0"/>
              <a:t>	</a:t>
            </a:r>
          </a:p>
          <a:p>
            <a:pPr marL="457200" lvl="1" indent="0">
              <a:buNone/>
            </a:pPr>
            <a:r>
              <a:rPr lang="ja-JP" altLang="en-US" dirty="0"/>
              <a:t>週休</a:t>
            </a:r>
            <a:r>
              <a:rPr lang="en-US" altLang="ja-JP" dirty="0"/>
              <a:t>2</a:t>
            </a:r>
            <a:r>
              <a:rPr lang="ja-JP" altLang="en-US" dirty="0"/>
              <a:t>日制、祝日、夏季休暇、年末年始休暇、有給休暇（初年度</a:t>
            </a:r>
            <a:r>
              <a:rPr lang="en-US" altLang="ja-JP" dirty="0"/>
              <a:t>10</a:t>
            </a:r>
            <a:r>
              <a:rPr lang="ja-JP" altLang="en-US" dirty="0"/>
              <a:t>日間）、慶弔休暇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福利厚生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健康保険、厚生年金保険、雇用保険、労災保険、慶弔見舞金制度</a:t>
            </a:r>
            <a:endParaRPr lang="en-US" altLang="ja-JP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4116353-89D7-4DB8-AAF6-9591EEA58E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349CAF-372E-4D80-A3EB-C81C33953C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5692E19-05EE-41F4-8AFE-D5192BCF2D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DC42DB7-062C-4435-A540-4E8062DD3F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4791357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111000">
        <p15:prstTrans prst="pageCurlSingle"/>
      </p:transition>
    </mc:Choice>
    <mc:Fallback>
      <p:transition spd="slow" advTm="111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298</TotalTime>
  <Words>260</Words>
  <Application>Microsoft Office PowerPoint</Application>
  <PresentationFormat>ワイド画面</PresentationFormat>
  <Paragraphs>68</Paragraphs>
  <Slides>5</Slides>
  <Notes>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Yu Gothic UI Semibold</vt:lpstr>
      <vt:lpstr>游ゴシック</vt:lpstr>
      <vt:lpstr>Arial</vt:lpstr>
      <vt:lpstr>Gill Sans MT</vt:lpstr>
      <vt:lpstr>Wingdings</vt:lpstr>
      <vt:lpstr>ギャラリー</vt:lpstr>
      <vt:lpstr>会社案内</vt:lpstr>
      <vt:lpstr>会社概要</vt:lpstr>
      <vt:lpstr>事業内容（個人向け）</vt:lpstr>
      <vt:lpstr>事業内容（法人向け）</vt:lpstr>
      <vt:lpstr>新卒採用募集要項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30</cp:revision>
  <dcterms:created xsi:type="dcterms:W3CDTF">2019-05-27T04:52:57Z</dcterms:created>
  <dcterms:modified xsi:type="dcterms:W3CDTF">2019-06-14T13:52:56Z</dcterms:modified>
</cp:coreProperties>
</file>

<file path=docProps/thumbnail.jpeg>
</file>