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997A170-4F73-4EF5-99BB-A0907CCFF4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33F01A-F5BE-46FA-AAB3-8ED536228F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8399D-084A-45AC-8E1B-82F898107251}" type="datetime5">
              <a:rPr kumimoji="1" lang="ja-JP" altLang="en-US" smtClean="0"/>
              <a:t>2019/06/14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EBBF227-5720-449E-BFE6-C200AFE23A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zh-CN" altLang="en-US"/>
              <a:t>会社説明会原稿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CEC426-0CB2-43E8-B467-D091DF47CC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CA1B4-7AB8-4264-AB12-21C9AF949D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52420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75A77-9EA8-4B8B-8A61-C1291C014EAD}" type="datetime5">
              <a:rPr kumimoji="1" lang="ja-JP" altLang="en-US" smtClean="0"/>
              <a:t>2019/06/14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zh-CN" altLang="en-US"/>
              <a:t>会社説明会原稿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81630F-B427-41A8-87AD-CC172D63CB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9871F5-5B4C-41FD-A6D7-154A99A79101}" type="datetime5">
              <a:rPr kumimoji="1" lang="ja-JP" altLang="en-US" smtClean="0"/>
              <a:t>2019/06/14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87965A-6187-41FB-903B-59D340A253C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zh-CN" altLang="en-US"/>
              <a:t>会社説明会原稿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7F5F51-DB5C-4F0E-B97A-72E9866E52F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D4D613-BC80-4B3E-A6C4-25C8F5C77402}" type="datetime5">
              <a:rPr kumimoji="1" lang="ja-JP" altLang="en-US" smtClean="0"/>
              <a:t>2019/06/14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F348CF-25FB-4A6F-9838-C7FE510FF59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zh-CN" altLang="en-US"/>
              <a:t>会社説明会原稿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CA1C3E8-D189-4A4E-A378-D1409D74B5D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E2D753-D205-4374-B693-974EEF3D18ED}" type="datetime5">
              <a:rPr kumimoji="1" lang="ja-JP" altLang="en-US" smtClean="0"/>
              <a:t>2019/06/14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9A46AA-086F-4DB2-8D84-2654DEC95D4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zh-CN" altLang="en-US"/>
              <a:t>会社説明会原稿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CCD39C-3AB9-40D9-954B-79C84D47FB6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E7AB6E0-E446-4CF8-AC8A-894CB862207C}" type="datetime5">
              <a:rPr kumimoji="1" lang="ja-JP" altLang="en-US" smtClean="0"/>
              <a:t>2019/06/14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023E37-01CE-4147-BBA3-6F4DE52C9BF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zh-CN" altLang="en-US"/>
              <a:t>会社説明会原稿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421-B1F8-4AB6-B566-AB5E513FBDC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ageCurlSingle"/>
      </p:transition>
    </mc:Choice>
    <mc:Fallback xmlns=""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DE87-5759-4B67-B0D9-41527B04A4B4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0">
        <p15:prstTrans prst="pageCurlSingle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83F56-C554-4A67-B565-1AE4BA672EF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8000">
        <p15:prstTrans prst="pageCurlSingle"/>
      </p:transition>
    </mc:Choice>
    <mc:Fallback xmlns=""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0">
        <p15:prstTrans prst="pageCurlSingle"/>
      </p:transition>
    </mc:Choice>
    <mc:Fallback xmlns=""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1000">
        <p15:prstTrans prst="pageCurlSingle"/>
      </p:transition>
    </mc:Choice>
    <mc:Fallback xmlns=""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305</TotalTime>
  <Words>276</Words>
  <Application>Microsoft Office PowerPoint</Application>
  <PresentationFormat>ワイド画面</PresentationFormat>
  <Paragraphs>76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31</cp:revision>
  <dcterms:created xsi:type="dcterms:W3CDTF">2019-05-27T04:52:57Z</dcterms:created>
  <dcterms:modified xsi:type="dcterms:W3CDTF">2019-06-14T14:01:51Z</dcterms:modified>
</cp:coreProperties>
</file>