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ageCurlSingle"/>
      </p:transition>
    </mc:Choice>
    <mc:Fallback xmlns=""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0">
        <p15:prstTrans prst="pageCurlSingle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8000">
        <p15:prstTrans prst="pageCurlSingle"/>
      </p:transition>
    </mc:Choice>
    <mc:Fallback xmlns=""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0">
        <p15:prstTrans prst="pageCurlSingle"/>
      </p:transition>
    </mc:Choice>
    <mc:Fallback xmlns=""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1000">
        <p15:prstTrans prst="pageCurlSingle"/>
      </p:transition>
    </mc:Choice>
    <mc:Fallback xmlns=""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300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2019-06-14T13:56:26Z</dcterms:modified>
</cp:coreProperties>
</file>