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1181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kumimoji="1" lang="ja-JP" altLang="en-US" dirty="0"/>
              <a:t>事業内容（個人向け）</a:t>
            </a:r>
            <a:endParaRPr kumimoji="1" lang="en-US" altLang="ja-JP" dirty="0"/>
          </a:p>
          <a:p>
            <a:r>
              <a:rPr kumimoji="1" lang="ja-JP" altLang="en-US" dirty="0"/>
              <a:t>事業内容（法人向け）</a:t>
            </a:r>
            <a:endParaRPr kumimoji="1" lang="en-US" altLang="ja-JP" dirty="0"/>
          </a:p>
          <a:p>
            <a:r>
              <a:rPr kumimoji="1" lang="ja-JP" altLang="en-US" dirty="0"/>
              <a:t>新卒採用募集要項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48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年受講者数のべ</a:t>
            </a:r>
            <a:r>
              <a:rPr kumimoji="1" lang="en-US" altLang="ja-JP" dirty="0"/>
              <a:t>62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年受講者修了率</a:t>
            </a:r>
            <a:r>
              <a:rPr kumimoji="1" lang="en-US" altLang="ja-JP" dirty="0"/>
              <a:t>82</a:t>
            </a:r>
            <a:r>
              <a:rPr kumimoji="1" lang="ja-JP" altLang="en-US" dirty="0"/>
              <a:t>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71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利用企業約</a:t>
            </a:r>
            <a:r>
              <a:rPr kumimoji="1" lang="en-US" altLang="ja-JP" dirty="0"/>
              <a:t>4,200</a:t>
            </a:r>
            <a:r>
              <a:rPr kumimoji="1" lang="ja-JP" altLang="en-US" dirty="0"/>
              <a:t>社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質疑応答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1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pageCurlSingle"/>
      </p:transition>
    </mc:Choice>
    <mc:Fallback xmlns="">
      <p:transition spd="slow" advTm="1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0">
        <p15:prstTrans prst="pageCurlSingle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8000">
        <p15:prstTrans prst="pageCurlSingle"/>
      </p:transition>
    </mc:Choice>
    <mc:Fallback xmlns="">
      <p:transition spd="slow" advTm="5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0">
        <p15:prstTrans prst="pageCurlSingle"/>
      </p:transition>
    </mc:Choice>
    <mc:Fallback xmlns="">
      <p:transition spd="slow" advTm="10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1000">
        <p15:prstTrans prst="pageCurlSingle"/>
      </p:transition>
    </mc:Choice>
    <mc:Fallback xmlns="">
      <p:transition spd="slow" advTm="1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301</TotalTime>
  <Words>260</Words>
  <Application>Microsoft Office PowerPoint</Application>
  <PresentationFormat>ワイド画面</PresentationFormat>
  <Paragraphs>68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30</cp:revision>
  <dcterms:created xsi:type="dcterms:W3CDTF">2019-05-27T04:52:57Z</dcterms:created>
  <dcterms:modified xsi:type="dcterms:W3CDTF">2019-06-14T13:58:02Z</dcterms:modified>
</cp:coreProperties>
</file>