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3208E9-4113-46D5-8985-679259B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326E2C0-2B51-4634-A251-B8636C454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53E9F9-D061-4DE2-AE41-E451329F8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4485D3-BA94-450B-B3B7-77E28DAF8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61EA8B-0A43-48A7-926F-31E6BF37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23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CDB64B-8CB6-4808-A66D-F5F25C499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99557A-395C-453D-B882-EFF7E17B3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3A6991-18B4-4CEA-B574-80AAFAFC3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EEA10B-D898-4B70-B292-7EFE4A20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55B93C-9574-447C-A41F-875F46ED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10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71FCFA1-7632-4555-B4D7-9E1B5F3192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212F00-C461-44F7-96FD-8E0042CF1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5292F4-6D9F-4AA6-A1BC-FF5BEE6AC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74C20-3465-47F8-91C8-37555D6CE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D3A1E8-E2A0-4D57-8C91-0490B4F4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92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57EEE3-2F3F-45EF-B8FD-5A571160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4D5246-3C2A-4E77-AC3D-044F7E8B7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A7C11F-48EC-4626-900A-980D22603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E224C2-9E10-4606-97CE-3613F702D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046ED3-E9FA-4BD7-8161-729C3D34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65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DB634A-EAD4-44AB-89AF-7E7BAC522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FBB5F0-B0AB-4E03-90D4-659C77C9C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840577-BC6E-4E72-9F56-A980DA1F5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55F1AA-0BCC-4AE3-B91A-ABDAFDF5F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F10CBC-DBFE-4D9D-93E0-E3DB376E6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7F0403-E703-45E7-92DF-9ECB3C1F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5FD164-C5B7-48E6-A7E4-8CC691EBB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951CE4-EFB6-4E57-B5E7-D7844145C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1056E6-82EA-40B1-8BDF-AD55594A9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5A9443-0881-4FF5-81CB-E167B7B1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6214DA-AB1A-472E-948D-930EEF6C4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74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C8B518-893E-4207-B3C0-DB1C90216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DE757A-D7D8-4406-9E37-C59EB6F11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AD6A83-F366-4778-9DCB-0711B76B0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1DEEE5D-7152-42CB-9803-9C995E4FB8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C5F4CC6-BD99-4F76-9451-4479FF6EFC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DF9D1D7-1BE2-4008-839D-CAE58A1AF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91B298F-7FCD-4DA3-B79E-37DE41FE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B483C74-5FF8-4C82-8951-60AE13A7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70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1B8955-F61D-4F76-83D7-A1D35B2D4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157C59-08F8-41E1-AF3D-B299BAF5D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D75DD4-7D78-4BF8-AAB1-A87F013CC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5218C7-8DFE-49C8-83A9-E9EEE2CC7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12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C3B0795-752D-4678-9855-EF679A80A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2E8DF6-27A4-4926-A670-8796B9AC1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BDB064-A101-4D84-A850-C95B4630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5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8DE167-F474-4759-A2C5-52C89F781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CC7FD9-D206-4741-A29F-1C89F9A6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864358-C2FF-4B75-AED7-0DB3852FA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7E6E91-86B9-4D66-BBC1-316A23A60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780959-C69D-47A8-943F-12967298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6CE277-37BF-4051-AAAD-37C229BD8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97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14514-0BF6-4F11-B8FB-511518579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9FAF62B-2B1E-4E57-B842-7A7A823A7C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6F468B-31FF-4FC7-BE05-5DA3BD2C9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12D8EC-8BC9-493E-BFDE-8894FA060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C84E7A-6A7C-471F-9871-2921C54BC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F3722B-88B6-4CE6-B01F-188AFEC4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48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A15B02-3164-4C4F-82B3-3C36E2DF7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391003-D8D7-4341-957E-F4D8BEE23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2AC889-5D0D-42FF-B92D-97708FE7E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7F4F6-6B5D-4839-986B-13ABE361ACEA}" type="datetimeFigureOut">
              <a:rPr kumimoji="1" lang="ja-JP" altLang="en-US" smtClean="0"/>
              <a:t>2020/7/15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3ED985-5A75-4F12-99AF-A231E2688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AFC577-BCD3-483C-BF11-E5C9653B3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0552E-AC89-433F-A658-D8A74D92C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4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AFEBF-94AC-4194-9D15-C0035FFABB22}"/>
              </a:ext>
            </a:extLst>
          </p:cNvPr>
          <p:cNvSpPr txBox="1"/>
          <p:nvPr/>
        </p:nvSpPr>
        <p:spPr>
          <a:xfrm>
            <a:off x="1270000" y="2540000"/>
            <a:ext cx="10160000" cy="1323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kumimoji="1" lang="en-US" altLang="ja-JP" sz="8000"/>
              <a:t>Excel VBA</a:t>
            </a:r>
            <a:r>
              <a:rPr kumimoji="1" lang="ja-JP" altLang="en-US" sz="8000"/>
              <a:t>から入力</a:t>
            </a:r>
          </a:p>
        </p:txBody>
      </p:sp>
    </p:spTree>
    <p:extLst>
      <p:ext uri="{BB962C8B-B14F-4D97-AF65-F5344CB8AC3E}">
        <p14:creationId xmlns:p14="http://schemas.microsoft.com/office/powerpoint/2010/main" val="2975742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古川 順平</dc:creator>
  <cp:lastModifiedBy>古川 順平</cp:lastModifiedBy>
  <cp:revision>1</cp:revision>
  <dcterms:created xsi:type="dcterms:W3CDTF">2020-07-15T04:52:15Z</dcterms:created>
  <dcterms:modified xsi:type="dcterms:W3CDTF">2020-07-15T04:52:15Z</dcterms:modified>
</cp:coreProperties>
</file>