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37" autoAdjust="0"/>
    <p:restoredTop sz="94660"/>
  </p:normalViewPr>
  <p:slideViewPr>
    <p:cSldViewPr snapToGrid="0">
      <p:cViewPr varScale="1">
        <p:scale>
          <a:sx n="73" d="100"/>
          <a:sy n="73" d="100"/>
        </p:scale>
        <p:origin x="84" y="2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828959C-E8AC-456C-8FC9-D7419FD4A30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E4180A2-3C59-4B7F-8208-8233BD3D017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AC4C155-7A61-49BF-9CE8-E3C8934261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58449C5-C489-4FCA-BD21-0A202C2BE1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7EFF685-AE59-4CB1-BF3F-078CE64C9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21320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56C79C-B0D4-4A2F-B045-4E87FF4287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BE9805F-4933-418F-A355-C86C4D37FF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8309944-42F9-41F1-AEBC-C7006C8D00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7CE1848-1FED-4B90-AFD2-142B72C0C6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DB41945-33D2-40DF-90F8-5C464D4998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13469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3D9C47B-9C4F-40A3-9B65-6A35DC283A2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3FE3AE0-36E0-44EF-9EB8-C4E2E8C6B2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A5D9969-AFFC-4FDE-B7C9-B8611031A7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DFDA14-6C67-4F4E-966F-8260A8F904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AFA00A8-C817-4700-8F78-6EC55BB0A9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97303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4094B3C-B46D-4732-AC96-A95CA8A15D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970C1FB-E215-40CB-9C4E-1EB1137736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8F8F60F-FB95-4CAF-A6CC-3C578950CF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A5BF1DA-A6F9-471B-81DD-5B998254C5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270E96-943B-48F9-8F7D-1682D6552D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510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70EF84-D906-4E51-8600-8502B933A6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8F1EC97-5E42-44AB-9511-44143C2A96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61414F1-1B26-49B1-8A46-227D877F95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6B56395-4128-420A-879F-2DDA66ABA0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E77A3A9-4B5C-4767-8A22-8C43278150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44258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E02779-D6D3-42EC-9BF3-16E1D421A6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7E69DCD-1DB7-48DA-ACE2-5E2E8A2C326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05C65CD-2C52-4CA4-BD99-71E253A1BEA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41115CF-A84C-470C-AE04-BBFF7BE70C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EBF7E7F-FDBD-414B-9E3B-0A521B23CC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14840B9-0E92-4661-BC97-B313E1B4A0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391774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68FDE-FEFA-428B-A374-0BDE6C23B9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05A6374-8D56-4EF1-AD35-55A3D70463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4BF0E6E-3C0C-4F63-9F92-EB0EDB59D8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FDAA6CD9-E691-4CFA-BE0D-6D602FA0359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3D53AAB3-B5BE-4BBF-9AB9-303F41DE86E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FD4DA976-2887-4CFC-A674-CAFBAA4651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CE5D7A8A-B180-40CC-BB2C-5559899C31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6C38EE5-04C1-4968-A1CC-ADB3AF23BE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80454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CA58ACB-ADA1-4DD5-BF5D-52E07A53D8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7A200C3-BFD1-4CE0-9058-FBD1E3FA30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825A8A5-836C-4EB5-BADA-2B2DAFD796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A8C6EFAC-8460-440B-8EAB-5261F7574B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41237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D48218C-1044-4DFD-839C-8C79725868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21D861D5-537D-4023-A7AA-18DFC014D7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DA56705-3321-4524-AE19-51F2A0C1EE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88247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CBAFEFF-FEA9-467E-8439-C2E87D8E46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1954C2F-6F36-4495-8719-DEFE3490B9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DF1D477-43E6-4F44-9575-3AE4149728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E2AABB0-924F-4327-B0A8-90543123E1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9FB44A8-A553-4077-8572-0AD6BD3E39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50CD446-0157-49C7-9E9C-4B95874472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13771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984F9FD-8E17-4E32-8856-CAACA5CF2C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66EF938-CAA5-4705-9BAD-4C9C1A3C700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A3C739B-C958-4E38-856E-56B664BB69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C765D4A-2509-4F73-A309-ABCE82DC70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76EE1FB-8197-4471-AD63-10CE3F2E4F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0CDF553-664A-4E2A-91B1-D3297C21D0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43276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EF769F98-1538-4637-923B-3F6F14E214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3D36BA1-B11A-4FD4-9F5A-B4BF3DED64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AA69920-B93F-4720-A727-6DEE903F9FA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13D678-DB54-483F-A49D-027FB043A539}" type="datetimeFigureOut">
              <a:rPr kumimoji="1" lang="ja-JP" altLang="en-US" smtClean="0"/>
              <a:t>2021/6/8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A22E215-6570-478C-BA2F-45EF03188C4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5D4DA03-958F-44C5-A69B-E483273D58D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55049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加算記号 9">
            <a:extLst>
              <a:ext uri="{FF2B5EF4-FFF2-40B4-BE49-F238E27FC236}">
                <a16:creationId xmlns:a16="http://schemas.microsoft.com/office/drawing/2014/main" id="{7B7A2E2A-6D78-4ADB-8B09-040A49A6B225}"/>
              </a:ext>
            </a:extLst>
          </p:cNvPr>
          <p:cNvSpPr/>
          <p:nvPr/>
        </p:nvSpPr>
        <p:spPr>
          <a:xfrm>
            <a:off x="1136468" y="2717074"/>
            <a:ext cx="1907177" cy="1045028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除算記号 10">
            <a:extLst>
              <a:ext uri="{FF2B5EF4-FFF2-40B4-BE49-F238E27FC236}">
                <a16:creationId xmlns:a16="http://schemas.microsoft.com/office/drawing/2014/main" id="{12B83ECA-90A1-43FF-AB10-CADB6652E652}"/>
              </a:ext>
            </a:extLst>
          </p:cNvPr>
          <p:cNvSpPr/>
          <p:nvPr/>
        </p:nvSpPr>
        <p:spPr>
          <a:xfrm>
            <a:off x="3814354" y="2717074"/>
            <a:ext cx="1907177" cy="1045028"/>
          </a:xfrm>
          <a:prstGeom prst="mathDivid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フローチャート: 準備 11">
            <a:extLst>
              <a:ext uri="{FF2B5EF4-FFF2-40B4-BE49-F238E27FC236}">
                <a16:creationId xmlns:a16="http://schemas.microsoft.com/office/drawing/2014/main" id="{1273B47A-2F70-49CF-8151-B1567FDE6C04}"/>
              </a:ext>
            </a:extLst>
          </p:cNvPr>
          <p:cNvSpPr/>
          <p:nvPr/>
        </p:nvSpPr>
        <p:spPr>
          <a:xfrm>
            <a:off x="6688182" y="2717074"/>
            <a:ext cx="1907177" cy="1045028"/>
          </a:xfrm>
          <a:prstGeom prst="flowChartPreparat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星: 5 pt 12">
            <a:extLst>
              <a:ext uri="{FF2B5EF4-FFF2-40B4-BE49-F238E27FC236}">
                <a16:creationId xmlns:a16="http://schemas.microsoft.com/office/drawing/2014/main" id="{0CE9CD1A-4CB4-4F08-A4FF-BDEE55093C84}"/>
              </a:ext>
            </a:extLst>
          </p:cNvPr>
          <p:cNvSpPr/>
          <p:nvPr/>
        </p:nvSpPr>
        <p:spPr>
          <a:xfrm>
            <a:off x="1136468" y="5146766"/>
            <a:ext cx="1907177" cy="1045028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リボン: 上に曲がる 13">
            <a:extLst>
              <a:ext uri="{FF2B5EF4-FFF2-40B4-BE49-F238E27FC236}">
                <a16:creationId xmlns:a16="http://schemas.microsoft.com/office/drawing/2014/main" id="{CCCF60DF-1A09-4B83-B619-67CAF9F9780D}"/>
              </a:ext>
            </a:extLst>
          </p:cNvPr>
          <p:cNvSpPr/>
          <p:nvPr/>
        </p:nvSpPr>
        <p:spPr>
          <a:xfrm>
            <a:off x="3814354" y="5146766"/>
            <a:ext cx="1907177" cy="1045028"/>
          </a:xfrm>
          <a:prstGeom prst="ribbon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吹き出し: 四角形 14">
            <a:extLst>
              <a:ext uri="{FF2B5EF4-FFF2-40B4-BE49-F238E27FC236}">
                <a16:creationId xmlns:a16="http://schemas.microsoft.com/office/drawing/2014/main" id="{ABC954CB-E3A2-4CAC-B933-50D3EBD5EC92}"/>
              </a:ext>
            </a:extLst>
          </p:cNvPr>
          <p:cNvSpPr/>
          <p:nvPr/>
        </p:nvSpPr>
        <p:spPr>
          <a:xfrm>
            <a:off x="6688182" y="5146766"/>
            <a:ext cx="1907177" cy="1045028"/>
          </a:xfrm>
          <a:prstGeom prst="wedgeRect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矢印: 右 15">
            <a:extLst>
              <a:ext uri="{FF2B5EF4-FFF2-40B4-BE49-F238E27FC236}">
                <a16:creationId xmlns:a16="http://schemas.microsoft.com/office/drawing/2014/main" id="{2958E1A0-E348-4375-B27E-3938E2534C2E}"/>
              </a:ext>
            </a:extLst>
          </p:cNvPr>
          <p:cNvSpPr/>
          <p:nvPr/>
        </p:nvSpPr>
        <p:spPr>
          <a:xfrm>
            <a:off x="1136468" y="457200"/>
            <a:ext cx="1907177" cy="104502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矢印: 折線 16">
            <a:extLst>
              <a:ext uri="{FF2B5EF4-FFF2-40B4-BE49-F238E27FC236}">
                <a16:creationId xmlns:a16="http://schemas.microsoft.com/office/drawing/2014/main" id="{FBFD6324-7102-4895-8DEE-818D02B9F8F8}"/>
              </a:ext>
            </a:extLst>
          </p:cNvPr>
          <p:cNvSpPr/>
          <p:nvPr/>
        </p:nvSpPr>
        <p:spPr>
          <a:xfrm>
            <a:off x="4976948" y="457200"/>
            <a:ext cx="1907177" cy="1045028"/>
          </a:xfrm>
          <a:prstGeom prst="ben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矢印: 右カーブ 17">
            <a:extLst>
              <a:ext uri="{FF2B5EF4-FFF2-40B4-BE49-F238E27FC236}">
                <a16:creationId xmlns:a16="http://schemas.microsoft.com/office/drawing/2014/main" id="{A46F9B30-AEFB-439C-B320-6ACB44B44781}"/>
              </a:ext>
            </a:extLst>
          </p:cNvPr>
          <p:cNvSpPr/>
          <p:nvPr/>
        </p:nvSpPr>
        <p:spPr>
          <a:xfrm>
            <a:off x="8608422" y="457200"/>
            <a:ext cx="1907177" cy="1045028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フローチャート: 判断 18">
            <a:extLst>
              <a:ext uri="{FF2B5EF4-FFF2-40B4-BE49-F238E27FC236}">
                <a16:creationId xmlns:a16="http://schemas.microsoft.com/office/drawing/2014/main" id="{ABEE24FB-61B9-4294-B547-C817A7BADAAE}"/>
              </a:ext>
            </a:extLst>
          </p:cNvPr>
          <p:cNvSpPr/>
          <p:nvPr/>
        </p:nvSpPr>
        <p:spPr>
          <a:xfrm>
            <a:off x="9562010" y="2717074"/>
            <a:ext cx="1907177" cy="1045028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思考の吹き出し: 雲形 19">
            <a:extLst>
              <a:ext uri="{FF2B5EF4-FFF2-40B4-BE49-F238E27FC236}">
                <a16:creationId xmlns:a16="http://schemas.microsoft.com/office/drawing/2014/main" id="{ABCB3317-FB80-42FF-A958-19EF9C6F0489}"/>
              </a:ext>
            </a:extLst>
          </p:cNvPr>
          <p:cNvSpPr/>
          <p:nvPr/>
        </p:nvSpPr>
        <p:spPr>
          <a:xfrm>
            <a:off x="9562010" y="5146766"/>
            <a:ext cx="1907177" cy="1045028"/>
          </a:xfrm>
          <a:prstGeom prst="cloud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726023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14</cp:revision>
  <dcterms:created xsi:type="dcterms:W3CDTF">2021-06-08T06:41:34Z</dcterms:created>
  <dcterms:modified xsi:type="dcterms:W3CDTF">2021-06-08T09:19:52Z</dcterms:modified>
</cp:coreProperties>
</file>

<file path=docProps/thumbnail.jpeg>
</file>