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0" autoAdjust="0"/>
    <p:restoredTop sz="94660"/>
  </p:normalViewPr>
  <p:slideViewPr>
    <p:cSldViewPr snapToGrid="0">
      <p:cViewPr varScale="1">
        <p:scale>
          <a:sx n="61" d="100"/>
          <a:sy n="61" d="100"/>
        </p:scale>
        <p:origin x="72" y="4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E00F721-AEA0-4C51-B80B-216F7CA37F8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1716DC3-0CFB-44DC-A843-E0AC6FC3256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C09B0B6-D24A-4670-9B91-AF414FCDA9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A96CC62-64E1-4781-9B5F-CE60F24DE2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61F7FCF-ECDA-4F69-BDAA-1E37ADA9A5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97815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06DF78F-D9E6-4A5E-83D4-EBD4BE29E4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B7B46F9-28F2-4DA1-B2D8-72453906B8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17DD701-396A-4A22-8DBA-DDD91401AE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CBE8104-F482-4564-B6E7-BF4A65A872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DBF750C-D142-4C1F-91E6-B75B01A40D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136311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884DB2F-D8D6-4845-8821-B83864CCACF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FB5C863-A3A4-4727-A981-E0AB29AE4EA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1C68586-DD02-43C2-9AB7-B1481AF0FF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74A2EDE-154E-4A6E-A13A-5997C57423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2DF18BF-224D-4BD2-90B2-D24F766DEA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80691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6CEC27C-97F2-49A9-9544-8341963482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241BBCA-711D-4F6B-8BCA-3ACD2E25AB6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C8010EF-66E6-4D29-B4F6-913B9E2068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6EEFB14-E42B-4096-BB9A-EC45370E93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07631FD-0B7B-4619-9CD0-DB8E9F182D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830293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BA95DD9-8017-4440-9EE3-65F8667120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F21496C-F6DE-4864-BCCE-0B2C9EE4B3F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1920D3B-3EA6-4600-81F6-43EAF21C97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948FF52-8EC4-44D7-A27A-6FD2E9E459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BC0EDC4-477B-421B-BDAD-665FAB01E7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51484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773C18-5451-45E5-A7BD-2F003DA2E6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359C217-49CC-43D2-89FB-6AE2C4A6A69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EEC0A81-F5A1-4060-A05F-430744BA8A2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D996D4F-0DDE-47E1-84EC-27DC0C35B4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7A34DE4-9DC2-43A3-9483-98B61C98C0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7CE93D9-4331-4F0B-B508-5DAE2A2BF2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38735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B643384-49B3-47F5-A1E0-40ADD6E192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C735E5C-D01D-486B-8BA5-05152084A8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86A2654-A1BC-4F84-A7A5-8828CF99DE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6AA5DA67-2515-4396-B0C3-ED79C653FB6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E92B4861-F561-43EB-B32A-6E437AD0384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A2926C9-7105-4CEC-84F2-3894E5A4E5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5DC41B4-AAA6-4354-B1A9-166168A08C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CC2F95D2-DE3D-4982-8E11-E647504915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20372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04BB48E-8C60-41C4-A248-9E7586655F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7A7FDD51-4757-4875-A861-44C7035F97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00324D07-A470-4F18-899E-B8AEDAEE66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867A62A-A2CC-4A84-8DFA-4FE51E376E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03215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4EA01F2B-53F8-4236-898F-F44BE784D9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1FD46060-5EDE-49CD-A4CB-DA8B5221BB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5833B96-EEDE-4CE5-BA12-04ADCFABD0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9011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CBD5FA4-59AE-4E5B-87E4-DEDCF623C7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830BC59-DD96-426D-ACAD-7811407C20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C92AE3E-FA8A-46F7-AC70-CA60E9EA131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E415AE6-AAA0-41F5-BBFC-7A3A949646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9B25CFB-634D-4CAB-A5E6-DBADD83849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C3DE13A-FF42-4042-A521-CA3F8F63F3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56755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A23D896-D1A1-4375-941C-183D2FCE40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24AECB0F-4EDC-4485-92BB-D301EEEC0AC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DD44B42-F226-4FC6-91F9-15347EE5A0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E278B3E-721D-4247-9EFE-FF2370E9EF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360B299-CA7C-4F01-8E6C-1E1878F36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A389E20-B368-4059-AD2D-C98893FC81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41490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15F37EF3-463D-4078-893D-A3C8A0A406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26FE279-7B3E-45CA-BFA2-152A0E7DB2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913CAC6-237F-49C5-985C-86FC6D4008B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0A4F81-A3E9-4CBB-A3B3-5D04BFE84C4B}" type="datetimeFigureOut">
              <a:rPr kumimoji="1" lang="ja-JP" altLang="en-US" smtClean="0"/>
              <a:t>2021/6/15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5EDB1AE-2D5C-4B45-9A2A-B45032801D0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FDFC6C9-BB43-47EA-964F-ED8ED363E4B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505FD9-A096-4BEE-9698-3C5E7D41F9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33187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グラフィックス 8" descr="フラスコ 単色塗りつぶし">
            <a:extLst>
              <a:ext uri="{FF2B5EF4-FFF2-40B4-BE49-F238E27FC236}">
                <a16:creationId xmlns:a16="http://schemas.microsoft.com/office/drawing/2014/main" id="{B6D7B792-5CCB-4861-9533-62F3976365F7}"/>
              </a:ext>
            </a:extLst>
          </p:cNvPr>
          <p:cNvSpPr/>
          <p:nvPr/>
        </p:nvSpPr>
        <p:spPr>
          <a:xfrm>
            <a:off x="6062607" y="1528815"/>
            <a:ext cx="200353" cy="200353"/>
          </a:xfrm>
          <a:custGeom>
            <a:avLst/>
            <a:gdLst>
              <a:gd name="connsiteX0" fmla="*/ 200353 w 200353"/>
              <a:gd name="connsiteY0" fmla="*/ 100177 h 200353"/>
              <a:gd name="connsiteX1" fmla="*/ 100177 w 200353"/>
              <a:gd name="connsiteY1" fmla="*/ 200353 h 200353"/>
              <a:gd name="connsiteX2" fmla="*/ 0 w 200353"/>
              <a:gd name="connsiteY2" fmla="*/ 100177 h 200353"/>
              <a:gd name="connsiteX3" fmla="*/ 100177 w 200353"/>
              <a:gd name="connsiteY3" fmla="*/ 0 h 200353"/>
              <a:gd name="connsiteX4" fmla="*/ 200353 w 200353"/>
              <a:gd name="connsiteY4" fmla="*/ 100177 h 2003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0353" h="200353">
                <a:moveTo>
                  <a:pt x="200353" y="100177"/>
                </a:moveTo>
                <a:cubicBezTo>
                  <a:pt x="200353" y="155503"/>
                  <a:pt x="155503" y="200353"/>
                  <a:pt x="100177" y="200353"/>
                </a:cubicBezTo>
                <a:cubicBezTo>
                  <a:pt x="44851" y="200353"/>
                  <a:pt x="0" y="155503"/>
                  <a:pt x="0" y="100177"/>
                </a:cubicBezTo>
                <a:cubicBezTo>
                  <a:pt x="0" y="44851"/>
                  <a:pt x="44851" y="0"/>
                  <a:pt x="100177" y="0"/>
                </a:cubicBezTo>
                <a:cubicBezTo>
                  <a:pt x="155503" y="0"/>
                  <a:pt x="200353" y="44851"/>
                  <a:pt x="200353" y="100177"/>
                </a:cubicBez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 w="33338" cap="flat">
            <a:noFill/>
            <a:prstDash val="solid"/>
            <a:miter/>
          </a:ln>
        </p:spPr>
        <p:txBody>
          <a:bodyPr rtlCol="0" anchor="ctr"/>
          <a:lstStyle/>
          <a:p>
            <a:endParaRPr lang="ja-JP" altLang="en-US"/>
          </a:p>
        </p:txBody>
      </p:sp>
      <p:sp>
        <p:nvSpPr>
          <p:cNvPr id="11" name="グラフィックス 8" descr="フラスコ 単色塗りつぶし">
            <a:extLst>
              <a:ext uri="{FF2B5EF4-FFF2-40B4-BE49-F238E27FC236}">
                <a16:creationId xmlns:a16="http://schemas.microsoft.com/office/drawing/2014/main" id="{B6D7B792-5CCB-4861-9533-62F3976365F7}"/>
              </a:ext>
            </a:extLst>
          </p:cNvPr>
          <p:cNvSpPr/>
          <p:nvPr/>
        </p:nvSpPr>
        <p:spPr>
          <a:xfrm>
            <a:off x="6229568" y="1829346"/>
            <a:ext cx="200353" cy="200353"/>
          </a:xfrm>
          <a:custGeom>
            <a:avLst/>
            <a:gdLst>
              <a:gd name="connsiteX0" fmla="*/ 200353 w 200353"/>
              <a:gd name="connsiteY0" fmla="*/ 100177 h 200353"/>
              <a:gd name="connsiteX1" fmla="*/ 100177 w 200353"/>
              <a:gd name="connsiteY1" fmla="*/ 200353 h 200353"/>
              <a:gd name="connsiteX2" fmla="*/ 0 w 200353"/>
              <a:gd name="connsiteY2" fmla="*/ 100177 h 200353"/>
              <a:gd name="connsiteX3" fmla="*/ 100177 w 200353"/>
              <a:gd name="connsiteY3" fmla="*/ 0 h 200353"/>
              <a:gd name="connsiteX4" fmla="*/ 200353 w 200353"/>
              <a:gd name="connsiteY4" fmla="*/ 100177 h 2003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0353" h="200353">
                <a:moveTo>
                  <a:pt x="200353" y="100177"/>
                </a:moveTo>
                <a:cubicBezTo>
                  <a:pt x="200353" y="155503"/>
                  <a:pt x="155503" y="200353"/>
                  <a:pt x="100177" y="200353"/>
                </a:cubicBezTo>
                <a:cubicBezTo>
                  <a:pt x="44851" y="200353"/>
                  <a:pt x="0" y="155503"/>
                  <a:pt x="0" y="100177"/>
                </a:cubicBezTo>
                <a:cubicBezTo>
                  <a:pt x="0" y="44851"/>
                  <a:pt x="44851" y="0"/>
                  <a:pt x="100177" y="0"/>
                </a:cubicBezTo>
                <a:cubicBezTo>
                  <a:pt x="155503" y="0"/>
                  <a:pt x="200353" y="44851"/>
                  <a:pt x="200353" y="100177"/>
                </a:cubicBezTo>
                <a:close/>
              </a:path>
            </a:pathLst>
          </a:custGeom>
          <a:solidFill>
            <a:schemeClr val="accent4">
              <a:lumMod val="60000"/>
              <a:lumOff val="40000"/>
            </a:schemeClr>
          </a:solidFill>
          <a:ln w="33338" cap="flat">
            <a:noFill/>
            <a:prstDash val="solid"/>
            <a:miter/>
          </a:ln>
        </p:spPr>
        <p:txBody>
          <a:bodyPr rtlCol="0" anchor="ctr"/>
          <a:lstStyle/>
          <a:p>
            <a:endParaRPr lang="ja-JP" altLang="en-US"/>
          </a:p>
        </p:txBody>
      </p:sp>
      <p:sp>
        <p:nvSpPr>
          <p:cNvPr id="12" name="グラフィックス 8" descr="フラスコ 単色塗りつぶし">
            <a:extLst>
              <a:ext uri="{FF2B5EF4-FFF2-40B4-BE49-F238E27FC236}">
                <a16:creationId xmlns:a16="http://schemas.microsoft.com/office/drawing/2014/main" id="{B6D7B792-5CCB-4861-9533-62F3976365F7}"/>
              </a:ext>
            </a:extLst>
          </p:cNvPr>
          <p:cNvSpPr/>
          <p:nvPr/>
        </p:nvSpPr>
        <p:spPr>
          <a:xfrm>
            <a:off x="5862253" y="1762561"/>
            <a:ext cx="200353" cy="200353"/>
          </a:xfrm>
          <a:custGeom>
            <a:avLst/>
            <a:gdLst>
              <a:gd name="connsiteX0" fmla="*/ 200353 w 200353"/>
              <a:gd name="connsiteY0" fmla="*/ 100177 h 200353"/>
              <a:gd name="connsiteX1" fmla="*/ 100177 w 200353"/>
              <a:gd name="connsiteY1" fmla="*/ 200353 h 200353"/>
              <a:gd name="connsiteX2" fmla="*/ 0 w 200353"/>
              <a:gd name="connsiteY2" fmla="*/ 100177 h 200353"/>
              <a:gd name="connsiteX3" fmla="*/ 100177 w 200353"/>
              <a:gd name="connsiteY3" fmla="*/ 0 h 200353"/>
              <a:gd name="connsiteX4" fmla="*/ 200353 w 200353"/>
              <a:gd name="connsiteY4" fmla="*/ 100177 h 2003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0353" h="200353">
                <a:moveTo>
                  <a:pt x="200353" y="100177"/>
                </a:moveTo>
                <a:cubicBezTo>
                  <a:pt x="200353" y="155503"/>
                  <a:pt x="155503" y="200353"/>
                  <a:pt x="100177" y="200353"/>
                </a:cubicBezTo>
                <a:cubicBezTo>
                  <a:pt x="44851" y="200353"/>
                  <a:pt x="0" y="155503"/>
                  <a:pt x="0" y="100177"/>
                </a:cubicBezTo>
                <a:cubicBezTo>
                  <a:pt x="0" y="44851"/>
                  <a:pt x="44851" y="0"/>
                  <a:pt x="100177" y="0"/>
                </a:cubicBezTo>
                <a:cubicBezTo>
                  <a:pt x="155503" y="0"/>
                  <a:pt x="200353" y="44851"/>
                  <a:pt x="200353" y="100177"/>
                </a:cubicBez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 w="33338" cap="flat">
            <a:noFill/>
            <a:prstDash val="solid"/>
            <a:miter/>
          </a:ln>
        </p:spPr>
        <p:txBody>
          <a:bodyPr rtlCol="0" anchor="ctr"/>
          <a:lstStyle/>
          <a:p>
            <a:endParaRPr lang="ja-JP" altLang="en-US"/>
          </a:p>
        </p:txBody>
      </p:sp>
      <p:sp>
        <p:nvSpPr>
          <p:cNvPr id="13" name="グラフィックス 8" descr="フラスコ 単色塗りつぶし">
            <a:extLst>
              <a:ext uri="{FF2B5EF4-FFF2-40B4-BE49-F238E27FC236}">
                <a16:creationId xmlns:a16="http://schemas.microsoft.com/office/drawing/2014/main" id="{B6D7B792-5CCB-4861-9533-62F3976365F7}"/>
              </a:ext>
            </a:extLst>
          </p:cNvPr>
          <p:cNvSpPr/>
          <p:nvPr/>
        </p:nvSpPr>
        <p:spPr>
          <a:xfrm>
            <a:off x="5895646" y="2096484"/>
            <a:ext cx="267137" cy="267137"/>
          </a:xfrm>
          <a:custGeom>
            <a:avLst/>
            <a:gdLst>
              <a:gd name="connsiteX0" fmla="*/ 267138 w 267137"/>
              <a:gd name="connsiteY0" fmla="*/ 133569 h 267137"/>
              <a:gd name="connsiteX1" fmla="*/ 133569 w 267137"/>
              <a:gd name="connsiteY1" fmla="*/ 267138 h 267137"/>
              <a:gd name="connsiteX2" fmla="*/ 0 w 267137"/>
              <a:gd name="connsiteY2" fmla="*/ 133569 h 267137"/>
              <a:gd name="connsiteX3" fmla="*/ 133569 w 267137"/>
              <a:gd name="connsiteY3" fmla="*/ 0 h 267137"/>
              <a:gd name="connsiteX4" fmla="*/ 267138 w 267137"/>
              <a:gd name="connsiteY4" fmla="*/ 133569 h 2671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7137" h="267137">
                <a:moveTo>
                  <a:pt x="267138" y="133569"/>
                </a:moveTo>
                <a:cubicBezTo>
                  <a:pt x="267138" y="207337"/>
                  <a:pt x="207337" y="267138"/>
                  <a:pt x="133569" y="267138"/>
                </a:cubicBezTo>
                <a:cubicBezTo>
                  <a:pt x="59801" y="267138"/>
                  <a:pt x="0" y="207337"/>
                  <a:pt x="0" y="133569"/>
                </a:cubicBezTo>
                <a:cubicBezTo>
                  <a:pt x="0" y="59801"/>
                  <a:pt x="59801" y="0"/>
                  <a:pt x="133569" y="0"/>
                </a:cubicBezTo>
                <a:cubicBezTo>
                  <a:pt x="207337" y="0"/>
                  <a:pt x="267138" y="59801"/>
                  <a:pt x="267138" y="133569"/>
                </a:cubicBez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 w="33338" cap="flat">
            <a:noFill/>
            <a:prstDash val="solid"/>
            <a:miter/>
          </a:ln>
        </p:spPr>
        <p:txBody>
          <a:bodyPr rtlCol="0" anchor="ctr"/>
          <a:lstStyle/>
          <a:p>
            <a:endParaRPr lang="ja-JP" altLang="en-US"/>
          </a:p>
        </p:txBody>
      </p:sp>
      <p:sp>
        <p:nvSpPr>
          <p:cNvPr id="14" name="グラフィックス 8" descr="フラスコ 単色塗りつぶし">
            <a:extLst>
              <a:ext uri="{FF2B5EF4-FFF2-40B4-BE49-F238E27FC236}">
                <a16:creationId xmlns:a16="http://schemas.microsoft.com/office/drawing/2014/main" id="{B6D7B792-5CCB-4861-9533-62F3976365F7}"/>
              </a:ext>
            </a:extLst>
          </p:cNvPr>
          <p:cNvSpPr/>
          <p:nvPr/>
        </p:nvSpPr>
        <p:spPr>
          <a:xfrm>
            <a:off x="5428602" y="2430406"/>
            <a:ext cx="1334794" cy="2036926"/>
          </a:xfrm>
          <a:custGeom>
            <a:avLst/>
            <a:gdLst>
              <a:gd name="connsiteX0" fmla="*/ 1318546 w 1334794"/>
              <a:gd name="connsiteY0" fmla="*/ 1756432 h 2036926"/>
              <a:gd name="connsiteX1" fmla="*/ 934535 w 1334794"/>
              <a:gd name="connsiteY1" fmla="*/ 888234 h 2036926"/>
              <a:gd name="connsiteX2" fmla="*/ 934535 w 1334794"/>
              <a:gd name="connsiteY2" fmla="*/ 300530 h 2036926"/>
              <a:gd name="connsiteX3" fmla="*/ 1034712 w 1334794"/>
              <a:gd name="connsiteY3" fmla="*/ 126890 h 2036926"/>
              <a:gd name="connsiteX4" fmla="*/ 1064765 w 1334794"/>
              <a:gd name="connsiteY4" fmla="*/ 36731 h 2036926"/>
              <a:gd name="connsiteX5" fmla="*/ 1001320 w 1334794"/>
              <a:gd name="connsiteY5" fmla="*/ 0 h 2036926"/>
              <a:gd name="connsiteX6" fmla="*/ 1001320 w 1334794"/>
              <a:gd name="connsiteY6" fmla="*/ 0 h 2036926"/>
              <a:gd name="connsiteX7" fmla="*/ 333475 w 1334794"/>
              <a:gd name="connsiteY7" fmla="*/ 0 h 2036926"/>
              <a:gd name="connsiteX8" fmla="*/ 333475 w 1334794"/>
              <a:gd name="connsiteY8" fmla="*/ 0 h 2036926"/>
              <a:gd name="connsiteX9" fmla="*/ 270030 w 1334794"/>
              <a:gd name="connsiteY9" fmla="*/ 36731 h 2036926"/>
              <a:gd name="connsiteX10" fmla="*/ 300083 w 1334794"/>
              <a:gd name="connsiteY10" fmla="*/ 126890 h 2036926"/>
              <a:gd name="connsiteX11" fmla="*/ 400259 w 1334794"/>
              <a:gd name="connsiteY11" fmla="*/ 300530 h 2036926"/>
              <a:gd name="connsiteX12" fmla="*/ 400259 w 1334794"/>
              <a:gd name="connsiteY12" fmla="*/ 888234 h 2036926"/>
              <a:gd name="connsiteX13" fmla="*/ 16249 w 1334794"/>
              <a:gd name="connsiteY13" fmla="*/ 1756432 h 2036926"/>
              <a:gd name="connsiteX14" fmla="*/ 32945 w 1334794"/>
              <a:gd name="connsiteY14" fmla="*/ 1946768 h 2036926"/>
              <a:gd name="connsiteX15" fmla="*/ 199906 w 1334794"/>
              <a:gd name="connsiteY15" fmla="*/ 2036927 h 2036926"/>
              <a:gd name="connsiteX16" fmla="*/ 1134889 w 1334794"/>
              <a:gd name="connsiteY16" fmla="*/ 2036927 h 2036926"/>
              <a:gd name="connsiteX17" fmla="*/ 1301850 w 1334794"/>
              <a:gd name="connsiteY17" fmla="*/ 1946768 h 2036926"/>
              <a:gd name="connsiteX18" fmla="*/ 1318546 w 1334794"/>
              <a:gd name="connsiteY18" fmla="*/ 1756432 h 2036926"/>
              <a:gd name="connsiteX19" fmla="*/ 800966 w 1334794"/>
              <a:gd name="connsiteY19" fmla="*/ 300530 h 2036926"/>
              <a:gd name="connsiteX20" fmla="*/ 800966 w 1334794"/>
              <a:gd name="connsiteY20" fmla="*/ 434099 h 2036926"/>
              <a:gd name="connsiteX21" fmla="*/ 533828 w 1334794"/>
              <a:gd name="connsiteY21" fmla="*/ 434099 h 2036926"/>
              <a:gd name="connsiteX22" fmla="*/ 533828 w 1334794"/>
              <a:gd name="connsiteY22" fmla="*/ 300530 h 2036926"/>
              <a:gd name="connsiteX23" fmla="*/ 490419 w 1334794"/>
              <a:gd name="connsiteY23" fmla="*/ 133569 h 2036926"/>
              <a:gd name="connsiteX24" fmla="*/ 847716 w 1334794"/>
              <a:gd name="connsiteY24" fmla="*/ 133569 h 2036926"/>
              <a:gd name="connsiteX25" fmla="*/ 800966 w 1334794"/>
              <a:gd name="connsiteY25" fmla="*/ 300530 h 20369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</a:cxnLst>
            <a:rect l="l" t="t" r="r" b="b"/>
            <a:pathLst>
              <a:path w="1334794" h="2036926">
                <a:moveTo>
                  <a:pt x="1318546" y="1756432"/>
                </a:moveTo>
                <a:lnTo>
                  <a:pt x="934535" y="888234"/>
                </a:lnTo>
                <a:lnTo>
                  <a:pt x="934535" y="300530"/>
                </a:lnTo>
                <a:cubicBezTo>
                  <a:pt x="934535" y="180318"/>
                  <a:pt x="1031373" y="130230"/>
                  <a:pt x="1034712" y="126890"/>
                </a:cubicBezTo>
                <a:cubicBezTo>
                  <a:pt x="1068104" y="110194"/>
                  <a:pt x="1081461" y="70124"/>
                  <a:pt x="1064765" y="36731"/>
                </a:cubicBezTo>
                <a:cubicBezTo>
                  <a:pt x="1051408" y="13357"/>
                  <a:pt x="1028034" y="0"/>
                  <a:pt x="1001320" y="0"/>
                </a:cubicBezTo>
                <a:lnTo>
                  <a:pt x="1001320" y="0"/>
                </a:lnTo>
                <a:lnTo>
                  <a:pt x="333475" y="0"/>
                </a:lnTo>
                <a:lnTo>
                  <a:pt x="333475" y="0"/>
                </a:lnTo>
                <a:cubicBezTo>
                  <a:pt x="306761" y="0"/>
                  <a:pt x="283387" y="13357"/>
                  <a:pt x="270030" y="36731"/>
                </a:cubicBezTo>
                <a:cubicBezTo>
                  <a:pt x="253334" y="70124"/>
                  <a:pt x="266690" y="110194"/>
                  <a:pt x="300083" y="126890"/>
                </a:cubicBezTo>
                <a:cubicBezTo>
                  <a:pt x="300083" y="126890"/>
                  <a:pt x="400259" y="180318"/>
                  <a:pt x="400259" y="300530"/>
                </a:cubicBezTo>
                <a:lnTo>
                  <a:pt x="400259" y="888234"/>
                </a:lnTo>
                <a:lnTo>
                  <a:pt x="16249" y="1756432"/>
                </a:lnTo>
                <a:cubicBezTo>
                  <a:pt x="-10465" y="1819877"/>
                  <a:pt x="-3787" y="1890001"/>
                  <a:pt x="32945" y="1946768"/>
                </a:cubicBezTo>
                <a:cubicBezTo>
                  <a:pt x="69676" y="2003534"/>
                  <a:pt x="133122" y="2036927"/>
                  <a:pt x="199906" y="2036927"/>
                </a:cubicBezTo>
                <a:lnTo>
                  <a:pt x="1134889" y="2036927"/>
                </a:lnTo>
                <a:cubicBezTo>
                  <a:pt x="1201673" y="2036927"/>
                  <a:pt x="1265119" y="2003534"/>
                  <a:pt x="1301850" y="1946768"/>
                </a:cubicBezTo>
                <a:cubicBezTo>
                  <a:pt x="1338581" y="1890001"/>
                  <a:pt x="1345260" y="1819877"/>
                  <a:pt x="1318546" y="1756432"/>
                </a:cubicBezTo>
                <a:close/>
                <a:moveTo>
                  <a:pt x="800966" y="300530"/>
                </a:moveTo>
                <a:lnTo>
                  <a:pt x="800966" y="434099"/>
                </a:lnTo>
                <a:lnTo>
                  <a:pt x="533828" y="434099"/>
                </a:lnTo>
                <a:lnTo>
                  <a:pt x="533828" y="300530"/>
                </a:lnTo>
                <a:cubicBezTo>
                  <a:pt x="533828" y="230407"/>
                  <a:pt x="513793" y="176979"/>
                  <a:pt x="490419" y="133569"/>
                </a:cubicBezTo>
                <a:lnTo>
                  <a:pt x="847716" y="133569"/>
                </a:lnTo>
                <a:cubicBezTo>
                  <a:pt x="821002" y="176979"/>
                  <a:pt x="800966" y="230407"/>
                  <a:pt x="800966" y="300530"/>
                </a:cubicBez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 w="33338" cap="flat">
            <a:noFill/>
            <a:prstDash val="solid"/>
            <a:miter/>
          </a:ln>
        </p:spPr>
        <p:txBody>
          <a:bodyPr rtlCol="0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081104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haneishi so</dc:creator>
  <cp:lastModifiedBy>haneishi so</cp:lastModifiedBy>
  <cp:revision>6</cp:revision>
  <dcterms:created xsi:type="dcterms:W3CDTF">2021-06-15T10:54:20Z</dcterms:created>
  <dcterms:modified xsi:type="dcterms:W3CDTF">2021-06-15T11:04:03Z</dcterms:modified>
</cp:coreProperties>
</file>

<file path=docProps/thumbnail.jpeg>
</file>