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4E8248-E561-4CD1-BEF4-77CC8DE39D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E75EAB3-BC27-439F-A4AE-4F84D4BF49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B40DB0-85B0-4EDA-8A0C-760DCD4B5A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19C522-A100-4587-B1B8-C7DB04941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2B7A4D-8E3E-433E-9F62-A4394A363D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12433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A8EE5FC-0451-4C6A-B870-B6218DC16A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B08F00C-256F-4DDC-8DCC-ACA39A9DE0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9DAE34-C247-4C35-AA08-5D9D55EC7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D7C5B2-8E2E-468F-AFDF-0FCEB1C2B8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A79D51-A431-41BE-8BFA-43CE9383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10010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56B8000-2582-42EE-B021-93EF562102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AB94118-CCC4-4EEA-BE47-429CA0F81F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5F71272-795D-42CE-8D78-B34F517B5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7716395-D9E4-4BAA-863F-2537AFFF44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4DA22F-286C-4F9A-AFDB-17293D7F30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2169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0DCCCB-12CC-4F9C-A34F-BAB15A3DB5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D2CCE37-805D-401A-83E1-9A46978442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FB9782-26C7-47F2-8A28-FFF04DECC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93E7766-B7CA-4DD5-A336-03BC84D95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7E5BA3B-2819-4CB4-AD75-8CD2B47211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7540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CA7159-7AA4-4282-8957-E70281A69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3723078-6976-4FA4-BD8A-18005B43C8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64EE6E1-1EF8-4104-91E9-BE55223015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1A97448-AC1D-4E69-8FE1-563790EE50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26F1B2-5D1A-4691-95B7-AA7ACF6E2C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1208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B415BA5-ABED-4B30-B228-E38727EB1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883606-EFD5-4956-AB23-878C24F654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0C91B74-1C2E-4A3B-B1CA-E58CAF60B8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F05E989-7911-4B55-84BD-F73E45093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CA6EF4-3072-4877-92D6-FF59BAA3FD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2EDCAA9-D493-45A9-9830-3DAC91E1E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41158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31C735-C96C-4190-BB86-5D51C9BCE1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8B528E4-0889-4888-8FA9-2EE2066EE6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D5DBE4A-8DC9-4C47-9426-81BBE3EF12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66D51B9-4CCB-4655-817C-F4292BF922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2AEAB94-408E-435D-BB78-DEFF0876F7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7264B9A-7D47-4343-B267-40F026423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820657F-CE18-44A7-83AD-F76EBC16DA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A1BA93C-434D-4DEB-9FF6-2B6935930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37812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5318011-DA4A-4C0B-A10D-58E44D333C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42AF2A8-F741-4D08-B42F-58E02A187B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9482E75-902D-48AA-AF9E-401AC75B9C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DF3AED3-E5D7-44CF-A2FB-FB1BD2CA21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280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70C3906-2B4D-4B1A-BCA1-70DEFD461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8EE87D6-A1CF-4FA2-B23E-471FF18F8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FB3A143-0D42-4E9C-AB9A-38518BFCA4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37282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B41C1C-763A-401F-BB18-2FD8A2328D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AA7BAB0-B065-4F6F-9614-47CCA597AB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EA21FC9-020F-4EA5-8484-DD6895A4C6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FA54281-E4F7-4D0E-9407-FE1B9597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86E7BED-9A8B-49AC-9B2E-7D666B2A49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2E9DDC2-D453-4063-B5C5-16C7A94A6B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9573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7E42A55-D30F-4D22-9A93-D17F5935D6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D1F5060-2773-41C5-AEA0-801D2A9A79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20F9DE3-BDB2-4A05-BEB9-22108B74CA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195006-7692-4FAA-831B-371224B9D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C14D53E-ED85-4A5E-BEA0-03F152DE27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9EC7A39-7641-4158-9741-BC276DE36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0140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3B208DD-380F-4B42-B4E3-DD5E6C932A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AE4B792-1B91-4FB1-86C7-1225D69DFF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1779AD2-9CB9-4B22-9DF0-E8A9DD1CF49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172DA1-2477-4C93-ACC1-A655ADABD8DB}" type="datetimeFigureOut">
              <a:rPr kumimoji="1" lang="ja-JP" altLang="en-US" smtClean="0"/>
              <a:t>2021/6/19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8140950-0911-4553-875C-69D06532D5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B7E804E-BCB9-4659-8FBD-BF45DCFB371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469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F33CD258-7016-43B7-9C19-11C68CCC30E9}"/>
              </a:ext>
            </a:extLst>
          </p:cNvPr>
          <p:cNvSpPr/>
          <p:nvPr/>
        </p:nvSpPr>
        <p:spPr>
          <a:xfrm flipH="1">
            <a:off x="5376041" y="1545019"/>
            <a:ext cx="2333298" cy="2648607"/>
          </a:xfrm>
          <a:custGeom>
            <a:avLst/>
            <a:gdLst>
              <a:gd name="connsiteX0" fmla="*/ 1166649 w 2333298"/>
              <a:gd name="connsiteY0" fmla="*/ 0 h 2648607"/>
              <a:gd name="connsiteX1" fmla="*/ 0 w 2333298"/>
              <a:gd name="connsiteY1" fmla="*/ 1166649 h 2648607"/>
              <a:gd name="connsiteX2" fmla="*/ 1166649 w 2333298"/>
              <a:gd name="connsiteY2" fmla="*/ 2333298 h 2648607"/>
              <a:gd name="connsiteX3" fmla="*/ 1259069 w 2333298"/>
              <a:gd name="connsiteY3" fmla="*/ 2328631 h 2648607"/>
              <a:gd name="connsiteX4" fmla="*/ 1290671 w 2333298"/>
              <a:gd name="connsiteY4" fmla="*/ 2366933 h 2648607"/>
              <a:gd name="connsiteX5" fmla="*/ 1970693 w 2333298"/>
              <a:gd name="connsiteY5" fmla="*/ 2648607 h 2648607"/>
              <a:gd name="connsiteX6" fmla="*/ 1685527 w 2333298"/>
              <a:gd name="connsiteY6" fmla="*/ 2344320 h 2648607"/>
              <a:gd name="connsiteX7" fmla="*/ 1625314 w 2333298"/>
              <a:gd name="connsiteY7" fmla="*/ 2239424 h 2648607"/>
              <a:gd name="connsiteX8" fmla="*/ 1722743 w 2333298"/>
              <a:gd name="connsiteY8" fmla="*/ 2192490 h 2648607"/>
              <a:gd name="connsiteX9" fmla="*/ 2333298 w 2333298"/>
              <a:gd name="connsiteY9" fmla="*/ 1166649 h 2648607"/>
              <a:gd name="connsiteX10" fmla="*/ 1166649 w 2333298"/>
              <a:gd name="connsiteY10" fmla="*/ 0 h 26486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333298" h="2648607">
                <a:moveTo>
                  <a:pt x="1166649" y="0"/>
                </a:moveTo>
                <a:cubicBezTo>
                  <a:pt x="522327" y="0"/>
                  <a:pt x="0" y="522327"/>
                  <a:pt x="0" y="1166649"/>
                </a:cubicBezTo>
                <a:cubicBezTo>
                  <a:pt x="0" y="1810971"/>
                  <a:pt x="522327" y="2333298"/>
                  <a:pt x="1166649" y="2333298"/>
                </a:cubicBezTo>
                <a:lnTo>
                  <a:pt x="1259069" y="2328631"/>
                </a:lnTo>
                <a:lnTo>
                  <a:pt x="1290671" y="2366933"/>
                </a:lnTo>
                <a:cubicBezTo>
                  <a:pt x="1464703" y="2540966"/>
                  <a:pt x="1705128" y="2648607"/>
                  <a:pt x="1970693" y="2648607"/>
                </a:cubicBezTo>
                <a:cubicBezTo>
                  <a:pt x="1857180" y="2563472"/>
                  <a:pt x="1761183" y="2460159"/>
                  <a:pt x="1685527" y="2344320"/>
                </a:cubicBezTo>
                <a:lnTo>
                  <a:pt x="1625314" y="2239424"/>
                </a:lnTo>
                <a:lnTo>
                  <a:pt x="1722743" y="2192490"/>
                </a:lnTo>
                <a:cubicBezTo>
                  <a:pt x="2086417" y="1994930"/>
                  <a:pt x="2333298" y="1609621"/>
                  <a:pt x="2333298" y="1166649"/>
                </a:cubicBezTo>
                <a:cubicBezTo>
                  <a:pt x="2333298" y="522327"/>
                  <a:pt x="1810971" y="0"/>
                  <a:pt x="1166649" y="0"/>
                </a:cubicBez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46099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8</cp:revision>
  <dcterms:created xsi:type="dcterms:W3CDTF">2021-06-18T04:01:06Z</dcterms:created>
  <dcterms:modified xsi:type="dcterms:W3CDTF">2021-06-19T05:51:44Z</dcterms:modified>
</cp:coreProperties>
</file>

<file path=docProps/thumbnail.jpeg>
</file>