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80" autoAdjust="0"/>
    <p:restoredTop sz="94660"/>
  </p:normalViewPr>
  <p:slideViewPr>
    <p:cSldViewPr snapToGrid="0">
      <p:cViewPr varScale="1">
        <p:scale>
          <a:sx n="61" d="100"/>
          <a:sy n="61" d="100"/>
        </p:scale>
        <p:origin x="72" y="4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04E8248-E561-4CD1-BEF4-77CC8DE39DB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2E75EAB3-BC27-439F-A4AE-4F84D4BF490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BB40DB0-85B0-4EDA-8A0C-760DCD4B5A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2021/6/18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119C522-A100-4587-B1B8-C7DB049415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A2B7A4D-8E3E-433E-9F62-A4394A363D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512433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A8EE5FC-0451-4C6A-B870-B6218DC16A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B08F00C-256F-4DDC-8DCC-ACA39A9DE09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29DAE34-C247-4C35-AA08-5D9D55EC78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2021/6/18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2D7C5B2-8E2E-468F-AFDF-0FCEB1C2B8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5A79D51-A431-41BE-8BFA-43CE9383D7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710010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956B8000-2582-42EE-B021-93EF562102F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5AB94118-CCC4-4EEA-BE47-429CA0F81F5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5F71272-795D-42CE-8D78-B34F517B53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2021/6/18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7716395-D9E4-4BAA-863F-2537AFFF44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F4DA22F-286C-4F9A-AFDB-17293D7F30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821696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A0DCCCB-12CC-4F9C-A34F-BAB15A3DB5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D2CCE37-805D-401A-83E1-9A46978442A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1FB9782-26C7-47F2-8A28-FFF04DECCC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2021/6/18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93E7766-B7CA-4DD5-A336-03BC84D959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7E5BA3B-2819-4CB4-AD75-8CD2B47211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975404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5CA7159-7AA4-4282-8957-E70281A695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3723078-6976-4FA4-BD8A-18005B43C8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64EE6E1-1EF8-4104-91E9-BE55223015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2021/6/18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1A97448-AC1D-4E69-8FE1-563790EE50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626F1B2-5D1A-4691-95B7-AA7ACF6E2C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612083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B415BA5-ABED-4B30-B228-E38727EB16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1883606-EFD5-4956-AB23-878C24F6543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30C91B74-1C2E-4A3B-B1CA-E58CAF60B83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F05E989-7911-4B55-84BD-F73E450938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2021/6/18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49CA6EF4-3072-4877-92D6-FF59BAA3FD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2EDCAA9-D493-45A9-9830-3DAC91E1EC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341158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331C735-C96C-4190-BB86-5D51C9BCE1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8B528E4-0889-4888-8FA9-2EE2066EE6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1D5DBE4A-8DC9-4C47-9426-81BBE3EF12E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366D51B9-4CCB-4655-817C-F4292BF9226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62AEAB94-408E-435D-BB78-DEFF0876F7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B7264B9A-7D47-4343-B267-40F026423C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2021/6/18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A820657F-CE18-44A7-83AD-F76EBC16DA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7A1BA93C-434D-4DEB-9FF6-2B69359303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937812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5318011-DA4A-4C0B-A10D-58E44D333C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542AF2A8-F741-4D08-B42F-58E02A187B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2021/6/18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09482E75-902D-48AA-AF9E-401AC75B9C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FDF3AED3-E5D7-44CF-A2FB-FB1BD2CA21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28059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B70C3906-2B4D-4B1A-BCA1-70DEFD4615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2021/6/18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48EE87D6-A1CF-4FA2-B23E-471FF18F81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FFB3A143-0D42-4E9C-AB9A-38518BFCA4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237282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9B41C1C-763A-401F-BB18-2FD8A2328D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0AA7BAB0-B065-4F6F-9614-47CCA597AB4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2EA21FC9-020F-4EA5-8484-DD6895A4C69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FA54281-E4F7-4D0E-9407-FE1B9597BF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2021/6/18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086E7BED-9A8B-49AC-9B2E-7D666B2A49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82E9DDC2-D453-4063-B5C5-16C7A94A6B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95733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7E42A55-D30F-4D22-9A93-D17F5935D6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6D1F5060-2773-41C5-AEA0-801D2A9A792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920F9DE3-BDB2-4A05-BEB9-22108B74CAF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5195006-7692-4FAA-831B-371224B9D5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2021/6/18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C14D53E-ED85-4A5E-BEA0-03F152DE27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9EC7A39-7641-4158-9741-BC276DE369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01409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C3B208DD-380F-4B42-B4E3-DD5E6C932A7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AE4B792-1B91-4FB1-86C7-1225D69DFF4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1779AD2-9CB9-4B22-9DF0-E8A9DD1CF49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172DA1-2477-4C93-ACC1-A655ADABD8DB}" type="datetimeFigureOut">
              <a:rPr kumimoji="1" lang="ja-JP" altLang="en-US" smtClean="0"/>
              <a:t>2021/6/18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8140950-0911-4553-875C-69D06532D58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B7E804E-BCB9-4659-8FBD-BF45DCFB371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34697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89BF51B7-3433-48A3-9E04-B99C5DA6FDD6}"/>
              </a:ext>
            </a:extLst>
          </p:cNvPr>
          <p:cNvGrpSpPr/>
          <p:nvPr/>
        </p:nvGrpSpPr>
        <p:grpSpPr>
          <a:xfrm>
            <a:off x="2554015" y="1340069"/>
            <a:ext cx="4319751" cy="2254472"/>
            <a:chOff x="2554015" y="1340069"/>
            <a:chExt cx="4319751" cy="2254472"/>
          </a:xfrm>
        </p:grpSpPr>
        <p:sp>
          <p:nvSpPr>
            <p:cNvPr id="14" name="正方形/長方形 13">
              <a:extLst>
                <a:ext uri="{FF2B5EF4-FFF2-40B4-BE49-F238E27FC236}">
                  <a16:creationId xmlns:a16="http://schemas.microsoft.com/office/drawing/2014/main" id="{4CDD4542-37FF-4B9F-A3BC-1E7E0909E2EE}"/>
                </a:ext>
              </a:extLst>
            </p:cNvPr>
            <p:cNvSpPr/>
            <p:nvPr/>
          </p:nvSpPr>
          <p:spPr>
            <a:xfrm>
              <a:off x="3586655" y="2325413"/>
              <a:ext cx="867104" cy="1190299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正方形/長方形 6">
              <a:extLst>
                <a:ext uri="{FF2B5EF4-FFF2-40B4-BE49-F238E27FC236}">
                  <a16:creationId xmlns:a16="http://schemas.microsoft.com/office/drawing/2014/main" id="{739EC40D-35BA-413D-9D7F-F8F41E75B505}"/>
                </a:ext>
              </a:extLst>
            </p:cNvPr>
            <p:cNvSpPr/>
            <p:nvPr/>
          </p:nvSpPr>
          <p:spPr>
            <a:xfrm>
              <a:off x="2554015" y="1340069"/>
              <a:ext cx="2932385" cy="1860331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正方形/長方形 8">
              <a:extLst>
                <a:ext uri="{FF2B5EF4-FFF2-40B4-BE49-F238E27FC236}">
                  <a16:creationId xmlns:a16="http://schemas.microsoft.com/office/drawing/2014/main" id="{AD156398-DF0E-4F98-9DF3-EB7005E67ED2}"/>
                </a:ext>
              </a:extLst>
            </p:cNvPr>
            <p:cNvSpPr/>
            <p:nvPr/>
          </p:nvSpPr>
          <p:spPr>
            <a:xfrm>
              <a:off x="2758966" y="1576551"/>
              <a:ext cx="2522482" cy="138736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正方形/長方形 14">
              <a:extLst>
                <a:ext uri="{FF2B5EF4-FFF2-40B4-BE49-F238E27FC236}">
                  <a16:creationId xmlns:a16="http://schemas.microsoft.com/office/drawing/2014/main" id="{12A7F16C-8957-402F-B375-3F7665A6B83E}"/>
                </a:ext>
              </a:extLst>
            </p:cNvPr>
            <p:cNvSpPr/>
            <p:nvPr/>
          </p:nvSpPr>
          <p:spPr>
            <a:xfrm>
              <a:off x="3200400" y="3365940"/>
              <a:ext cx="1639614" cy="228601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正方形/長方形 15">
              <a:extLst>
                <a:ext uri="{FF2B5EF4-FFF2-40B4-BE49-F238E27FC236}">
                  <a16:creationId xmlns:a16="http://schemas.microsoft.com/office/drawing/2014/main" id="{CDD6838B-E7BF-43C3-B610-E05D9D2E0234}"/>
                </a:ext>
              </a:extLst>
            </p:cNvPr>
            <p:cNvSpPr/>
            <p:nvPr/>
          </p:nvSpPr>
          <p:spPr>
            <a:xfrm>
              <a:off x="5754414" y="1340069"/>
              <a:ext cx="1119352" cy="2254472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8046099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39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haneishi so</dc:creator>
  <cp:lastModifiedBy>haneishi so</cp:lastModifiedBy>
  <cp:revision>9</cp:revision>
  <dcterms:created xsi:type="dcterms:W3CDTF">2021-06-18T04:01:06Z</dcterms:created>
  <dcterms:modified xsi:type="dcterms:W3CDTF">2021-06-18T05:00:00Z</dcterms:modified>
</cp:coreProperties>
</file>

<file path=docProps/thumbnail.jpeg>
</file>