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6" autoAdjust="0"/>
    <p:restoredTop sz="94660"/>
  </p:normalViewPr>
  <p:slideViewPr>
    <p:cSldViewPr snapToGrid="0">
      <p:cViewPr>
        <p:scale>
          <a:sx n="80" d="100"/>
          <a:sy n="80" d="100"/>
        </p:scale>
        <p:origin x="-642" y="-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B66A4B3-54F9-4B04-B6FC-B7EE90B3F84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6A37946-CB1F-444C-935A-35FEA0885AE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8537F64-70C7-4065-9E00-F68B09E5EB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541BA44-C48A-4C50-AB22-AA5C2242A6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4098F28-ED21-4A81-8454-09A9B232B5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77074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07C8F9-D7B6-42B7-9962-F44EE63443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6043821-6FE1-4D54-971C-8BE58F1FFD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A0C72F8-8D08-4F10-9C6B-EB6B3929EC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85B3FF6-C685-48A1-B727-35B7067BA4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44464FF-95D2-4B3D-88A9-B3740D807C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45175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03AB9A9-8748-435D-9610-1E2D1EC68C1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94BD8DD-0873-47AB-9311-E581BB37EAD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389FB2C-1365-4159-868E-39E484AEF2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6DA8ED1-1260-4745-B0D6-F12EF68182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199B8C1-82E1-4B74-A572-AC89202C8D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860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D012AE0-2FF1-4F2D-82A0-A69BD77E82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750984D-A170-4E3C-81F9-A94C38202F7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8C7117C-1D45-4BF1-BC1A-53885210A6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1E76F9C-680C-4E80-9309-01722234DB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F640FCE-93B8-4FC2-9FB0-F243FFD5D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79479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5996D1F-5768-4CEC-94D7-1207F7B1DF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5EC65A1-9F6F-40F2-B693-7A1F13C282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5250165-EE85-4925-B6E8-6AE617CFE7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609389A-7CA2-4DE1-B6E6-D5A7AB1220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00E8B71-F28B-4F8F-89A5-463009280F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14052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B9E86F5-15BE-4046-98AE-8BFCDF0275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87E6017-C5C0-4AB3-ACE7-864AAC2FAB7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805CB64-88F0-41AF-B132-E106DCCB895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FA87145-ED2D-4E50-9AAA-6136ACCD26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E3705E2-4471-4A9C-96FF-8BD9FC81FD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3360465-14FB-4C7C-841F-3467A667B2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7652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F41AACC-AD2A-4D89-8A10-CA916C33C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3E02D97-9741-42F2-8AD9-76B62C52B6A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5C82F8F-D7E0-4141-8E08-5A50913C81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9DA2622A-6E24-4BC4-A9A2-B5E287ABEA7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E8BB72B9-ADF9-4776-8198-29B29D6E7C1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54C3360-C84B-4116-B4F1-AB1E520ADB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4B34F1CB-E022-4EE4-982E-1251BC8F48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203A0D3-92E5-455F-8D91-5DB50DC19B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79762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B4FF45-9530-4C1A-B1CF-9FC182DFCB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F02F8DE3-242A-4A5A-8577-A2CB1850EE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808A285-2B8B-48EB-8A27-C2B3BC020D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7A29FBED-38EF-46CC-A84C-A8B9287C0D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59494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59D008E-FBD6-4157-958A-ADB4397FA8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A4BCC6AD-8B89-473B-BD8B-CCF6D2D7FB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696F0B0-52AF-4ABE-8AD4-858C5CFAF5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50279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D6B995E-C32A-4C5B-ACBC-88D5B8B34B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177FE3B-B36A-4D54-992E-46D2EDE9FF9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6418793E-0619-41CA-BD9E-2120C9B31E2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3024737-75C1-4E54-9BB8-7EFE168073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8149F87-B22D-4639-B88F-C5408F0BAC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1D922F5-A33B-46D7-8769-3F7756210F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35587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871B31B-A6E7-4054-882E-02FFFDB006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0D747D49-DEB4-4F8E-9686-3F273EC7483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D896B06-CC75-43C6-84BC-F4A1073E08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CD54370-7369-43AA-B6A9-EE8C7BDA33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C3B9CD6-F31A-4115-A195-9D92CE0F7D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8A37D7E-5DA6-4E84-A742-329E9218E7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14215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8CE70BE-8509-4097-A904-C3C17C694D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E731E80-D307-49A8-B145-F0BE8F08E2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712317-77D4-49FA-ACD1-2D5E190D854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0FEE46-EAA2-43EF-87CC-036FA7F5107E}" type="datetimeFigureOut">
              <a:rPr kumimoji="1" lang="ja-JP" altLang="en-US" smtClean="0"/>
              <a:t>2021/7/3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F4E7AAB-4208-4377-A609-63D151B75A3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56FC685-F4BF-4EEF-AAFD-6F9C33EDA78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200C29-212E-41A3-BF0A-FE3D22F7C1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73320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5D2ECF4D-2340-4B5C-A8FB-34739B8C5076}"/>
              </a:ext>
            </a:extLst>
          </p:cNvPr>
          <p:cNvSpPr/>
          <p:nvPr/>
        </p:nvSpPr>
        <p:spPr>
          <a:xfrm>
            <a:off x="4050631" y="5267328"/>
            <a:ext cx="4295274" cy="31282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0BD74002-5CF3-4292-ABBA-F70BD058E456}"/>
              </a:ext>
            </a:extLst>
          </p:cNvPr>
          <p:cNvSpPr txBox="1"/>
          <p:nvPr/>
        </p:nvSpPr>
        <p:spPr>
          <a:xfrm>
            <a:off x="5390151" y="2482426"/>
            <a:ext cx="267101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800" b="1" dirty="0"/>
              <a:t>いいね！</a:t>
            </a:r>
          </a:p>
        </p:txBody>
      </p:sp>
      <p:sp>
        <p:nvSpPr>
          <p:cNvPr id="11" name="吹き出し: 円形 10">
            <a:extLst>
              <a:ext uri="{FF2B5EF4-FFF2-40B4-BE49-F238E27FC236}">
                <a16:creationId xmlns:a16="http://schemas.microsoft.com/office/drawing/2014/main" id="{8E9FE54E-0AB7-47C6-8B27-D53DEA808B8C}"/>
              </a:ext>
            </a:extLst>
          </p:cNvPr>
          <p:cNvSpPr/>
          <p:nvPr/>
        </p:nvSpPr>
        <p:spPr>
          <a:xfrm>
            <a:off x="5017171" y="1189439"/>
            <a:ext cx="3416970" cy="3416970"/>
          </a:xfrm>
          <a:prstGeom prst="wedgeEllipseCallout">
            <a:avLst/>
          </a:prstGeom>
          <a:solidFill>
            <a:schemeClr val="accent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7450DC03-FA22-4EC2-B224-8883EB2E3CE2}"/>
              </a:ext>
            </a:extLst>
          </p:cNvPr>
          <p:cNvSpPr/>
          <p:nvPr/>
        </p:nvSpPr>
        <p:spPr>
          <a:xfrm>
            <a:off x="4387515" y="4480512"/>
            <a:ext cx="1078831" cy="92082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二等辺三角形 13">
            <a:extLst>
              <a:ext uri="{FF2B5EF4-FFF2-40B4-BE49-F238E27FC236}">
                <a16:creationId xmlns:a16="http://schemas.microsoft.com/office/drawing/2014/main" id="{70D041C2-7C39-414A-B566-9E8D778BDC14}"/>
              </a:ext>
            </a:extLst>
          </p:cNvPr>
          <p:cNvSpPr/>
          <p:nvPr/>
        </p:nvSpPr>
        <p:spPr>
          <a:xfrm>
            <a:off x="4184982" y="3872483"/>
            <a:ext cx="1483896" cy="733926"/>
          </a:xfrm>
          <a:prstGeom prst="triangl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09172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3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12</cp:revision>
  <dcterms:created xsi:type="dcterms:W3CDTF">2021-07-03T12:35:29Z</dcterms:created>
  <dcterms:modified xsi:type="dcterms:W3CDTF">2021-07-03T13:05:51Z</dcterms:modified>
</cp:coreProperties>
</file>

<file path=docProps/thumbnail.jpeg>
</file>