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0" autoAdjust="0"/>
    <p:restoredTop sz="94660"/>
  </p:normalViewPr>
  <p:slideViewPr>
    <p:cSldViewPr snapToGrid="0">
      <p:cViewPr>
        <p:scale>
          <a:sx n="80" d="100"/>
          <a:sy n="80" d="100"/>
        </p:scale>
        <p:origin x="-678" y="-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79BB50F-5B39-4678-9095-F2A48F5D693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071828D9-FEF9-47E1-BB25-70AD8AFAAD3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7436A67-694B-47C1-8935-AECADD3ED2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CFB95D-0278-4EF2-BD28-8D5E877732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44FEBAC-CBDB-4753-BBB9-0577CF7F63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68917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F4FC54D-2EAC-42AF-8574-7E5E306A33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701C71B-618C-4DA2-AE93-A6E27B11276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BFD0B6C-5D17-480B-857C-89C80DDF3B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53B0F84-8599-4AEC-AC8D-C27E13665F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3965580-E614-41DB-A825-C53372ED4E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3386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6CCEE26C-90CD-4FA4-B1FE-9CAA381273A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C9480D5-2C76-4E66-A58F-C423FE1776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7EDEEF7-ACBE-4997-BB89-4EE5E5E7E7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A331466-A911-419D-A676-2FC6C3E1F8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571F3ED-49C8-444B-9EE5-93BCDAA93D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22410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B270DAF-68A1-419C-BB45-0A90C16959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A0902A1-3931-4BE4-B787-C869E7B920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116A2DE-4D0F-4BBD-8415-FCA01083BA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3CBAAF1-A889-413F-B3EB-D0DEB13169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5D446BC-A7A9-4C16-A9DE-BE5BC86176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53905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E29CFFC-7716-4C28-A330-28BA56D846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F0A2F28-935B-42E2-8B4F-A904920A7F3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D1223F4-6156-4C27-8170-0040843E75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95A3CB-5B43-449F-8D8D-05036DCED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DFFE10F-5EC3-4DE2-A75B-7CD698B805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6259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BC1AF0F-772A-4804-96F5-71777DDDD7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2EB33E3-9A44-4F17-A9AA-1B1FB97AC7E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9F8E2DB-ED4C-4ACB-B4F4-95E60869CD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950FBC8-946A-4F37-9A4D-B35097B7A7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8F08EDB-B080-4D74-B558-97BF1B9EE4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91ED954-9B58-4521-BC8F-8778E91EB8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72320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8EA43ED-79DD-4047-8290-3590F18F02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165C53-6C9A-4BAB-B49C-EAA95CAB1F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CEA8FEB-B35D-4992-B375-19CBC4BABD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15601C8-C8EE-4CCE-B1F1-DF315902B1A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38D61133-5FF6-4E55-AAA4-C06CA5369F6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F8C869A-6CA6-466E-903F-24420A5D15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BF0A16C-241F-4415-94BF-E1C6CFFC42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10B9852C-7658-4378-8FE7-130AB0FC90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8217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0679447-2838-4055-9CBE-D6811DFE01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F279843-D082-4885-89C9-A19880243D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E9FC38C1-5930-45A6-A298-19F872C53B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62D350F-0E2A-4A4F-A670-21013FBF91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05946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75EAAA2-681F-43F4-BBB6-335587DB7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616C43EE-9D57-4766-9628-CF3BED6515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3C6346C-525E-4AED-AA1F-1E9BD98381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64471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170E837-E653-4721-86D1-6C6B38F178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57F66C7-4113-4560-8069-8C4EC764DD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E9EED46-0A25-457E-A3CD-E2971F51B19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F54E541-E7C3-453C-A4DC-1175520D26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F7BEF50-3FA0-413E-9D0C-A62CA71D6A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368A43B-219A-4EEB-A102-8BC30E62AA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7097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93D8CCC-EB81-46C3-8FDE-D16365835E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AD55F136-33A9-4921-B854-CCD78616202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4E6D5E8-AE8B-45F0-9959-7069C91D32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805201F-7AB1-4169-A42D-181D8E262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5988810-CA61-4041-902F-1859544DBE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2654101-5865-4C21-926D-E3EBD20C1A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40828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BF015413-4313-4851-8AA0-62202E7321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825BB34-200B-44F5-91F5-CA37745F09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0703EF3-F3CC-4BFF-B286-64DF444633C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C91931-D481-47F3-89A0-74DF2C3A4583}" type="datetimeFigureOut">
              <a:rPr kumimoji="1" lang="ja-JP" altLang="en-US" smtClean="0"/>
              <a:t>2021/6/17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9D08CAC-83B7-451B-8358-A27EC789810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CA407E8-32AE-498E-9A4A-7318501E37B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86528F-B060-4607-9652-63D2AC80AD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40963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ローチャート: 端子 6">
            <a:extLst>
              <a:ext uri="{FF2B5EF4-FFF2-40B4-BE49-F238E27FC236}">
                <a16:creationId xmlns:a16="http://schemas.microsoft.com/office/drawing/2014/main" id="{F84AE339-8278-4698-B455-F3A6F97A7095}"/>
              </a:ext>
            </a:extLst>
          </p:cNvPr>
          <p:cNvSpPr/>
          <p:nvPr/>
        </p:nvSpPr>
        <p:spPr>
          <a:xfrm>
            <a:off x="3188368" y="830179"/>
            <a:ext cx="2310064" cy="625642"/>
          </a:xfrm>
          <a:prstGeom prst="flowChartTerminator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>
                <a:solidFill>
                  <a:schemeClr val="accent1"/>
                </a:solidFill>
              </a:rPr>
              <a:t>サインイン</a:t>
            </a:r>
          </a:p>
        </p:txBody>
      </p:sp>
    </p:spTree>
    <p:extLst>
      <p:ext uri="{BB962C8B-B14F-4D97-AF65-F5344CB8AC3E}">
        <p14:creationId xmlns:p14="http://schemas.microsoft.com/office/powerpoint/2010/main" val="34222851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</TotalTime>
  <Words>1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13</cp:revision>
  <dcterms:created xsi:type="dcterms:W3CDTF">2021-06-16T19:54:42Z</dcterms:created>
  <dcterms:modified xsi:type="dcterms:W3CDTF">2021-06-16T21:14:57Z</dcterms:modified>
</cp:coreProperties>
</file>

<file path=docProps/thumbnail.jpeg>
</file>