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80" autoAdjust="0"/>
    <p:restoredTop sz="94660"/>
  </p:normalViewPr>
  <p:slideViewPr>
    <p:cSldViewPr snapToGrid="0">
      <p:cViewPr varScale="1">
        <p:scale>
          <a:sx n="61" d="100"/>
          <a:sy n="61" d="100"/>
        </p:scale>
        <p:origin x="72" y="3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6"/>
    </mc:Choice>
    <mc:Fallback>
      <c:style val="6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ユーザー</c:v>
                </c:pt>
              </c:strCache>
            </c:strRef>
          </c:tx>
          <c:dPt>
            <c:idx val="0"/>
            <c:bubble3D val="0"/>
            <c:spPr>
              <a:solidFill>
                <a:schemeClr val="accent4">
                  <a:shade val="53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2483-4737-8BD8-3BFE6CE3E6AF}"/>
              </c:ext>
            </c:extLst>
          </c:dPt>
          <c:dPt>
            <c:idx val="1"/>
            <c:bubble3D val="0"/>
            <c:spPr>
              <a:solidFill>
                <a:schemeClr val="accent4">
                  <a:shade val="76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FAA8-41AD-BD4B-0D0C914090A0}"/>
              </c:ext>
            </c:extLst>
          </c:dPt>
          <c:dPt>
            <c:idx val="2"/>
            <c:bubble3D val="0"/>
            <c:explosion val="11"/>
            <c:spPr>
              <a:solidFill>
                <a:schemeClr val="accent6">
                  <a:lumMod val="60000"/>
                  <a:lumOff val="4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9-2483-4737-8BD8-3BFE6CE3E6AF}"/>
              </c:ext>
            </c:extLst>
          </c:dPt>
          <c:dPt>
            <c:idx val="3"/>
            <c:bubble3D val="0"/>
            <c:spPr>
              <a:solidFill>
                <a:schemeClr val="accent4">
                  <a:tint val="77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FAA8-41AD-BD4B-0D0C914090A0}"/>
              </c:ext>
            </c:extLst>
          </c:dPt>
          <c:dPt>
            <c:idx val="4"/>
            <c:bubble3D val="0"/>
            <c:spPr>
              <a:solidFill>
                <a:schemeClr val="accent4">
                  <a:tint val="54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8-2483-4737-8BD8-3BFE6CE3E6AF}"/>
              </c:ext>
            </c:extLst>
          </c:dPt>
          <c:dLbls>
            <c:dLbl>
              <c:idx val="0"/>
              <c:layout>
                <c:manualLayout>
                  <c:x val="-2.993828217125042E-2"/>
                  <c:y val="9.670680604448563E-2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2483-4737-8BD8-3BFE6CE3E6AF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ja-JP"/>
              </a:p>
            </c:txPr>
            <c:dLblPos val="ctr"/>
            <c:showLegendKey val="0"/>
            <c:showVal val="0"/>
            <c:showCatName val="1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/>
            </c:extLst>
          </c:dLbls>
          <c:cat>
            <c:strRef>
              <c:f>Sheet1!$A$2:$A$6</c:f>
              <c:strCache>
                <c:ptCount val="5"/>
                <c:pt idx="0">
                  <c:v>10代</c:v>
                </c:pt>
                <c:pt idx="1">
                  <c:v>20代</c:v>
                </c:pt>
                <c:pt idx="2">
                  <c:v>30代</c:v>
                </c:pt>
                <c:pt idx="3">
                  <c:v>40代</c:v>
                </c:pt>
                <c:pt idx="4">
                  <c:v>50代以上</c:v>
                </c:pt>
              </c:strCache>
            </c:strRef>
          </c:cat>
          <c:val>
            <c:numRef>
              <c:f>Sheet1!$B$2:$B$6</c:f>
              <c:numCache>
                <c:formatCode>General</c:formatCode>
                <c:ptCount val="5"/>
                <c:pt idx="0">
                  <c:v>8.1999999999999993</c:v>
                </c:pt>
                <c:pt idx="1">
                  <c:v>17.600000000000001</c:v>
                </c:pt>
                <c:pt idx="2">
                  <c:v>35.700000000000003</c:v>
                </c:pt>
                <c:pt idx="3">
                  <c:v>47.8</c:v>
                </c:pt>
                <c:pt idx="4">
                  <c:v>22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2483-4737-8BD8-3BFE6CE3E6AF}"/>
            </c:ext>
          </c:extLst>
        </c:ser>
        <c:dLbls>
          <c:dLblPos val="bestFit"/>
          <c:showLegendKey val="0"/>
          <c:showVal val="1"/>
          <c:showCatName val="0"/>
          <c:showSerName val="0"/>
          <c:showPercent val="0"/>
          <c:showBubbleSize val="0"/>
          <c:showLeaderLines val="0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withinLinear" id="17">
  <a:schemeClr val="accent4"/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2660E94-EB44-46C1-B98D-4EE0A35BE3B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014E931C-C350-4AE3-B950-B8C638BCE4D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1445787-A130-4534-B226-EB4E73E0A9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04AE838-DE7E-4A4F-9012-E44F31F450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240928A-2613-4435-8E75-045A2004B1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58040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4B94828-8D43-4CF2-8685-CC0D1A6CFC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0532013F-E054-4C0A-A08D-2C13678A28E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AB6EC23-FD16-4331-B248-C93457CAED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6ADFB6F-E3EC-4CEE-8230-FB416557CE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52E6137-7877-4072-9E8D-FCDE7E9DA3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445821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1D038BA1-DF53-45B1-8388-5B6A7AFF67A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6920D52-F609-4420-A4BA-19F545DA6DD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CDAD090-3B7B-4295-B2C9-0DBBDB68A6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D67F4CC-3AF6-486E-AC59-4AB256FE37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FA0EB89-EFE6-47B6-A4C3-0CF8CD148D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1974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6804FD4-E556-402A-94F2-1C1148500F4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B88A20E-01FE-4827-B86F-8B768046F62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F619804-B1A8-465D-82CA-B1C7C84487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35669CC-2470-4935-B288-D181EB5AB9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F3E518E-7D0F-4F69-AD89-F84D8E2A83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095043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3B5222C-A043-49E0-946D-DE15258FFF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B55AED6-D385-4425-A991-F53A913484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49701E2-2F43-4B59-B445-9C8E9B2DB9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4A931FA-1D76-4007-B86F-DA5D1350C2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FDFBB01-E6CD-4CC6-9D0C-0391DDC8F9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229113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023133A-A3D8-40F5-AAD5-F00311906C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A02C8A3-18D0-42B1-BD98-A3E8ABC8DE9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0194C49D-0ADE-4DE6-9FC6-F49F04DFACE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2F06D622-4251-4CE9-9AFD-33F134C542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2021/6/22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ED77C63-8AAB-46FE-8B67-52ED540844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420325E-3054-4567-B4CA-F4EE03DD1A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266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E3A6D10-CFFE-427F-BC77-9F41CE63D2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869799B5-78E8-45B9-869A-C541B7384F9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5F259162-CB0F-4276-A749-F71341888AE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2696F51F-FD70-41EC-9A5F-250B5A08873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D4CA0505-87FF-4A64-A009-CBB05BFEDDE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B40664D9-3D24-4B47-AE43-E5A4EE26CD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2021/6/22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7B77865B-33EB-4B3A-A281-452E5326EF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CE43FEAA-C29B-4EBC-A543-F4D2B2F60F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024628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AB25208-8C72-486C-BE90-26200120851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21FD2546-D4C4-4C49-9082-62C2CBB50B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2021/6/22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A3EBBFBA-3457-4DD9-937F-7A5B19A50A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28200ABE-8018-4727-9BAE-BCC15B8B0C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456623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4348384-D0CC-4552-82D4-10161B2E22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2021/6/22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B08C1CA4-0289-444E-BACB-CC82410B04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B376104F-6708-4F9B-8012-EF063BBA3F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294282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50B42BA-7C6C-4B2E-81D1-9EA14645CF3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DC5D7DD-A4C1-4FF4-9CBF-2214EB7E418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7E6433E-2AF2-4563-8390-97C87D4199D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6B1536F-3DE5-464F-875F-DB95537B91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2021/6/22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772D3D70-A303-4975-BE75-AC5D8B391D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F7EB969-E372-46B7-B7C5-33C094B761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14317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FE7372E-2CEB-4699-89ED-5E60B42C28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0765A0E4-FA0C-4D57-9536-2524DB8F94D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242D74E9-BD91-4014-BEE5-4A2E745C046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E53A791-6CA1-48CA-BC37-06D0219B9C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2021/6/22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8E61DE3-7925-43B3-B870-BEE33883CD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A678446-4AD0-4407-9526-C7E9ADDAF0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28334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B2C56DAF-A76F-47C6-98BA-7E0B0C8B1B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9CA5111-E582-4E88-A645-B0D3DD0C66E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8751823-917C-48B0-817F-8755CE5C4F0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172DA1-2477-4C93-ACC1-A655ADABD8DB}" type="datetimeFigureOut">
              <a:rPr kumimoji="1" lang="ja-JP" altLang="en-US" smtClean="0"/>
              <a:t>2021/6/22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C6C6DCC-3511-4B85-B98E-B8B9FDAF296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861E950-D3A7-428A-8E9A-71247451A65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04888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タイトル 8">
            <a:extLst>
              <a:ext uri="{FF2B5EF4-FFF2-40B4-BE49-F238E27FC236}">
                <a16:creationId xmlns:a16="http://schemas.microsoft.com/office/drawing/2014/main" id="{DC664CD2-0F78-4D50-B573-B9B3C31F93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b="1" dirty="0"/>
              <a:t>年齢別構成比</a:t>
            </a:r>
          </a:p>
        </p:txBody>
      </p:sp>
      <p:graphicFrame>
        <p:nvGraphicFramePr>
          <p:cNvPr id="10" name="コンテンツ プレースホルダー 9">
            <a:extLst>
              <a:ext uri="{FF2B5EF4-FFF2-40B4-BE49-F238E27FC236}">
                <a16:creationId xmlns:a16="http://schemas.microsoft.com/office/drawing/2014/main" id="{8444D0A3-6A13-40D9-8854-C001054C43E2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096284770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8046099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163</TotalTime>
  <Words>4</Words>
  <Application>Microsoft Office PowerPoint</Application>
  <PresentationFormat>ワイド画面</PresentationFormat>
  <Paragraphs>2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年齢別構成比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haneishi so</dc:creator>
  <cp:lastModifiedBy>haneishi so</cp:lastModifiedBy>
  <cp:revision>33</cp:revision>
  <dcterms:created xsi:type="dcterms:W3CDTF">2021-06-18T04:01:06Z</dcterms:created>
  <dcterms:modified xsi:type="dcterms:W3CDTF">2021-06-22T11:34:11Z</dcterms:modified>
</cp:coreProperties>
</file>

<file path=docProps/thumbnail.jpeg>
</file>