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8"/>
    </mc:Choice>
    <mc:Fallback>
      <c:style val="8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男性</c:v>
                </c:pt>
              </c:strCache>
            </c:strRef>
          </c:tx>
          <c:spPr>
            <a:solidFill>
              <a:schemeClr val="accent6">
                <a:shade val="76000"/>
                <a:alpha val="7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3月</c:v>
                </c:pt>
                <c:pt idx="1">
                  <c:v>4月</c:v>
                </c:pt>
                <c:pt idx="2">
                  <c:v>5月</c:v>
                </c:pt>
                <c:pt idx="3">
                  <c:v>6月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35</c:v>
                </c:pt>
                <c:pt idx="1">
                  <c:v>60</c:v>
                </c:pt>
                <c:pt idx="2">
                  <c:v>72</c:v>
                </c:pt>
                <c:pt idx="3">
                  <c:v>87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DA0-4D5D-876B-6CBBE9E0FBD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女性</c:v>
                </c:pt>
              </c:strCache>
            </c:strRef>
          </c:tx>
          <c:spPr>
            <a:solidFill>
              <a:schemeClr val="accent6">
                <a:tint val="77000"/>
                <a:alpha val="7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3月</c:v>
                </c:pt>
                <c:pt idx="1">
                  <c:v>4月</c:v>
                </c:pt>
                <c:pt idx="2">
                  <c:v>5月</c:v>
                </c:pt>
                <c:pt idx="3">
                  <c:v>6月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12</c:v>
                </c:pt>
                <c:pt idx="1">
                  <c:v>18</c:v>
                </c:pt>
                <c:pt idx="2">
                  <c:v>33</c:v>
                </c:pt>
                <c:pt idx="3">
                  <c:v>48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ADA0-4D5D-876B-6CBBE9E0FBD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0"/>
        <c:overlap val="100"/>
        <c:serLines>
          <c:spPr>
            <a:ln w="9525">
              <a:solidFill>
                <a:schemeClr val="accent6">
                  <a:lumMod val="60000"/>
                  <a:lumOff val="40000"/>
                </a:schemeClr>
              </a:solidFill>
              <a:round/>
            </a:ln>
            <a:effectLst/>
          </c:spPr>
        </c:serLines>
        <c:axId val="790929247"/>
        <c:axId val="790930079"/>
      </c:barChart>
      <c:catAx>
        <c:axId val="79092924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  <a:headEnd type="none" w="sm" len="sm"/>
            <a:tailEnd type="none" w="sm" len="sm"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790930079"/>
        <c:crosses val="autoZero"/>
        <c:auto val="1"/>
        <c:lblAlgn val="ctr"/>
        <c:lblOffset val="100"/>
        <c:noMultiLvlLbl val="0"/>
      </c:catAx>
      <c:valAx>
        <c:axId val="790930079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solidFill>
              <a:schemeClr val="accent3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79092924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9">
  <a:schemeClr val="accent6"/>
</cs:colorStyle>
</file>

<file path=ppt/charts/style1.xml><?xml version="1.0" encoding="utf-8"?>
<cs:chartStyle xmlns:cs="http://schemas.microsoft.com/office/drawing/2012/chartStyle" xmlns:a="http://schemas.openxmlformats.org/drawingml/2006/main" id="30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  <a:headEnd type="none" w="sm" len="sm"/>
        <a:tailEnd type="none" w="sm" len="sm"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bg1"/>
    </cs:fontRef>
    <cs:spPr>
      <a:solidFill>
        <a:schemeClr val="tx1">
          <a:lumMod val="50000"/>
          <a:lumOff val="50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>
          <a:alpha val="70000"/>
        </a:schemeClr>
      </a:solidFill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>
          <a:alpha val="70000"/>
        </a:schemeClr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gradFill>
        <a:gsLst>
          <a:gs pos="0">
            <a:schemeClr val="phClr"/>
          </a:gs>
          <a:gs pos="46000">
            <a:schemeClr val="phClr"/>
          </a:gs>
          <a:gs pos="100000">
            <a:schemeClr val="phClr">
              <a:lumMod val="20000"/>
              <a:lumOff val="80000"/>
              <a:alpha val="0"/>
            </a:schemeClr>
          </a:gs>
        </a:gsLst>
        <a:path path="circle">
          <a:fillToRect l="50000" t="-80000" r="50000" b="180000"/>
        </a:path>
      </a:gradFill>
      <a:ln w="9525" cap="flat" cmpd="sng" algn="ctr">
        <a:solidFill>
          <a:schemeClr val="phClr">
            <a:shade val="95000"/>
          </a:schemeClr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0">
              <a:schemeClr val="tx1">
                <a:lumMod val="5000"/>
                <a:lumOff val="95000"/>
              </a:schemeClr>
            </a:gs>
            <a:gs pos="100000">
              <a:schemeClr val="tx1">
                <a:lumMod val="15000"/>
                <a:lumOff val="85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0">
              <a:schemeClr val="tx1">
                <a:lumMod val="5000"/>
                <a:lumOff val="95000"/>
              </a:schemeClr>
            </a:gs>
            <a:gs pos="100000">
              <a:schemeClr val="tx1">
                <a:lumMod val="15000"/>
                <a:lumOff val="85000"/>
              </a:schemeClr>
            </a:gs>
          </a:gsLst>
          <a:lin ang="5400000" scaled="0"/>
        </a:gra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  <a:headEnd type="none" w="sm" len="sm"/>
        <a:tailEnd type="none" w="sm" len="sm"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200" b="1" kern="1200" cap="all" spc="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660E94-EB44-46C1-B98D-4EE0A35BE3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14E931C-C350-4AE3-B950-B8C638BCE4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445787-A130-4534-B226-EB4E73E0A9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4AE838-DE7E-4A4F-9012-E44F31F45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240928A-2613-4435-8E75-045A2004B1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58040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B94828-8D43-4CF2-8685-CC0D1A6CF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532013F-E054-4C0A-A08D-2C13678A28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AB6EC23-FD16-4331-B248-C93457CAED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6ADFB6F-E3EC-4CEE-8230-FB416557CE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2E6137-7877-4072-9E8D-FCDE7E9DA3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45821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D038BA1-DF53-45B1-8388-5B6A7AFF67A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6920D52-F609-4420-A4BA-19F545DA6D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CDAD090-3B7B-4295-B2C9-0DBBDB68A6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D67F4CC-3AF6-486E-AC59-4AB256FE37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FA0EB89-EFE6-47B6-A4C3-0CF8CD148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197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6804FD4-E556-402A-94F2-1C1148500F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B88A20E-01FE-4827-B86F-8B768046F62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F619804-B1A8-465D-82CA-B1C7C84487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35669CC-2470-4935-B288-D181EB5AB9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F3E518E-7D0F-4F69-AD89-F84D8E2A83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9504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B5222C-A043-49E0-946D-DE15258FFF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B55AED6-D385-4425-A991-F53A913484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9701E2-2F43-4B59-B445-9C8E9B2DB9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4A931FA-1D76-4007-B86F-DA5D1350C2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FDFBB01-E6CD-4CC6-9D0C-0391DDC8F9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29113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23133A-A3D8-40F5-AAD5-F00311906C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02C8A3-18D0-42B1-BD98-A3E8ABC8DE9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194C49D-0ADE-4DE6-9FC6-F49F04DFAC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F06D622-4251-4CE9-9AFD-33F134C542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ED77C63-8AAB-46FE-8B67-52ED54084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20325E-3054-4567-B4CA-F4EE03DD1A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6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3A6D10-CFFE-427F-BC77-9F41CE63D2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69799B5-78E8-45B9-869A-C541B7384F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F259162-CB0F-4276-A749-F71341888A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696F51F-FD70-41EC-9A5F-250B5A08873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4CA0505-87FF-4A64-A009-CBB05BFEDDE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40664D9-3D24-4B47-AE43-E5A4EE26CD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77865B-33EB-4B3A-A281-452E5326E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E43FEAA-C29B-4EBC-A543-F4D2B2F60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2462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B25208-8C72-486C-BE90-2620012085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1FD2546-D4C4-4C49-9082-62C2CBB50B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3EBBFBA-3457-4DD9-937F-7A5B19A50A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8200ABE-8018-4727-9BAE-BCC15B8B0C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662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4348384-D0CC-4552-82D4-10161B2E2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08C1CA4-0289-444E-BACB-CC82410B04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376104F-6708-4F9B-8012-EF063BBA3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9428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0B42BA-7C6C-4B2E-81D1-9EA14645CF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DC5D7DD-A4C1-4FF4-9CBF-2214EB7E418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7E6433E-2AF2-4563-8390-97C87D4199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6B1536F-3DE5-464F-875F-DB95537B91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72D3D70-A303-4975-BE75-AC5D8B391D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F7EB969-E372-46B7-B7C5-33C094B761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14317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E7372E-2CEB-4699-89ED-5E60B42C28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765A0E4-FA0C-4D57-9536-2524DB8F94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42D74E9-BD91-4014-BEE5-4A2E745C04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E53A791-6CA1-48CA-BC37-06D0219B9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E61DE3-7925-43B3-B870-BEE33883CD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A678446-4AD0-4407-9526-C7E9ADDAF0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2833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B2C56DAF-A76F-47C6-98BA-7E0B0C8B1B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9CA5111-E582-4E88-A645-B0D3DD0C66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8751823-917C-48B0-817F-8755CE5C4F0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172DA1-2477-4C93-ACC1-A655ADABD8DB}" type="datetimeFigureOut">
              <a:rPr kumimoji="1" lang="ja-JP" altLang="en-US" smtClean="0"/>
              <a:t>2021/6/23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C6C6DCC-3511-4B85-B98E-B8B9FDAF29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861E950-D3A7-428A-8E9A-71247451A6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B742-E14A-4EFE-8C36-5C99C538BFB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0488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>
            <a:extLst>
              <a:ext uri="{FF2B5EF4-FFF2-40B4-BE49-F238E27FC236}">
                <a16:creationId xmlns:a16="http://schemas.microsoft.com/office/drawing/2014/main" id="{DC664CD2-0F78-4D50-B573-B9B3C31F93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dirty="0"/>
              <a:t>ユーザー数推移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1961B90D-17DC-41FC-A04E-36B049E0C86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0959119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9D1635E-E668-43F0-B241-04CB6E079F2B}"/>
              </a:ext>
            </a:extLst>
          </p:cNvPr>
          <p:cNvSpPr txBox="1"/>
          <p:nvPr/>
        </p:nvSpPr>
        <p:spPr>
          <a:xfrm>
            <a:off x="662152" y="1387366"/>
            <a:ext cx="15450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（万人）</a:t>
            </a:r>
            <a:endParaRPr kumimoji="1" lang="ja-JP" altLang="en-US" dirty="0"/>
          </a:p>
        </p:txBody>
      </p:sp>
      <p:sp>
        <p:nvSpPr>
          <p:cNvPr id="3" name="吹き出し: 四角形 2">
            <a:extLst>
              <a:ext uri="{FF2B5EF4-FFF2-40B4-BE49-F238E27FC236}">
                <a16:creationId xmlns:a16="http://schemas.microsoft.com/office/drawing/2014/main" id="{00F1F961-AD25-4D96-A257-9E08BF2E9066}"/>
              </a:ext>
            </a:extLst>
          </p:cNvPr>
          <p:cNvSpPr/>
          <p:nvPr/>
        </p:nvSpPr>
        <p:spPr>
          <a:xfrm>
            <a:off x="6432331" y="1234304"/>
            <a:ext cx="1891862" cy="1182641"/>
          </a:xfrm>
          <a:prstGeom prst="wedgeRectCallout">
            <a:avLst>
              <a:gd name="adj1" fmla="val 22500"/>
              <a:gd name="adj2" fmla="val 86495"/>
            </a:avLst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b="1" dirty="0"/>
              <a:t>100</a:t>
            </a:r>
            <a:r>
              <a:rPr kumimoji="1" lang="ja-JP" altLang="en-US" b="1" dirty="0"/>
              <a:t>万人突破！</a:t>
            </a:r>
          </a:p>
        </p:txBody>
      </p:sp>
    </p:spTree>
    <p:extLst>
      <p:ext uri="{BB962C8B-B14F-4D97-AF65-F5344CB8AC3E}">
        <p14:creationId xmlns:p14="http://schemas.microsoft.com/office/powerpoint/2010/main" val="8046099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123</TotalTime>
  <Words>9</Words>
  <Application>Microsoft Office PowerPoint</Application>
  <PresentationFormat>ワイド画面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ユーザー数推移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30</cp:revision>
  <dcterms:created xsi:type="dcterms:W3CDTF">2021-06-18T04:01:06Z</dcterms:created>
  <dcterms:modified xsi:type="dcterms:W3CDTF">2021-06-23T08:28:24Z</dcterms:modified>
</cp:coreProperties>
</file>

<file path=docProps/thumbnail.jpeg>
</file>