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>
        <p:scale>
          <a:sx n="80" d="100"/>
          <a:sy n="80" d="100"/>
        </p:scale>
        <p:origin x="6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F5A6C8B-7543-4387-96A9-25E200D17D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C55838-B8B6-4796-A67F-B56EA26CE1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005280-7515-4272-B9E9-3F1D92AA2E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8DA257-2E94-489E-B8C1-61590D659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8EECA6-44B1-4C4D-9A15-8D8251EF56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7678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1124E71-C462-43FC-A02B-7DE86D07E6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B073D3C-A3AF-4FD0-B045-010DFAAE96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AFBBEAC-623C-4DAE-824E-DB6539FD0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104F93F-823A-4CA6-8457-84F7FF390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AADC219-709C-470F-A815-86E39E368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0695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A423B62-1741-40CF-9418-D0556E685F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9DDE81E-2D0E-4A56-B896-C9641EBAC7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DF1417-78F7-4215-9891-CE70584716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B18AFD-82A8-43F4-B81B-583F8208E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0E2473-68B0-429E-9F46-FE82F8459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819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74967FC-F676-4D82-91FA-32F1A958F4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8326E4F-B457-419E-97E4-9312FB494F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FADDDB-AB1F-41F3-8577-48B53897FC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3C32147-F7FA-4F7D-A51C-AB93DBBE5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664CA66-E4E5-4DB6-B88A-E3FD2A335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6905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EBB5E9-204B-4FA9-84CC-0B30ED017C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75C6ECD-FA85-4B9D-93E8-5E5AA6E66C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5B4D6A4-4A82-49F4-96F4-9121200A6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902064-C647-43C7-A06F-9666974E2B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8D5818C-1AC0-4812-A8E9-1DC7AB299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13212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B5EEAB-C3D3-410A-BFF9-E072A4A0DB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7C082F9-E14C-4281-A900-F895735854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BA5CDF5-B40D-4F3C-921F-260362C1BB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9EC0784-1F21-422A-B53D-F522C184DE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50942BA-E8E0-4C18-B022-3B41D86C5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D61F087-8322-468E-B022-F1F39E1D37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8470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35AD16-F610-4DD7-B16E-887B2EE00C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5382845-F91E-4C06-AC88-D3E16F1E8E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8F02BE3-D0DD-404B-9E8F-C703586E1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4E1D7ED-E7B1-43E8-8ACF-BB86108F2F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6BEF55D-0D88-4ED0-AF86-E2377F7C8B3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FD03E10-7B56-43D7-B46C-F8CD8EBD94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275AD78-242F-417D-AA77-0080051CEA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08E67D6-1864-435F-8E70-EAEE7D7383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980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B1EAA5-0C4B-4135-97BC-B72EE6155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224C038-E897-4340-A5B6-103EB14DEA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75BF476-3AE0-462F-8B5E-BEE725F72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F1B6764-8462-49C9-A885-7C3550AC42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8465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079E3B1-8C68-4238-B833-B716CDBD18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A35B31A-7059-4D86-849C-0698E5C280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52FC5F4-B902-4F7C-9FF3-B551274CA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72428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4F06947-2531-4AE1-8C2F-C829B014D9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8E763CD-2B56-43B1-A9CA-FDABE0704E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3CAE878-314E-4C1F-8E73-94903BA304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CE12CEA-12C4-4582-9885-54FAB987AD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5E2138C-9634-4707-A0C5-9479260DB0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D1FED9D-9097-49F2-85FB-0C368BE22B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251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945FB23-0F6A-4588-BCB7-00801509B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8CCAB3A-960A-444E-BA8E-90ABD75F26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0488731-0D5D-4C5F-A800-20A5221CAD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75A2AAF-AE61-4BFE-81AD-0E632B0A0C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4878EDC-E9CD-4740-871B-36C69B232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002046E-2E9B-4D74-AA74-AF89E1630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657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E379AD3-C34B-45B3-8856-9E9F5BB9D1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2D09843-DF04-45AC-A748-299421FF1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BACD6A-BDBB-4AE0-A96F-DE3B6C6E9D7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819804-7807-4C97-BD29-B6B02867F2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8E502BD-CD6A-4F5C-923D-59E895A613B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5270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445F3CE-68EE-46BF-9C20-863A6AE5A656}"/>
              </a:ext>
            </a:extLst>
          </p:cNvPr>
          <p:cNvSpPr txBox="1"/>
          <p:nvPr/>
        </p:nvSpPr>
        <p:spPr>
          <a:xfrm>
            <a:off x="2683041" y="2105561"/>
            <a:ext cx="4908885" cy="1323439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82550" h="38100" prst="coolSlant"/>
            </a:sp3d>
          </a:bodyPr>
          <a:lstStyle/>
          <a:p>
            <a:r>
              <a:rPr kumimoji="1" lang="en-US" altLang="ja-JP" sz="8000" dirty="0">
                <a:gradFill flip="none" rotWithShape="1">
                  <a:gsLst>
                    <a:gs pos="0">
                      <a:schemeClr val="accent4">
                        <a:lumMod val="75000"/>
                        <a:tint val="66000"/>
                        <a:satMod val="160000"/>
                      </a:schemeClr>
                    </a:gs>
                    <a:gs pos="50000">
                      <a:schemeClr val="accent4">
                        <a:lumMod val="75000"/>
                        <a:tint val="44500"/>
                        <a:satMod val="160000"/>
                      </a:schemeClr>
                    </a:gs>
                    <a:gs pos="100000">
                      <a:schemeClr val="accent4">
                        <a:lumMod val="75000"/>
                        <a:tint val="23500"/>
                        <a:satMod val="160000"/>
                      </a:schemeClr>
                    </a:gs>
                  </a:gsLst>
                  <a:lin ang="16200000" scaled="1"/>
                  <a:tileRect/>
                </a:gradFill>
                <a:latin typeface="Arial Black" panose="020B0A04020102020204" pitchFamily="34" charset="0"/>
              </a:rPr>
              <a:t>FUTURE</a:t>
            </a:r>
            <a:endParaRPr kumimoji="1" lang="ja-JP" altLang="en-US" sz="8000" dirty="0">
              <a:gradFill flip="none" rotWithShape="1">
                <a:gsLst>
                  <a:gs pos="0">
                    <a:schemeClr val="accent4">
                      <a:lumMod val="75000"/>
                      <a:tint val="66000"/>
                      <a:satMod val="160000"/>
                    </a:schemeClr>
                  </a:gs>
                  <a:gs pos="50000">
                    <a:schemeClr val="accent4">
                      <a:lumMod val="75000"/>
                      <a:tint val="44500"/>
                      <a:satMod val="160000"/>
                    </a:schemeClr>
                  </a:gs>
                  <a:gs pos="100000">
                    <a:schemeClr val="accent4">
                      <a:lumMod val="75000"/>
                      <a:tint val="23500"/>
                      <a:satMod val="160000"/>
                    </a:schemeClr>
                  </a:gs>
                </a:gsLst>
                <a:lin ang="16200000" scaled="1"/>
                <a:tileRect/>
              </a:gradFill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5249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233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Arial Black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22</cp:revision>
  <dcterms:created xsi:type="dcterms:W3CDTF">2021-06-24T09:59:33Z</dcterms:created>
  <dcterms:modified xsi:type="dcterms:W3CDTF">2021-06-28T08:57:37Z</dcterms:modified>
</cp:coreProperties>
</file>

<file path=docProps/thumbnail.jpeg>
</file>