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78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96" autoAdjust="0"/>
    <p:restoredTop sz="94660"/>
  </p:normalViewPr>
  <p:slideViewPr>
    <p:cSldViewPr snapToGrid="0">
      <p:cViewPr>
        <p:scale>
          <a:sx n="80" d="100"/>
          <a:sy n="80" d="100"/>
        </p:scale>
        <p:origin x="-642" y="-12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F5A6C8B-7543-4387-96A9-25E200D17D2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ECC55838-B8B6-4796-A67F-B56EA26CE19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FE005280-7515-4272-B9E9-3F1D92AA2EA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7EFD61-7ED8-4E2B-B3D4-456D372E158F}" type="datetimeFigureOut">
              <a:rPr kumimoji="1" lang="ja-JP" altLang="en-US" smtClean="0"/>
              <a:t>2021/6/28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E48DA257-2E94-489E-B8C1-61590D6599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1D8EECA6-44B1-4C4D-9A15-8D8251EF566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4320F-D3FC-441C-84A5-D923420A3C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276784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1124E71-C462-43FC-A02B-7DE86D07E67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AB073D3C-A3AF-4FD0-B045-010DFAAE96A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1AFBBEAC-623C-4DAE-824E-DB6539FD0FD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7EFD61-7ED8-4E2B-B3D4-456D372E158F}" type="datetimeFigureOut">
              <a:rPr kumimoji="1" lang="ja-JP" altLang="en-US" smtClean="0"/>
              <a:t>2021/6/28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7104F93F-823A-4CA6-8457-84F7FF3901D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8AADC219-709C-470F-A815-86E39E36872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4320F-D3FC-441C-84A5-D923420A3C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2006954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AA423B62-1741-40CF-9418-D0556E685FC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B9DDE81E-2D0E-4A56-B896-C9641EBAC78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BDF1417-78F7-4215-9891-CE705847163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7EFD61-7ED8-4E2B-B3D4-456D372E158F}" type="datetimeFigureOut">
              <a:rPr kumimoji="1" lang="ja-JP" altLang="en-US" smtClean="0"/>
              <a:t>2021/6/28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79B18AFD-82A8-43F4-B81B-583F8208E27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A0E2473-68B0-429E-9F46-FE82F8459B0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4320F-D3FC-441C-84A5-D923420A3C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1181945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74967FC-F676-4D82-91FA-32F1A958F4D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B8326E4F-B457-419E-97E4-9312FB494FA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8FADDDB-AB1F-41F3-8577-48B53897FCD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7EFD61-7ED8-4E2B-B3D4-456D372E158F}" type="datetimeFigureOut">
              <a:rPr kumimoji="1" lang="ja-JP" altLang="en-US" smtClean="0"/>
              <a:t>2021/6/28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C3C32147-F7FA-4F7D-A51C-AB93DBBE521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8664CA66-E4E5-4DB6-B88A-E3FD2A335EE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4320F-D3FC-441C-84A5-D923420A3C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169054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DEBB5E9-204B-4FA9-84CC-0B30ED017C7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C75C6ECD-FA85-4B9D-93E8-5E5AA6E66C7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E5B4D6A4-4A82-49F4-96F4-9121200A6A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7EFD61-7ED8-4E2B-B3D4-456D372E158F}" type="datetimeFigureOut">
              <a:rPr kumimoji="1" lang="ja-JP" altLang="en-US" smtClean="0"/>
              <a:t>2021/6/28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31902064-C647-43C7-A06F-9666974E2B1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68D5818C-1AC0-4812-A8E9-1DC7AB29949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4320F-D3FC-441C-84A5-D923420A3C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2132125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FB5EEAB-C3D3-410A-BFF9-E072A4A0DB4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07C082F9-E14C-4281-A900-F895735854E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7BA5CDF5-B40D-4F3C-921F-260362C1BB8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99EC0784-1F21-422A-B53D-F522C184DE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7EFD61-7ED8-4E2B-B3D4-456D372E158F}" type="datetimeFigureOut">
              <a:rPr kumimoji="1" lang="ja-JP" altLang="en-US" smtClean="0"/>
              <a:t>2021/6/28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D50942BA-E8E0-4C18-B022-3B41D86C52E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8D61F087-8322-468E-B022-F1F39E1D37B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4320F-D3FC-441C-84A5-D923420A3C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4847016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435AD16-F610-4DD7-B16E-887B2EE00C2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15382845-F91E-4C06-AC88-D3E16F1E8E5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48F02BE3-D0DD-404B-9E8F-C703586E11E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74E1D7ED-E7B1-43E8-8ACF-BB86108F2F4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D6BEF55D-0D88-4ED0-AF86-E2377F7C8B3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8FD03E10-7B56-43D7-B46C-F8CD8EBD940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7EFD61-7ED8-4E2B-B3D4-456D372E158F}" type="datetimeFigureOut">
              <a:rPr kumimoji="1" lang="ja-JP" altLang="en-US" smtClean="0"/>
              <a:t>2021/6/28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7275AD78-242F-417D-AA77-0080051CEA8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008E67D6-1864-435F-8E70-EAEE7D7383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4320F-D3FC-441C-84A5-D923420A3C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798016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2B1EAA5-0C4B-4135-97BC-B72EE615514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9224C038-E897-4340-A5B6-103EB14DEA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7EFD61-7ED8-4E2B-B3D4-456D372E158F}" type="datetimeFigureOut">
              <a:rPr kumimoji="1" lang="ja-JP" altLang="en-US" smtClean="0"/>
              <a:t>2021/6/28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375BF476-3AE0-462F-8B5E-BEE725F72ED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2F1B6764-8462-49C9-A885-7C3550AC42D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4320F-D3FC-441C-84A5-D923420A3C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7846536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C079E3B1-8C68-4238-B833-B716CDBD18F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7EFD61-7ED8-4E2B-B3D4-456D372E158F}" type="datetimeFigureOut">
              <a:rPr kumimoji="1" lang="ja-JP" altLang="en-US" smtClean="0"/>
              <a:t>2021/6/28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5A35B31A-7059-4D86-849C-0698E5C2803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D52FC5F4-B902-4F7C-9FF3-B551274CA58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4320F-D3FC-441C-84A5-D923420A3C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0724287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4F06947-2531-4AE1-8C2F-C829B014D9E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38E763CD-2B56-43B1-A9CA-FDABE0704E5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C3CAE878-314E-4C1F-8E73-94903BA304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FCE12CEA-12C4-4582-9885-54FAB987AD4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7EFD61-7ED8-4E2B-B3D4-456D372E158F}" type="datetimeFigureOut">
              <a:rPr kumimoji="1" lang="ja-JP" altLang="en-US" smtClean="0"/>
              <a:t>2021/6/28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A5E2138C-9634-4707-A0C5-9479260DB05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5D1FED9D-9097-49F2-85FB-0C368BE22B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4320F-D3FC-441C-84A5-D923420A3C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6425172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945FB23-0F6A-4588-BCB7-00801509B9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48CCAB3A-960A-444E-BA8E-90ABD75F26F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B0488731-0D5D-4C5F-A800-20A5221CAD1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975A2AAF-AE61-4BFE-81AD-0E632B0A0CB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7EFD61-7ED8-4E2B-B3D4-456D372E158F}" type="datetimeFigureOut">
              <a:rPr kumimoji="1" lang="ja-JP" altLang="en-US" smtClean="0"/>
              <a:t>2021/6/28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94878EDC-E9CD-4740-871B-36C69B23209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1002046E-2E9B-4D74-AA74-AF89E163091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4320F-D3FC-441C-84A5-D923420A3C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9865706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8E379AD3-C34B-45B3-8856-9E9F5BB9D10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62D09843-DF04-45AC-A748-299421FF1AF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5BACD6A-BDBB-4AE0-A96F-DE3B6C6E9D7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57EFD61-7ED8-4E2B-B3D4-456D372E158F}" type="datetimeFigureOut">
              <a:rPr kumimoji="1" lang="ja-JP" altLang="en-US" smtClean="0"/>
              <a:t>2021/6/28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5819804-7807-4C97-BD29-B6B02867F23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F8E502BD-CD6A-4F5C-923D-59E895A613B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9C4320F-D3FC-441C-84A5-D923420A3C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3527064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79" r:id="rId1"/>
    <p:sldLayoutId id="2147483780" r:id="rId2"/>
    <p:sldLayoutId id="2147483781" r:id="rId3"/>
    <p:sldLayoutId id="2147483782" r:id="rId4"/>
    <p:sldLayoutId id="2147483783" r:id="rId5"/>
    <p:sldLayoutId id="2147483784" r:id="rId6"/>
    <p:sldLayoutId id="2147483785" r:id="rId7"/>
    <p:sldLayoutId id="2147483786" r:id="rId8"/>
    <p:sldLayoutId id="2147483787" r:id="rId9"/>
    <p:sldLayoutId id="2147483788" r:id="rId10"/>
    <p:sldLayoutId id="214748378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14594825-1FA6-47B5-90E2-BEA25F2AB8DE}"/>
              </a:ext>
            </a:extLst>
          </p:cNvPr>
          <p:cNvSpPr txBox="1"/>
          <p:nvPr/>
        </p:nvSpPr>
        <p:spPr>
          <a:xfrm>
            <a:off x="3545305" y="2430379"/>
            <a:ext cx="5101390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8000" dirty="0">
                <a:gradFill flip="none" rotWithShape="1">
                  <a:gsLst>
                    <a:gs pos="0">
                      <a:srgbClr val="FFFF00"/>
                    </a:gs>
                    <a:gs pos="100000">
                      <a:srgbClr val="00B050"/>
                    </a:gs>
                  </a:gsLst>
                  <a:lin ang="2700000" scaled="0"/>
                  <a:tileRect/>
                </a:gradFill>
                <a:latin typeface="Arial Black" panose="020B0A04020102020204" pitchFamily="34" charset="0"/>
              </a:rPr>
              <a:t>CHANGE</a:t>
            </a:r>
            <a:endParaRPr kumimoji="1" lang="ja-JP" altLang="en-US" sz="8000" dirty="0">
              <a:gradFill flip="none" rotWithShape="1">
                <a:gsLst>
                  <a:gs pos="0">
                    <a:srgbClr val="FFFF00"/>
                  </a:gs>
                  <a:gs pos="100000">
                    <a:srgbClr val="00B050"/>
                  </a:gs>
                </a:gsLst>
                <a:lin ang="2700000" scaled="0"/>
                <a:tileRect/>
              </a:gradFill>
            </a:endParaRPr>
          </a:p>
        </p:txBody>
      </p:sp>
    </p:spTree>
    <p:extLst>
      <p:ext uri="{BB962C8B-B14F-4D97-AF65-F5344CB8AC3E}">
        <p14:creationId xmlns:p14="http://schemas.microsoft.com/office/powerpoint/2010/main" val="323524944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226</TotalTime>
  <Words>1</Words>
  <Application>Microsoft Office PowerPoint</Application>
  <PresentationFormat>ワイド画面</PresentationFormat>
  <Paragraphs>1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游ゴシック</vt:lpstr>
      <vt:lpstr>游ゴシック Light</vt:lpstr>
      <vt:lpstr>Arial</vt:lpstr>
      <vt:lpstr>Arial Black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haneishi so</dc:creator>
  <cp:lastModifiedBy>haneishi so</cp:lastModifiedBy>
  <cp:revision>22</cp:revision>
  <dcterms:created xsi:type="dcterms:W3CDTF">2021-06-24T09:59:33Z</dcterms:created>
  <dcterms:modified xsi:type="dcterms:W3CDTF">2021-06-28T08:53:35Z</dcterms:modified>
</cp:coreProperties>
</file>

<file path=docProps/thumbnail.jpeg>
</file>