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技術 太郎" userId="d752048aebf3bb50" providerId="LiveId" clId="{562FA2FC-02F2-4B61-A718-6C24FFEA7A54}"/>
    <pc:docChg chg="undo custSel modSld">
      <pc:chgData name="技術 太郎" userId="d752048aebf3bb50" providerId="LiveId" clId="{562FA2FC-02F2-4B61-A718-6C24FFEA7A54}" dt="2022-07-23T10:00:49.751" v="36" actId="478"/>
      <pc:docMkLst>
        <pc:docMk/>
      </pc:docMkLst>
      <pc:sldChg chg="addSp delSp modSp mod">
        <pc:chgData name="技術 太郎" userId="d752048aebf3bb50" providerId="LiveId" clId="{562FA2FC-02F2-4B61-A718-6C24FFEA7A54}" dt="2022-07-23T10:00:49.751" v="36" actId="478"/>
        <pc:sldMkLst>
          <pc:docMk/>
          <pc:sldMk cId="3051355151" sldId="256"/>
        </pc:sldMkLst>
        <pc:graphicFrameChg chg="add del mod">
          <ac:chgData name="技術 太郎" userId="d752048aebf3bb50" providerId="LiveId" clId="{562FA2FC-02F2-4B61-A718-6C24FFEA7A54}" dt="2022-07-23T03:03:59.401" v="18" actId="478"/>
          <ac:graphicFrameMkLst>
            <pc:docMk/>
            <pc:sldMk cId="3051355151" sldId="256"/>
            <ac:graphicFrameMk id="4" creationId="{07843A84-4E51-9DC8-4977-285E7B34F325}"/>
          </ac:graphicFrameMkLst>
        </pc:graphicFrameChg>
        <pc:graphicFrameChg chg="add del mod">
          <ac:chgData name="技術 太郎" userId="d752048aebf3bb50" providerId="LiveId" clId="{562FA2FC-02F2-4B61-A718-6C24FFEA7A54}" dt="2022-07-23T10:00:49.751" v="36" actId="478"/>
          <ac:graphicFrameMkLst>
            <pc:docMk/>
            <pc:sldMk cId="3051355151" sldId="256"/>
            <ac:graphicFrameMk id="5" creationId="{07843A84-4E51-9DC8-4977-285E7B34F325}"/>
          </ac:graphicFrameMkLst>
        </pc:graphicFrameChg>
      </pc:sldChg>
    </pc:docChg>
  </pc:docChgLst>
  <pc:docChgLst>
    <pc:chgData name="技術 太郎" userId="d752048aebf3bb50" providerId="LiveId" clId="{C46175DA-B760-45E0-A56B-F4C02CDD1ADB}"/>
    <pc:docChg chg="modSld">
      <pc:chgData name="技術 太郎" userId="d752048aebf3bb50" providerId="LiveId" clId="{C46175DA-B760-45E0-A56B-F4C02CDD1ADB}" dt="2022-08-03T13:57:50.420" v="3" actId="14100"/>
      <pc:docMkLst>
        <pc:docMk/>
      </pc:docMkLst>
      <pc:sldChg chg="addSp modSp mod">
        <pc:chgData name="技術 太郎" userId="d752048aebf3bb50" providerId="LiveId" clId="{C46175DA-B760-45E0-A56B-F4C02CDD1ADB}" dt="2022-08-03T13:57:50.420" v="3" actId="14100"/>
        <pc:sldMkLst>
          <pc:docMk/>
          <pc:sldMk cId="3051355151" sldId="256"/>
        </pc:sldMkLst>
        <pc:graphicFrameChg chg="add mod">
          <ac:chgData name="技術 太郎" userId="d752048aebf3bb50" providerId="LiveId" clId="{C46175DA-B760-45E0-A56B-F4C02CDD1ADB}" dt="2022-08-03T13:57:50.420" v="3" actId="14100"/>
          <ac:graphicFrameMkLst>
            <pc:docMk/>
            <pc:sldMk cId="3051355151" sldId="256"/>
            <ac:graphicFrameMk id="2" creationId="{07843A84-4E51-9DC8-4977-285E7B34F325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d752048aebf3bb50/&#12489;&#12461;&#12517;&#12513;&#12531;&#12488;/&#20170;&#12363;&#12435;Excel&#12464;&#12521;&#12501;2022/chapter02_&#12469;&#12531;&#12503;&#12523;&#12501;&#12449;&#12452;&#12523;/021_&#26376;&#21029;&#12452;&#12505;&#12531;&#12488;&#21442;&#21152;&#32773;&#25968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Sheet1!$A$1</c:f>
          <c:strCache>
            <c:ptCount val="1"/>
            <c:pt idx="0">
              <c:v>月別イベント参加者数</c:v>
            </c:pt>
          </c:strCache>
        </c:strRef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会員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Sheet1!$A$3:$A$5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Sheet1!$B$3:$B$5</c:f>
              <c:numCache>
                <c:formatCode>#,##0_);[Red]\(#,##0\)</c:formatCode>
                <c:ptCount val="3"/>
                <c:pt idx="0">
                  <c:v>135</c:v>
                </c:pt>
                <c:pt idx="1">
                  <c:v>155</c:v>
                </c:pt>
                <c:pt idx="2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F4-4026-A930-1B1487FE6AFB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非会員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Sheet1!$A$3:$A$5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Sheet1!$C$3:$C$5</c:f>
              <c:numCache>
                <c:formatCode>#,##0_);[Red]\(#,##0\)</c:formatCode>
                <c:ptCount val="3"/>
                <c:pt idx="0">
                  <c:v>30</c:v>
                </c:pt>
                <c:pt idx="1">
                  <c:v>65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F4-4026-A930-1B1487FE6A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64720"/>
        <c:axId val="10966384"/>
      </c:barChart>
      <c:catAx>
        <c:axId val="1096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966384"/>
        <c:crosses val="autoZero"/>
        <c:auto val="1"/>
        <c:lblAlgn val="ctr"/>
        <c:lblOffset val="100"/>
        <c:noMultiLvlLbl val="0"/>
      </c:catAx>
      <c:valAx>
        <c:axId val="10966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964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310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10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0285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428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1893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152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611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95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766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7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48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076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619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97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93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FC1EB-E5F2-47A6-9A2C-A1D1F657C9A0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188AC00-3908-4B2D-9AA9-8439EE27F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993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07843A84-4E51-9DC8-4977-285E7B34F3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45281"/>
              </p:ext>
            </p:extLst>
          </p:nvPr>
        </p:nvGraphicFramePr>
        <p:xfrm>
          <a:off x="1505243" y="578885"/>
          <a:ext cx="9340947" cy="560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355151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670</TotalTime>
  <Words>0</Words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4</cp:revision>
  <dcterms:created xsi:type="dcterms:W3CDTF">2022-07-23T02:56:31Z</dcterms:created>
  <dcterms:modified xsi:type="dcterms:W3CDTF">2022-08-03T13:58:18Z</dcterms:modified>
</cp:coreProperties>
</file>