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3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7AAE2-D71D-441F-BBDE-2C4CA2A16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D27B0A2-8962-4997-9EF1-CA023D8328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085AF3-21BC-4DCC-9ECE-A6644643A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E732E3-5E77-4A42-A7B7-D275A662C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796136-E818-48C5-A51F-88E8BA53A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6525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D4287-7A56-4DFD-A552-4CFD67D2D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958287C-73E7-44AB-ACF7-E08C2DC6B1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6735C9E-D771-49B9-82D4-56A1E8211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1E4377-97A2-484E-871F-2BF67EA93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81508D7-6565-473E-916A-3AC5A5F66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070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7BD98E3-8114-4782-A2DC-5870B9B11D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18E58BD-F56F-4536-8609-3B681B646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6A2F5E-49D5-4B86-930E-F5E326B0F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D71B5B0-534B-4715-ABE2-C56381F6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EB0FB87-B840-4C2C-8BAD-0D6D7660F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00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640A4F-6664-410B-9F07-E80B59EE1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40E7E0D-EBA7-4114-88F4-8FBE0DF9EB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4ECEA0-6457-4F73-80EC-C052D4841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A3804F-E578-459F-A8F2-A75694F86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CC39E0-ED42-4572-B833-0EFB1CB4F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6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AFA825-77AB-4196-9B7D-1B2BC84B5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02B28E8-E558-4960-94B2-FDF9B5F97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70482E-4005-49C2-9A0A-837F4D0AC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CA4162-AA67-408D-91DE-597749924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B56A58E-65C2-4418-A72E-187624FC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206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ACABD4-B384-4ABB-A891-ADE3D7B80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766E09-DCB5-4ECF-8938-2CFA20FD5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7D2EF5-BDDB-4390-BE36-C0FDB49C70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15509B6-0168-4243-BD66-B344DBF75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8F8B727-58A0-491C-9852-1AD09F7BD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3F4DA83-526D-4BF3-B575-8D3278972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50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6FA502-9D79-4DF4-A8B9-688CB4436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C1778D-A81B-4A21-81E7-8B91C1EA7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7494566-B484-47B6-946C-00F6CAD958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6D28556-6B62-4556-BCB3-701A814241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CBA3EEF-722E-4E27-82D0-5C3E6142C8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4CBBA2E-71D9-4536-BCB0-ACB602E7B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B086A32-B82C-47CC-9D58-0CF9B0334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A81557C-6C71-42C8-A5B3-A1B7AFABD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83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DAEC4C4-80B5-423D-BBEB-B5063F1C9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91CED26-7D9E-4B3D-8958-BCAC60D09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9F05419-090C-4B68-9157-10353D3EC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D2DA87-ED0A-4893-882A-39B092D44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701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9259308-5E40-4008-9D70-448E3BAB3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874C81D-CA94-4A98-BC2A-F4BFC55CE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AA0F89-92C9-4C81-A4D6-F520E51C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919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A8F90D-380E-45C0-B15C-603C8338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4BABA9-8CF9-4E8A-A88E-D10FCA5C9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C1377A4-9D06-466F-B3C3-25B486F5F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6DD6BE-B367-43A6-B163-0BF0C1DFC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1973BF-A5B6-4B77-8195-D87DB6C2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5CA24E6-F5DF-440B-999F-0E55F7D11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30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88E011-B280-4725-A2EB-681AE55DE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3908056-04CE-4B1D-B87D-F5EB40FCF3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97C6106-F27D-4330-BC3E-6262CBE97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10679FD-260D-4297-8267-D9B0A885A4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49AB65-DBA7-43DE-A60D-6237A440A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6D0C1B-CF3A-4707-96D7-751469851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925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AB0FA8A-E177-4872-9B94-FA2E94EB8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AD0AE31-753E-4F61-AF81-E3A00678C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27DDE8-E441-420A-89E7-31B7BF1DA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016A8-CE44-439B-8658-82EF84DA474A}" type="datetimeFigureOut">
              <a:rPr kumimoji="1" lang="ja-JP" altLang="en-US" smtClean="0"/>
              <a:t>2022/5/22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F1EB598-D625-436E-92D8-4E303BBE0F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836305-F6D9-4745-A77B-85C9201D1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6A8CA-43B9-4119-8534-67950FD3A8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67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4F9E8D-D673-4D49-9E62-5EE694551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6222" y="1041400"/>
            <a:ext cx="10239555" cy="2387600"/>
          </a:xfrm>
        </p:spPr>
        <p:txBody>
          <a:bodyPr/>
          <a:lstStyle/>
          <a:p>
            <a:r>
              <a:rPr kumimoji="1" lang="en-US" altLang="ja-JP" dirty="0"/>
              <a:t>IT</a:t>
            </a:r>
            <a:r>
              <a:rPr kumimoji="1" lang="ja-JP" altLang="en-US" dirty="0"/>
              <a:t>ストラテジスト試験対策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1CB6F02-FDB5-4898-922A-3045437DD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66890"/>
            <a:ext cx="9144000" cy="590909"/>
          </a:xfrm>
        </p:spPr>
        <p:txBody>
          <a:bodyPr/>
          <a:lstStyle/>
          <a:p>
            <a:r>
              <a:rPr kumimoji="1" lang="ja-JP" altLang="en-US" dirty="0"/>
              <a:t>日本頭脳株式会社</a:t>
            </a:r>
          </a:p>
        </p:txBody>
      </p:sp>
    </p:spTree>
    <p:extLst>
      <p:ext uri="{BB962C8B-B14F-4D97-AF65-F5344CB8AC3E}">
        <p14:creationId xmlns:p14="http://schemas.microsoft.com/office/powerpoint/2010/main" val="924051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3FD6E4-BCBB-4290-AD91-2E9D70B2A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基本テクニック</a:t>
            </a:r>
            <a:r>
              <a:rPr lang="en-US" altLang="ja-JP" dirty="0"/>
              <a:t>】</a:t>
            </a:r>
            <a:r>
              <a:rPr kumimoji="1" lang="ja-JP" altLang="en-US" dirty="0"/>
              <a:t>結論を先に書く①</a:t>
            </a:r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0264F7EA-C9D5-4F56-95CE-1A1FB2C804B6}"/>
              </a:ext>
            </a:extLst>
          </p:cNvPr>
          <p:cNvSpPr/>
          <p:nvPr/>
        </p:nvSpPr>
        <p:spPr>
          <a:xfrm>
            <a:off x="5457644" y="3429000"/>
            <a:ext cx="1276711" cy="517136"/>
          </a:xfrm>
          <a:prstGeom prst="down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13FE45-E7E0-3BE9-9638-21DD289B131D}"/>
              </a:ext>
            </a:extLst>
          </p:cNvPr>
          <p:cNvSpPr txBox="1"/>
          <p:nvPr/>
        </p:nvSpPr>
        <p:spPr>
          <a:xfrm>
            <a:off x="838200" y="1825625"/>
            <a:ext cx="1051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ja-JP" altLang="en-US" sz="2800" b="1" dirty="0"/>
              <a:t>従業員一人あたり売上高が業界平均と比べて１５％低く、生産性が低いといえる。また、売上高人件費率は業界平均と比べて２０％高く、人件費が高い。これが</a:t>
            </a:r>
            <a:r>
              <a:rPr lang="en-US" altLang="ja-JP" sz="2800" b="1" dirty="0"/>
              <a:t>A</a:t>
            </a:r>
            <a:r>
              <a:rPr lang="ja-JP" altLang="en-US" sz="2800" b="1" dirty="0"/>
              <a:t>社の弱みである。</a:t>
            </a:r>
            <a:endParaRPr lang="ja-JP" altLang="en-US" sz="28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C89687-4BEA-E922-FA07-3784E861D9F7}"/>
              </a:ext>
            </a:extLst>
          </p:cNvPr>
          <p:cNvSpPr/>
          <p:nvPr/>
        </p:nvSpPr>
        <p:spPr>
          <a:xfrm>
            <a:off x="838200" y="4253513"/>
            <a:ext cx="10515600" cy="1565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8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A</a:t>
            </a:r>
            <a:r>
              <a:rPr lang="ja-JP" altLang="en-US" sz="28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社の弱みは、生産性の低さと、人件費の高さである</a:t>
            </a:r>
            <a:r>
              <a:rPr lang="ja-JP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。</a:t>
            </a:r>
            <a:r>
              <a:rPr lang="ja-JP" altLang="en-US" sz="2800" b="1" dirty="0">
                <a:solidFill>
                  <a:srgbClr val="FF0000"/>
                </a:solidFill>
                <a:latin typeface="+mn-ea"/>
              </a:rPr>
              <a:t>具体的には、</a:t>
            </a:r>
            <a:r>
              <a:rPr lang="ja-JP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従業員一人あたり売上高が業界平均と比べて１５％低く、売上高人件費率は業界平均と比べて２０％高い。</a:t>
            </a:r>
          </a:p>
        </p:txBody>
      </p:sp>
    </p:spTree>
    <p:extLst>
      <p:ext uri="{BB962C8B-B14F-4D97-AF65-F5344CB8AC3E}">
        <p14:creationId xmlns:p14="http://schemas.microsoft.com/office/powerpoint/2010/main" val="3974024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F6985E-E3A3-4A74-AA78-0DB553C17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基本テクニック</a:t>
            </a:r>
            <a:r>
              <a:rPr lang="en-US" altLang="ja-JP" dirty="0"/>
              <a:t>】</a:t>
            </a:r>
            <a:r>
              <a:rPr lang="ja-JP" altLang="en-US" dirty="0"/>
              <a:t>問題</a:t>
            </a:r>
            <a:r>
              <a:rPr kumimoji="1" lang="ja-JP" altLang="en-US" dirty="0"/>
              <a:t>解決型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91E0A-8750-42BC-8A12-235B3845F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Aft>
                <a:spcPts val="1800"/>
              </a:spcAft>
              <a:buNone/>
            </a:pPr>
            <a:r>
              <a:rPr lang="en-US" altLang="ja-JP" sz="2800" b="1" dirty="0"/>
              <a:t>A</a:t>
            </a:r>
            <a:r>
              <a:rPr lang="ja-JP" altLang="en-US" sz="2800" b="1" dirty="0"/>
              <a:t>社は生産面で、以下の</a:t>
            </a:r>
            <a:r>
              <a:rPr lang="en-US" altLang="ja-JP" sz="2800" b="1" dirty="0"/>
              <a:t>2</a:t>
            </a:r>
            <a:r>
              <a:rPr lang="ja-JP" altLang="en-US" sz="2800" b="1" dirty="0"/>
              <a:t>つの課題を解決した。 </a:t>
            </a:r>
            <a:endParaRPr lang="en-US" altLang="ja-JP" sz="2800" b="1" dirty="0"/>
          </a:p>
          <a:p>
            <a:pPr marL="0" lvl="1" indent="0">
              <a:spcAft>
                <a:spcPts val="1800"/>
              </a:spcAft>
              <a:buNone/>
            </a:pPr>
            <a:r>
              <a:rPr lang="ja-JP" altLang="en-US" sz="2800" b="1" dirty="0"/>
              <a:t>まず、①段取り時間が増加している</a:t>
            </a:r>
            <a:r>
              <a:rPr lang="ja-JP" altLang="en-US" sz="2800" b="1" dirty="0">
                <a:solidFill>
                  <a:schemeClr val="tx1">
                    <a:lumMod val="50000"/>
                  </a:schemeClr>
                </a:solidFill>
              </a:rPr>
              <a:t>の</a:t>
            </a:r>
            <a:r>
              <a:rPr lang="ja-JP" altLang="en-US" sz="2800" b="1" dirty="0">
                <a:solidFill>
                  <a:srgbClr val="FF0000"/>
                </a:solidFill>
              </a:rPr>
              <a:t>に対し、</a:t>
            </a:r>
            <a:r>
              <a:rPr lang="ja-JP" altLang="en-US" sz="2800" b="1" dirty="0"/>
              <a:t>段取り作業の標準化や、内段取りの外段取り化・シングル段取り化によって段取り時間を削減した。</a:t>
            </a:r>
            <a:endParaRPr lang="en-US" altLang="ja-JP" sz="2800" b="1" dirty="0"/>
          </a:p>
          <a:p>
            <a:pPr marL="0" lvl="1" indent="0">
              <a:spcAft>
                <a:spcPts val="1800"/>
              </a:spcAft>
              <a:buNone/>
            </a:pPr>
            <a:r>
              <a:rPr lang="ja-JP" altLang="en-US" sz="2800" b="1" dirty="0"/>
              <a:t>また、 ②作業のバラツキ</a:t>
            </a:r>
            <a:r>
              <a:rPr lang="ja-JP" altLang="en-US" sz="2800" b="1" dirty="0">
                <a:solidFill>
                  <a:srgbClr val="FF0000"/>
                </a:solidFill>
              </a:rPr>
              <a:t>に対し、</a:t>
            </a:r>
            <a:r>
              <a:rPr lang="ja-JP" altLang="en-US" sz="2800" b="1" dirty="0"/>
              <a:t>マニュアル化・標準化によって作業能力の均一化などを図り、生産性の向上を図る。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446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E8466F-38C6-41B7-BDD8-7E6D7769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【</a:t>
            </a:r>
            <a:r>
              <a:rPr lang="ja-JP" altLang="en-US" dirty="0"/>
              <a:t>基本テクニック</a:t>
            </a:r>
            <a:r>
              <a:rPr lang="en-US" altLang="ja-JP" dirty="0"/>
              <a:t>】</a:t>
            </a:r>
            <a:r>
              <a:rPr kumimoji="1" lang="ja-JP" altLang="en-US" dirty="0"/>
              <a:t>強み活用型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0210C40-9309-479B-A59C-D2CEA97BFA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Aft>
                <a:spcPts val="1800"/>
              </a:spcAft>
              <a:buNone/>
            </a:pPr>
            <a:r>
              <a:rPr lang="en-US" altLang="ja-JP" sz="2800" b="1" dirty="0"/>
              <a:t>A</a:t>
            </a:r>
            <a:r>
              <a:rPr lang="ja-JP" altLang="en-US" sz="2800" b="1" dirty="0"/>
              <a:t>社は、親密な顧客対応力</a:t>
            </a:r>
            <a:r>
              <a:rPr lang="ja-JP" altLang="en-US" sz="2800" b="1" dirty="0">
                <a:solidFill>
                  <a:srgbClr val="FF0000"/>
                </a:solidFill>
              </a:rPr>
              <a:t>を活かして、</a:t>
            </a:r>
            <a:endParaRPr lang="en-US" altLang="ja-JP" sz="2800" b="1" dirty="0">
              <a:solidFill>
                <a:srgbClr val="FF0000"/>
              </a:solidFill>
            </a:endParaRPr>
          </a:p>
          <a:p>
            <a:pPr marL="0" lvl="1" indent="0">
              <a:spcAft>
                <a:spcPts val="1800"/>
              </a:spcAft>
              <a:buNone/>
            </a:pPr>
            <a:r>
              <a:rPr lang="ja-JP" altLang="en-US" sz="2800" b="1" dirty="0"/>
              <a:t>①</a:t>
            </a:r>
            <a:r>
              <a:rPr lang="en-US" altLang="ja-JP" sz="2800" b="1" dirty="0"/>
              <a:t>Web</a:t>
            </a:r>
            <a:r>
              <a:rPr lang="ja-JP" altLang="en-US" sz="2800" b="1" dirty="0"/>
              <a:t>上での掲示板を開設し、顧客同士の情報交換や、ヘアケア情報やイベント情報等の案内を行い、顧客との関係性を強化した。</a:t>
            </a:r>
            <a:endParaRPr lang="en-US" altLang="ja-JP" sz="2800" b="1" dirty="0"/>
          </a:p>
          <a:p>
            <a:pPr marL="0" lvl="1" indent="0">
              <a:spcAft>
                <a:spcPts val="1800"/>
              </a:spcAft>
              <a:buNone/>
            </a:pPr>
            <a:r>
              <a:rPr lang="ja-JP" altLang="en-US" sz="2800" b="1" dirty="0"/>
              <a:t>また、②電子メールを活用し、顧客管理データに基づく定期的な来店の案内や、個別の相談事項への対応により固定客化を進めた</a:t>
            </a:r>
          </a:p>
        </p:txBody>
      </p:sp>
    </p:spTree>
    <p:extLst>
      <p:ext uri="{BB962C8B-B14F-4D97-AF65-F5344CB8AC3E}">
        <p14:creationId xmlns:p14="http://schemas.microsoft.com/office/powerpoint/2010/main" val="3927972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272</Words>
  <Application>Microsoft Office PowerPoint</Application>
  <PresentationFormat>ワイド画面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ITストラテジスト試験対策</vt:lpstr>
      <vt:lpstr>【基本テクニック】結論を先に書く①</vt:lpstr>
      <vt:lpstr>【基本テクニック】問題解決型</vt:lpstr>
      <vt:lpstr>【基本テクニック】強み活用型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ITストラテジスト試験 合格対策資料</dc:title>
  <dc:creator>Nagai Masaaki</dc:creator>
  <cp:lastModifiedBy>Nagai Masaaki</cp:lastModifiedBy>
  <cp:revision>11</cp:revision>
  <dcterms:created xsi:type="dcterms:W3CDTF">2022-03-10T06:27:13Z</dcterms:created>
  <dcterms:modified xsi:type="dcterms:W3CDTF">2022-05-22T06:01:06Z</dcterms:modified>
</cp:coreProperties>
</file>