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EDC3C8AA-E64E-4B70-A482-CBF60B6C540C}"/>
    <pc:docChg chg="custSel modSld">
      <pc:chgData name="ひろこ 大林" userId="a75e8ac417f16e37" providerId="LiveId" clId="{EDC3C8AA-E64E-4B70-A482-CBF60B6C540C}" dt="2024-03-14T00:12:13.113" v="3" actId="700"/>
      <pc:docMkLst>
        <pc:docMk/>
      </pc:docMkLst>
      <pc:sldChg chg="addSp delSp modSp mod modClrScheme chgLayout">
        <pc:chgData name="ひろこ 大林" userId="a75e8ac417f16e37" providerId="LiveId" clId="{EDC3C8AA-E64E-4B70-A482-CBF60B6C540C}" dt="2024-03-14T00:12:13.113" v="3" actId="700"/>
        <pc:sldMkLst>
          <pc:docMk/>
          <pc:sldMk cId="3065756586" sldId="257"/>
        </pc:sldMkLst>
        <pc:spChg chg="add mod ord">
          <ac:chgData name="ひろこ 大林" userId="a75e8ac417f16e37" providerId="LiveId" clId="{EDC3C8AA-E64E-4B70-A482-CBF60B6C540C}" dt="2024-03-14T00:12:13.113" v="3" actId="700"/>
          <ac:spMkLst>
            <pc:docMk/>
            <pc:sldMk cId="3065756586" sldId="257"/>
            <ac:spMk id="2" creationId="{26AD19D6-0244-91EA-D020-3F053DD64711}"/>
          </ac:spMkLst>
        </pc:spChg>
        <pc:spChg chg="del mod ord">
          <ac:chgData name="ひろこ 大林" userId="a75e8ac417f16e37" providerId="LiveId" clId="{EDC3C8AA-E64E-4B70-A482-CBF60B6C540C}" dt="2024-03-14T00:12:13.113" v="3" actId="700"/>
          <ac:spMkLst>
            <pc:docMk/>
            <pc:sldMk cId="3065756586" sldId="257"/>
            <ac:spMk id="3" creationId="{970C14A8-9479-0825-A528-9495514005A5}"/>
          </ac:spMkLst>
        </pc:spChg>
        <pc:spChg chg="add mod ord">
          <ac:chgData name="ひろこ 大林" userId="a75e8ac417f16e37" providerId="LiveId" clId="{EDC3C8AA-E64E-4B70-A482-CBF60B6C540C}" dt="2024-03-14T00:12:13.113" v="3" actId="700"/>
          <ac:spMkLst>
            <pc:docMk/>
            <pc:sldMk cId="3065756586" sldId="257"/>
            <ac:spMk id="4" creationId="{673AD9FB-FC99-F297-1AA7-8263394BB54C}"/>
          </ac:spMkLst>
        </pc:spChg>
        <pc:spChg chg="del mod ord">
          <ac:chgData name="ひろこ 大林" userId="a75e8ac417f16e37" providerId="LiveId" clId="{EDC3C8AA-E64E-4B70-A482-CBF60B6C540C}" dt="2024-03-14T00:12:13.113" v="3" actId="700"/>
          <ac:spMkLst>
            <pc:docMk/>
            <pc:sldMk cId="3065756586" sldId="257"/>
            <ac:spMk id="5" creationId="{F068AED3-539E-6E9F-A4E0-2328539EA322}"/>
          </ac:spMkLst>
        </pc:spChg>
      </pc:sldChg>
      <pc:sldMasterChg chg="delSldLayout">
        <pc:chgData name="ひろこ 大林" userId="a75e8ac417f16e37" providerId="LiveId" clId="{EDC3C8AA-E64E-4B70-A482-CBF60B6C540C}" dt="2024-03-14T00:11:23.384" v="2" actId="2696"/>
        <pc:sldMasterMkLst>
          <pc:docMk/>
          <pc:sldMasterMk cId="1408279200" sldId="2147483660"/>
        </pc:sldMasterMkLst>
        <pc:sldLayoutChg chg="del">
          <pc:chgData name="ひろこ 大林" userId="a75e8ac417f16e37" providerId="LiveId" clId="{EDC3C8AA-E64E-4B70-A482-CBF60B6C540C}" dt="2024-03-14T00:11:23.329" v="0" actId="2696"/>
          <pc:sldLayoutMkLst>
            <pc:docMk/>
            <pc:sldMasterMk cId="1408279200" sldId="2147483660"/>
            <pc:sldLayoutMk cId="3756935301" sldId="2147483664"/>
          </pc:sldLayoutMkLst>
        </pc:sldLayoutChg>
        <pc:sldLayoutChg chg="del">
          <pc:chgData name="ひろこ 大林" userId="a75e8ac417f16e37" providerId="LiveId" clId="{EDC3C8AA-E64E-4B70-A482-CBF60B6C540C}" dt="2024-03-14T00:11:23.365" v="1" actId="2696"/>
          <pc:sldLayoutMkLst>
            <pc:docMk/>
            <pc:sldMasterMk cId="1408279200" sldId="2147483660"/>
            <pc:sldLayoutMk cId="2812618600" sldId="2147483665"/>
          </pc:sldLayoutMkLst>
        </pc:sldLayoutChg>
        <pc:sldLayoutChg chg="del">
          <pc:chgData name="ひろこ 大林" userId="a75e8ac417f16e37" providerId="LiveId" clId="{EDC3C8AA-E64E-4B70-A482-CBF60B6C540C}" dt="2024-03-14T00:11:23.384" v="2" actId="2696"/>
          <pc:sldLayoutMkLst>
            <pc:docMk/>
            <pc:sldMasterMk cId="1408279200" sldId="2147483660"/>
            <pc:sldLayoutMk cId="1786207500" sldId="214748366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908FB6-6BB1-B734-3F58-0CA3992B9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"/>
            <a:ext cx="10515600" cy="88127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7A20A-D6FD-C282-FF04-810D740F6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F21679-F91C-CBA2-D662-4AC868D7F4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4FA42E-8AE2-928B-3BF6-F66BFDECC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EA5125-FA5A-CB78-D99C-862DBA4D4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86B1-9C07-44F5-AED1-5DE9B2123847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C435D5-D5EE-536C-C40D-061E8313B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CC0E69-7FE9-5AB9-1CFF-F8F620067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F4B8-CE19-4D29-9B05-449026066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57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E6EA43-4DC0-ACED-145E-939AB5F03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B02646-6855-3998-3954-5946D18CB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BF19C8-207B-9228-1C90-EBD169C39F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F190FF7-C588-B110-0CA6-E9B118390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EBDF385-91D4-1A7B-FC12-1CA09970FA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8DBDA0-BE29-0B78-BF71-93450C97A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86B1-9C07-44F5-AED1-5DE9B2123847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1FE544A-419A-F6CA-DF8E-A932D8886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06EF399-0929-E640-62B4-0254182DF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F4B8-CE19-4D29-9B05-449026066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89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CA15F8-D241-3D44-24ED-326E6963E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81A9461-BC0C-6B6D-17F3-9A71E8728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86B1-9C07-44F5-AED1-5DE9B2123847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0603EBE-3448-00F6-1D6F-4F55AC659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36108EE-B95D-2A32-5654-2BBE88BAF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F4B8-CE19-4D29-9B05-449026066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79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667-1E21-4C68-9E87-80DCB22DA052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62BE-30FB-4027-97C0-FAA8AF31BE7F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73" r:id="rId5"/>
    <p:sldLayoutId id="2147483674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AD19D6-0244-91EA-D020-3F053DD64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3AD9FB-FC99-F297-1AA7-8263394BB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2024-03-14T00:38:05Z</dcterms:modified>
</cp:coreProperties>
</file>