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7" r:id="rId3"/>
    <p:sldId id="304" r:id="rId4"/>
    <p:sldId id="303" r:id="rId5"/>
    <p:sldId id="265" r:id="rId6"/>
    <p:sldId id="308" r:id="rId7"/>
    <p:sldId id="300" r:id="rId8"/>
    <p:sldId id="306" r:id="rId9"/>
    <p:sldId id="287" r:id="rId10"/>
    <p:sldId id="267" r:id="rId11"/>
    <p:sldId id="307" r:id="rId12"/>
    <p:sldId id="274" r:id="rId13"/>
    <p:sldId id="271" r:id="rId14"/>
    <p:sldId id="299" r:id="rId15"/>
    <p:sldId id="305" r:id="rId16"/>
    <p:sldId id="266" r:id="rId17"/>
  </p:sldIdLst>
  <p:sldSz cx="12192000" cy="6858000"/>
  <p:notesSz cx="6858000" cy="9144000"/>
  <p:defaultTextStyle>
    <a:defPPr>
      <a:defRPr lang="ja-JP"/>
    </a:defPPr>
    <a:lvl1pPr marL="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5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6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54F2179E-7174-4652-BBA3-49E70607D96B}"/>
    <pc:docChg chg="undo redo custSel addSld delSld modSld sldOrd modMainMaster modNotesMaster">
      <pc:chgData name="ひろこ 大林" userId="a75e8ac417f16e37" providerId="LiveId" clId="{54F2179E-7174-4652-BBA3-49E70607D96B}" dt="2024-03-05T12:40:19.724" v="4952" actId="1076"/>
      <pc:docMkLst>
        <pc:docMk/>
      </pc:docMkLst>
      <pc:sldChg chg="add del mod modClrScheme chgLayout">
        <pc:chgData name="ひろこ 大林" userId="a75e8ac417f16e37" providerId="LiveId" clId="{54F2179E-7174-4652-BBA3-49E70607D96B}" dt="2024-03-04T04:50:14.285" v="33" actId="47"/>
        <pc:sldMkLst>
          <pc:docMk/>
          <pc:sldMk cId="1333201589" sldId="256"/>
        </pc:sldMkLst>
      </pc:sldChg>
      <pc:sldChg chg="addSp delSp modSp mod modClrScheme chgLayout">
        <pc:chgData name="ひろこ 大林" userId="a75e8ac417f16e37" providerId="LiveId" clId="{54F2179E-7174-4652-BBA3-49E70607D96B}" dt="2024-03-04T13:54:05.705" v="4468"/>
        <pc:sldMkLst>
          <pc:docMk/>
          <pc:sldMk cId="3065756586" sldId="257"/>
        </pc:sldMkLst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2" creationId="{6A9BAF1E-DAF0-19BF-96B7-B906D2CB267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4" creationId="{CEDAF949-267A-1AC3-73D6-CE03EF3B505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5" creationId="{F0F3E0DA-09DF-E1D8-43FD-EB1877FD2DAD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12" creationId="{8C08390E-8F76-5088-592C-D1343F61EF22}"/>
          </ac:spMkLst>
        </pc:spChg>
        <pc:spChg chg="del mod ord">
          <ac:chgData name="ひろこ 大林" userId="a75e8ac417f16e37" providerId="LiveId" clId="{54F2179E-7174-4652-BBA3-49E70607D96B}" dt="2024-03-04T13:25:07.212" v="4459" actId="478"/>
          <ac:spMkLst>
            <pc:docMk/>
            <pc:sldMk cId="3065756586" sldId="257"/>
            <ac:spMk id="13" creationId="{30D16AB7-8354-FE5E-74EC-9D97291FDCF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524603184" sldId="25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6" creationId="{8FECB149-9740-A249-B0AB-8C031115FE04}"/>
          </ac:spMkLst>
        </pc:spChg>
        <pc:spChg chg="mod">
          <ac:chgData name="ひろこ 大林" userId="a75e8ac417f16e37" providerId="LiveId" clId="{54F2179E-7174-4652-BBA3-49E70607D96B}" dt="2024-03-04T05:30:01.501" v="337" actId="1076"/>
          <ac:spMkLst>
            <pc:docMk/>
            <pc:sldMk cId="1524603184" sldId="259"/>
            <ac:spMk id="10" creationId="{CC5BB5D2-4DEF-C746-BEB9-C004624A491B}"/>
          </ac:spMkLst>
        </pc:spChg>
        <pc:spChg chg="add del">
          <ac:chgData name="ひろこ 大林" userId="a75e8ac417f16e37" providerId="LiveId" clId="{54F2179E-7174-4652-BBA3-49E70607D96B}" dt="2024-03-04T05:30:00.563" v="335" actId="478"/>
          <ac:spMkLst>
            <pc:docMk/>
            <pc:sldMk cId="1524603184" sldId="259"/>
            <ac:spMk id="21" creationId="{DE24111E-B277-AA45-94AF-E142E6F28F2E}"/>
          </ac:spMkLst>
        </pc:spChg>
        <pc:picChg chg="add del mod">
          <ac:chgData name="ひろこ 大林" userId="a75e8ac417f16e37" providerId="LiveId" clId="{54F2179E-7174-4652-BBA3-49E70607D96B}" dt="2024-03-04T05:29:59.093" v="334" actId="478"/>
          <ac:picMkLst>
            <pc:docMk/>
            <pc:sldMk cId="1524603184" sldId="259"/>
            <ac:picMk id="3" creationId="{38AAC405-80A4-6F8E-F6AC-96A1555026EC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631733232" sldId="26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2" creationId="{BD8875C8-35EB-A34E-A739-F9F4D3E6ADE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631733232" sldId="263"/>
            <ac:spMk id="6" creationId="{3EE7A6FA-B477-B24E-ACB0-EF70C3C3EC24}"/>
          </ac:spMkLst>
        </pc:spChg>
      </pc:sldChg>
      <pc:sldChg chg="addSp delSp modSp add del mod ord modClrScheme chgLayout">
        <pc:chgData name="ひろこ 大林" userId="a75e8ac417f16e37" providerId="LiveId" clId="{54F2179E-7174-4652-BBA3-49E70607D96B}" dt="2024-03-05T12:06:19.558" v="4932" actId="404"/>
        <pc:sldMkLst>
          <pc:docMk/>
          <pc:sldMk cId="1566349416" sldId="265"/>
        </pc:sldMkLst>
        <pc:spChg chg="mod">
          <ac:chgData name="ひろこ 大林" userId="a75e8ac417f16e37" providerId="LiveId" clId="{54F2179E-7174-4652-BBA3-49E70607D96B}" dt="2024-03-05T12:06:08.316" v="4930" actId="207"/>
          <ac:spMkLst>
            <pc:docMk/>
            <pc:sldMk cId="1566349416" sldId="265"/>
            <ac:spMk id="2" creationId="{011E6C18-CE33-7344-8797-C994D16D48D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3" creationId="{7181E937-F441-FA47-8DFA-BD803C138D7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4" creationId="{DD309362-55BC-D246-A3F0-20169EF14259}"/>
          </ac:spMkLst>
        </pc:spChg>
        <pc:spChg chg="mod">
          <ac:chgData name="ひろこ 大林" userId="a75e8ac417f16e37" providerId="LiveId" clId="{54F2179E-7174-4652-BBA3-49E70607D96B}" dt="2024-03-05T12:05:07.603" v="4923" actId="122"/>
          <ac:spMkLst>
            <pc:docMk/>
            <pc:sldMk cId="1566349416" sldId="265"/>
            <ac:spMk id="5" creationId="{FEDBF3D3-1C8E-3A45-A1CD-1A10D6338A57}"/>
          </ac:spMkLst>
        </pc:spChg>
        <pc:spChg chg="add mod">
          <ac:chgData name="ひろこ 大林" userId="a75e8ac417f16e37" providerId="LiveId" clId="{54F2179E-7174-4652-BBA3-49E70607D96B}" dt="2024-03-05T12:06:08.316" v="4930" actId="207"/>
          <ac:spMkLst>
            <pc:docMk/>
            <pc:sldMk cId="1566349416" sldId="265"/>
            <ac:spMk id="6" creationId="{1BE23CED-4089-DF99-C3CF-32658E02DCA5}"/>
          </ac:spMkLst>
        </pc:spChg>
        <pc:spChg chg="add mod">
          <ac:chgData name="ひろこ 大林" userId="a75e8ac417f16e37" providerId="LiveId" clId="{54F2179E-7174-4652-BBA3-49E70607D96B}" dt="2024-03-04T06:18:12.331" v="1124"/>
          <ac:spMkLst>
            <pc:docMk/>
            <pc:sldMk cId="1566349416" sldId="265"/>
            <ac:spMk id="7" creationId="{47874AAC-618D-92FA-2DDB-6BF90DFC1B3F}"/>
          </ac:spMkLst>
        </pc:spChg>
        <pc:spChg chg="mod">
          <ac:chgData name="ひろこ 大林" userId="a75e8ac417f16e37" providerId="LiveId" clId="{54F2179E-7174-4652-BBA3-49E70607D96B}" dt="2024-03-05T12:04:53.044" v="4919" actId="21"/>
          <ac:spMkLst>
            <pc:docMk/>
            <pc:sldMk cId="1566349416" sldId="265"/>
            <ac:spMk id="8" creationId="{215EE5C2-96AA-DF4D-8351-F8A407006EBD}"/>
          </ac:spMkLst>
        </pc:spChg>
        <pc:spChg chg="mod">
          <ac:chgData name="ひろこ 大林" userId="a75e8ac417f16e37" providerId="LiveId" clId="{54F2179E-7174-4652-BBA3-49E70607D96B}" dt="2024-03-05T12:06:19.558" v="4932" actId="404"/>
          <ac:spMkLst>
            <pc:docMk/>
            <pc:sldMk cId="1566349416" sldId="265"/>
            <ac:spMk id="9" creationId="{B5B30FB3-6927-6744-8CFF-BE6CE246DBF2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0" creationId="{8C9B7997-9366-BA8A-A54E-E312D58A3BBE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1" creationId="{C7FDB2D2-B206-A827-ABEE-82925B410998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1566349416" sldId="265"/>
            <ac:spMk id="12" creationId="{1AD387A6-A94D-9536-4686-B1A6ADB52769}"/>
          </ac:spMkLst>
        </pc:spChg>
        <pc:spChg chg="mod">
          <ac:chgData name="ひろこ 大林" userId="a75e8ac417f16e37" providerId="LiveId" clId="{54F2179E-7174-4652-BBA3-49E70607D96B}" dt="2024-03-05T12:05:34.853" v="4927" actId="207"/>
          <ac:spMkLst>
            <pc:docMk/>
            <pc:sldMk cId="1566349416" sldId="265"/>
            <ac:spMk id="14" creationId="{A3DF4921-563F-2D41-B942-4F4FE836A54B}"/>
          </ac:spMkLst>
        </pc:spChg>
        <pc:spChg chg="del mod">
          <ac:chgData name="ひろこ 大林" userId="a75e8ac417f16e37" providerId="LiveId" clId="{54F2179E-7174-4652-BBA3-49E70607D96B}" dt="2024-03-05T12:05:25.802" v="4925" actId="478"/>
          <ac:spMkLst>
            <pc:docMk/>
            <pc:sldMk cId="1566349416" sldId="265"/>
            <ac:spMk id="15" creationId="{380EBCBC-F9E5-3C43-BE92-C7F999B25E3D}"/>
          </ac:spMkLst>
        </pc:spChg>
        <pc:spChg chg="mod">
          <ac:chgData name="ひろこ 大林" userId="a75e8ac417f16e37" providerId="LiveId" clId="{54F2179E-7174-4652-BBA3-49E70607D96B}" dt="2024-03-05T12:05:50.055" v="4929" actId="207"/>
          <ac:spMkLst>
            <pc:docMk/>
            <pc:sldMk cId="1566349416" sldId="265"/>
            <ac:spMk id="16" creationId="{3FB4A575-4A8D-6D4E-B15A-ACBAEBC32986}"/>
          </ac:spMkLst>
        </pc:spChg>
      </pc:sldChg>
      <pc:sldChg chg="addSp delSp modSp add mod modClrScheme chgLayout">
        <pc:chgData name="ひろこ 大林" userId="a75e8ac417f16e37" providerId="LiveId" clId="{54F2179E-7174-4652-BBA3-49E70607D96B}" dt="2024-03-05T11:53:24.471" v="4900" actId="113"/>
        <pc:sldMkLst>
          <pc:docMk/>
          <pc:sldMk cId="3215867644" sldId="26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2" creationId="{599A6BE1-E647-4848-BF09-AD7AB70D6D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3" creationId="{CC433EFD-7171-3641-96D5-8DCE89F180E0}"/>
          </ac:spMkLst>
        </pc:spChg>
        <pc:spChg chg="del">
          <ac:chgData name="ひろこ 大林" userId="a75e8ac417f16e37" providerId="LiveId" clId="{54F2179E-7174-4652-BBA3-49E70607D96B}" dt="2024-03-04T07:39:44.935" v="1895" actId="478"/>
          <ac:spMkLst>
            <pc:docMk/>
            <pc:sldMk cId="3215867644" sldId="266"/>
            <ac:spMk id="4" creationId="{F4809387-1071-E149-9248-0B3169A41B6E}"/>
          </ac:spMkLst>
        </pc:spChg>
        <pc:spChg chg="add del mod ord">
          <ac:chgData name="ひろこ 大林" userId="a75e8ac417f16e37" providerId="LiveId" clId="{54F2179E-7174-4652-BBA3-49E70607D96B}" dt="2024-03-04T07:41:34.532" v="1928" actId="478"/>
          <ac:spMkLst>
            <pc:docMk/>
            <pc:sldMk cId="3215867644" sldId="266"/>
            <ac:spMk id="5" creationId="{8AF63D98-44C3-7AE6-C9DC-FF96BDBBADCD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6" creationId="{BD9885EC-0BBC-E34F-B61C-BCDE01088EA0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7" creationId="{771F6762-9040-7343-A09B-2B863544A8F7}"/>
          </ac:spMkLst>
        </pc:spChg>
        <pc:spChg chg="add mod">
          <ac:chgData name="ひろこ 大林" userId="a75e8ac417f16e37" providerId="LiveId" clId="{54F2179E-7174-4652-BBA3-49E70607D96B}" dt="2024-03-05T11:50:40.307" v="4880" actId="1076"/>
          <ac:spMkLst>
            <pc:docMk/>
            <pc:sldMk cId="3215867644" sldId="266"/>
            <ac:spMk id="8" creationId="{08368F35-E4D9-4D85-B0F3-E851805E75EC}"/>
          </ac:spMkLst>
        </pc:spChg>
        <pc:spChg chg="mod ord">
          <ac:chgData name="ひろこ 大林" userId="a75e8ac417f16e37" providerId="LiveId" clId="{54F2179E-7174-4652-BBA3-49E70607D96B}" dt="2024-03-05T11:46:01.673" v="4827" actId="1076"/>
          <ac:spMkLst>
            <pc:docMk/>
            <pc:sldMk cId="3215867644" sldId="266"/>
            <ac:spMk id="12" creationId="{B3648585-F1EE-AD4A-95AD-42443D87445E}"/>
          </ac:spMkLst>
        </pc:spChg>
        <pc:spChg chg="mod ord">
          <ac:chgData name="ひろこ 大林" userId="a75e8ac417f16e37" providerId="LiveId" clId="{54F2179E-7174-4652-BBA3-49E70607D96B}" dt="2024-03-05T11:53:24.471" v="4900" actId="113"/>
          <ac:spMkLst>
            <pc:docMk/>
            <pc:sldMk cId="3215867644" sldId="266"/>
            <ac:spMk id="13" creationId="{2D832B41-0B90-A94F-8BE4-13E64A461C73}"/>
          </ac:spMkLst>
        </pc:spChg>
        <pc:spChg chg="mod ord">
          <ac:chgData name="ひろこ 大林" userId="a75e8ac417f16e37" providerId="LiveId" clId="{54F2179E-7174-4652-BBA3-49E70607D96B}" dt="2024-03-05T11:48:55.249" v="4869" actId="14100"/>
          <ac:spMkLst>
            <pc:docMk/>
            <pc:sldMk cId="3215867644" sldId="266"/>
            <ac:spMk id="15" creationId="{2BF0A5E1-A7FA-0748-A81A-5BC18BD68966}"/>
          </ac:spMkLst>
        </pc:spChg>
        <pc:spChg chg="mod ord">
          <ac:chgData name="ひろこ 大林" userId="a75e8ac417f16e37" providerId="LiveId" clId="{54F2179E-7174-4652-BBA3-49E70607D96B}" dt="2024-03-05T11:51:47.792" v="4889" actId="1076"/>
          <ac:spMkLst>
            <pc:docMk/>
            <pc:sldMk cId="3215867644" sldId="266"/>
            <ac:spMk id="16" creationId="{4DEB794F-93E3-464D-80C8-1068775D28B6}"/>
          </ac:spMkLst>
        </pc:spChg>
        <pc:picChg chg="add del mod ord">
          <ac:chgData name="ひろこ 大林" userId="a75e8ac417f16e37" providerId="LiveId" clId="{54F2179E-7174-4652-BBA3-49E70607D96B}" dt="2024-03-05T11:42:58.718" v="4804" actId="21"/>
          <ac:picMkLst>
            <pc:docMk/>
            <pc:sldMk cId="3215867644" sldId="266"/>
            <ac:picMk id="2" creationId="{7D927F81-8D5D-90FC-4D86-5C2B8E6A9111}"/>
          </ac:picMkLst>
        </pc:picChg>
        <pc:picChg chg="add mod">
          <ac:chgData name="ひろこ 大林" userId="a75e8ac417f16e37" providerId="LiveId" clId="{54F2179E-7174-4652-BBA3-49E70607D96B}" dt="2024-03-05T11:41:27.126" v="4789" actId="571"/>
          <ac:picMkLst>
            <pc:docMk/>
            <pc:sldMk cId="3215867644" sldId="266"/>
            <ac:picMk id="3" creationId="{2471BC37-2D40-4628-043F-0B2C77C784C5}"/>
          </ac:picMkLst>
        </pc:picChg>
        <pc:picChg chg="add mod">
          <ac:chgData name="ひろこ 大林" userId="a75e8ac417f16e37" providerId="LiveId" clId="{54F2179E-7174-4652-BBA3-49E70607D96B}" dt="2024-03-05T11:41:26.610" v="4788" actId="571"/>
          <ac:picMkLst>
            <pc:docMk/>
            <pc:sldMk cId="3215867644" sldId="266"/>
            <ac:picMk id="4" creationId="{F02B9C97-306B-1C7F-0F32-3F9238FC57D6}"/>
          </ac:picMkLst>
        </pc:picChg>
        <pc:picChg chg="add del mod">
          <ac:chgData name="ひろこ 大林" userId="a75e8ac417f16e37" providerId="LiveId" clId="{54F2179E-7174-4652-BBA3-49E70607D96B}" dt="2024-03-05T11:43:44.101" v="4813" actId="478"/>
          <ac:picMkLst>
            <pc:docMk/>
            <pc:sldMk cId="3215867644" sldId="266"/>
            <ac:picMk id="5" creationId="{7D927F81-8D5D-90FC-4D86-5C2B8E6A9111}"/>
          </ac:picMkLst>
        </pc:picChg>
        <pc:picChg chg="add mod">
          <ac:chgData name="ひろこ 大林" userId="a75e8ac417f16e37" providerId="LiveId" clId="{54F2179E-7174-4652-BBA3-49E70607D96B}" dt="2024-03-05T11:50:47.593" v="4881" actId="555"/>
          <ac:picMkLst>
            <pc:docMk/>
            <pc:sldMk cId="3215867644" sldId="266"/>
            <ac:picMk id="6" creationId="{111F4BDD-C117-52AC-BCC2-87149513AD15}"/>
          </ac:picMkLst>
        </pc:picChg>
      </pc:sldChg>
      <pc:sldChg chg="addSp delSp modSp add mod ord modClrScheme chgLayout">
        <pc:chgData name="ひろこ 大林" userId="a75e8ac417f16e37" providerId="LiveId" clId="{54F2179E-7174-4652-BBA3-49E70607D96B}" dt="2024-03-05T12:07:14.992" v="4939" actId="404"/>
        <pc:sldMkLst>
          <pc:docMk/>
          <pc:sldMk cId="2381926301" sldId="26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2" creationId="{B449F313-295A-AA4C-AFB0-F60570E1C855}"/>
          </ac:spMkLst>
        </pc:spChg>
        <pc:spChg chg="del mod">
          <ac:chgData name="ひろこ 大林" userId="a75e8ac417f16e37" providerId="LiveId" clId="{54F2179E-7174-4652-BBA3-49E70607D96B}" dt="2024-03-04T06:08:39.888" v="868" actId="478"/>
          <ac:spMkLst>
            <pc:docMk/>
            <pc:sldMk cId="2381926301" sldId="267"/>
            <ac:spMk id="3" creationId="{B0D3E1CE-1DE6-3B41-9C09-244D6F552A4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2381926301" sldId="267"/>
            <ac:spMk id="6" creationId="{8FECB149-9740-A249-B0AB-8C031115FE04}"/>
          </ac:spMkLst>
        </pc:spChg>
        <pc:spChg chg="add mod">
          <ac:chgData name="ひろこ 大林" userId="a75e8ac417f16e37" providerId="LiveId" clId="{54F2179E-7174-4652-BBA3-49E70607D96B}" dt="2024-03-05T12:07:14.992" v="4939" actId="404"/>
          <ac:spMkLst>
            <pc:docMk/>
            <pc:sldMk cId="2381926301" sldId="267"/>
            <ac:spMk id="10" creationId="{F04E5022-0891-621E-AB0A-A82AF78860C4}"/>
          </ac:spMkLst>
        </pc:spChg>
        <pc:spChg chg="del">
          <ac:chgData name="ひろこ 大林" userId="a75e8ac417f16e37" providerId="LiveId" clId="{54F2179E-7174-4652-BBA3-49E70607D96B}" dt="2024-03-04T06:06:58.677" v="848" actId="478"/>
          <ac:spMkLst>
            <pc:docMk/>
            <pc:sldMk cId="2381926301" sldId="267"/>
            <ac:spMk id="75" creationId="{6E7F32AF-7FE7-4948-8C62-8D7BA0A1C760}"/>
          </ac:spMkLst>
        </pc:spChg>
        <pc:spChg chg="mod">
          <ac:chgData name="ひろこ 大林" userId="a75e8ac417f16e37" providerId="LiveId" clId="{54F2179E-7174-4652-BBA3-49E70607D96B}" dt="2024-03-05T12:07:10.956" v="4937"/>
          <ac:spMkLst>
            <pc:docMk/>
            <pc:sldMk cId="2381926301" sldId="267"/>
            <ac:spMk id="76" creationId="{72CE1467-21A4-F847-8018-9B12EB8332BA}"/>
          </ac:spMkLst>
        </pc:spChg>
        <pc:spChg chg="mod">
          <ac:chgData name="ひろこ 大林" userId="a75e8ac417f16e37" providerId="LiveId" clId="{54F2179E-7174-4652-BBA3-49E70607D96B}" dt="2024-03-05T12:07:14.992" v="4939" actId="404"/>
          <ac:spMkLst>
            <pc:docMk/>
            <pc:sldMk cId="2381926301" sldId="267"/>
            <ac:spMk id="77" creationId="{2D997EAA-AD6B-5E48-BA69-7A9CF8E77B58}"/>
          </ac:spMkLst>
        </pc:spChg>
        <pc:spChg chg="del">
          <ac:chgData name="ひろこ 大林" userId="a75e8ac417f16e37" providerId="LiveId" clId="{54F2179E-7174-4652-BBA3-49E70607D96B}" dt="2024-03-04T06:09:17.821" v="876" actId="478"/>
          <ac:spMkLst>
            <pc:docMk/>
            <pc:sldMk cId="2381926301" sldId="267"/>
            <ac:spMk id="78" creationId="{DA7C7A36-4495-EB45-93C9-CED476B9F684}"/>
          </ac:spMkLst>
        </pc:spChg>
        <pc:spChg chg="del mod">
          <ac:chgData name="ひろこ 大林" userId="a75e8ac417f16e37" providerId="LiveId" clId="{54F2179E-7174-4652-BBA3-49E70607D96B}" dt="2024-03-04T06:08:40.668" v="869" actId="478"/>
          <ac:spMkLst>
            <pc:docMk/>
            <pc:sldMk cId="2381926301" sldId="267"/>
            <ac:spMk id="80" creationId="{04DF6D1F-3DC0-EE42-9325-262E39ADAC8E}"/>
          </ac:spMkLst>
        </pc:spChg>
        <pc:spChg chg="del">
          <ac:chgData name="ひろこ 大林" userId="a75e8ac417f16e37" providerId="LiveId" clId="{54F2179E-7174-4652-BBA3-49E70607D96B}" dt="2024-03-04T06:07:09.528" v="851" actId="478"/>
          <ac:spMkLst>
            <pc:docMk/>
            <pc:sldMk cId="2381926301" sldId="267"/>
            <ac:spMk id="81" creationId="{8522CBF8-E183-A245-BBDD-8F85978E977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81926301" sldId="267"/>
            <ac:spMk id="82" creationId="{75FB90B1-45D4-F143-BDA2-41F9E55DA1ED}"/>
          </ac:spMkLst>
        </pc:spChg>
        <pc:spChg chg="del">
          <ac:chgData name="ひろこ 大林" userId="a75e8ac417f16e37" providerId="LiveId" clId="{54F2179E-7174-4652-BBA3-49E70607D96B}" dt="2024-03-04T06:09:39.552" v="994" actId="478"/>
          <ac:spMkLst>
            <pc:docMk/>
            <pc:sldMk cId="2381926301" sldId="267"/>
            <ac:spMk id="83" creationId="{8D6737B8-CF01-0641-AE02-6BA48759D165}"/>
          </ac:spMkLst>
        </pc:spChg>
        <pc:spChg chg="del">
          <ac:chgData name="ひろこ 大林" userId="a75e8ac417f16e37" providerId="LiveId" clId="{54F2179E-7174-4652-BBA3-49E70607D96B}" dt="2024-03-04T06:09:19.198" v="877" actId="478"/>
          <ac:spMkLst>
            <pc:docMk/>
            <pc:sldMk cId="2381926301" sldId="267"/>
            <ac:spMk id="84" creationId="{F5AD7DB4-C983-FC49-9B68-710144487A09}"/>
          </ac:spMkLst>
        </pc:spChg>
        <pc:picChg chg="add mod">
          <ac:chgData name="ひろこ 大林" userId="a75e8ac417f16e37" providerId="LiveId" clId="{54F2179E-7174-4652-BBA3-49E70607D96B}" dt="2024-03-05T12:06:53.081" v="4933" actId="14100"/>
          <ac:picMkLst>
            <pc:docMk/>
            <pc:sldMk cId="2381926301" sldId="267"/>
            <ac:picMk id="7" creationId="{7B234528-8B61-27BF-4840-0BA6175302AC}"/>
          </ac:picMkLst>
        </pc:picChg>
        <pc:picChg chg="add mod">
          <ac:chgData name="ひろこ 大林" userId="a75e8ac417f16e37" providerId="LiveId" clId="{54F2179E-7174-4652-BBA3-49E70607D96B}" dt="2024-03-05T12:06:59.853" v="4934" actId="1076"/>
          <ac:picMkLst>
            <pc:docMk/>
            <pc:sldMk cId="2381926301" sldId="267"/>
            <ac:picMk id="9" creationId="{670D3DD8-7FC3-2129-17C4-F6D2736BA970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852445075" sldId="26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852445075" sldId="268"/>
            <ac:spMk id="7" creationId="{990AEB46-8DDC-0B45-A86E-9CA7E0DF949F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2.581" v="1795" actId="47"/>
        <pc:sldMkLst>
          <pc:docMk/>
          <pc:sldMk cId="3894060957" sldId="26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12" creationId="{7E23C021-F059-454C-911E-85EFA77A253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1582730320" sldId="27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2" creationId="{E50F329B-DC76-AB44-B645-0D7F5FB5855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3" creationId="{045257E2-1886-8BFF-2F6B-6EB4B89F8D8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4" creationId="{31CC3814-18CC-2441-BA51-C0953638642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" creationId="{5F214DB0-1D41-56C6-2435-2D2CA0252C54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6" creationId="{8FECB149-9740-A249-B0AB-8C031115FE04}"/>
          </ac:spMkLst>
        </pc:spChg>
        <pc:spChg chg="add 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7" creationId="{21A52495-0443-D8C7-E707-1510BF7795E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19" creationId="{C03E9B92-D2D2-924D-A926-525D8044E27B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20" creationId="{201B5B89-2956-1B4C-BD0A-6E6C51F55CFF}"/>
          </ac:spMkLst>
        </pc:spChg>
        <pc:spChg chg="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21" creationId="{D11FC49F-CF3F-0748-B356-F7FA9984C58C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22" creationId="{A6232332-1E76-5345-9BFF-DB315209EFEA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3" creationId="{463A48AD-835F-3343-B60C-B07BC8E2B397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4" creationId="{7708A715-C837-F34E-8F18-8F444E0FAD9C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5" creationId="{E052C5C5-1C98-794D-951D-80D2C77DD51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0" creationId="{2A3B7911-34CF-BB47-A400-987EE435B94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1" creationId="{1B9C4457-EA4C-F14C-BBD9-8E19E201B8D3}"/>
          </ac:spMkLst>
        </pc:spChg>
        <pc:spChg chg="del mod">
          <ac:chgData name="ひろこ 大林" userId="a75e8ac417f16e37" providerId="LiveId" clId="{54F2179E-7174-4652-BBA3-49E70607D96B}" dt="2024-03-04T06:21:48.484" v="1174" actId="478"/>
          <ac:spMkLst>
            <pc:docMk/>
            <pc:sldMk cId="1582730320" sldId="271"/>
            <ac:spMk id="52" creationId="{BE798375-53F5-7747-A712-7DDF7952E7A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3" creationId="{5C8EE6F0-04F9-7B4C-8CFF-8C91C2232AC2}"/>
          </ac:spMkLst>
        </pc:sp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4" creationId="{240F9613-83C8-4762-2023-0F0559A06299}"/>
          </ac:picMkLst>
        </pc:pic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8" creationId="{5540D44A-C236-B9B7-91F0-DFA0E5E07434}"/>
          </ac:picMkLst>
        </pc:picChg>
        <pc:picChg chg="add del mod">
          <ac:chgData name="ひろこ 大林" userId="a75e8ac417f16e37" providerId="LiveId" clId="{54F2179E-7174-4652-BBA3-49E70607D96B}" dt="2024-03-04T08:55:48.528" v="2835" actId="478"/>
          <ac:picMkLst>
            <pc:docMk/>
            <pc:sldMk cId="1582730320" sldId="271"/>
            <ac:picMk id="10" creationId="{22DE9ABD-7462-467B-FA55-05B8A7F6470B}"/>
          </ac:picMkLst>
        </pc:picChg>
        <pc:picChg chg="add del mod">
          <ac:chgData name="ひろこ 大林" userId="a75e8ac417f16e37" providerId="LiveId" clId="{54F2179E-7174-4652-BBA3-49E70607D96B}" dt="2024-03-04T08:54:23.043" v="2821" actId="478"/>
          <ac:picMkLst>
            <pc:docMk/>
            <pc:sldMk cId="1582730320" sldId="271"/>
            <ac:picMk id="12" creationId="{8E345D80-B35C-0542-0517-07E3BBE2A366}"/>
          </ac:picMkLst>
        </pc:pic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14" creationId="{DE43B294-F0D0-9AE2-64D4-00B029ED99C9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49:18.077" v="1520" actId="47"/>
        <pc:sldMkLst>
          <pc:docMk/>
          <pc:sldMk cId="2037592912" sldId="27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8" creationId="{95CB8E8A-162B-9541-B728-29F83490044C}"/>
          </ac:spMkLst>
        </pc:spChg>
      </pc:sldChg>
      <pc:sldChg chg="addSp delSp modSp add mod ord modClrScheme modAnim chgLayout">
        <pc:chgData name="ひろこ 大林" userId="a75e8ac417f16e37" providerId="LiveId" clId="{54F2179E-7174-4652-BBA3-49E70607D96B}" dt="2024-03-04T22:44:53.563" v="4624" actId="14861"/>
        <pc:sldMkLst>
          <pc:docMk/>
          <pc:sldMk cId="993978775" sldId="274"/>
        </pc:sldMkLst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2" creationId="{51FA566D-305C-1745-B353-4DFC5B8CCDA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4" creationId="{59AA31AA-2EC2-474A-80EA-5CD5B03C83A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5" creationId="{9CFCD43F-0DBE-5E49-B58A-70C9935B6CA1}"/>
          </ac:spMkLst>
        </pc:spChg>
        <pc:spChg chg="del">
          <ac:chgData name="ひろこ 大林" userId="a75e8ac417f16e37" providerId="LiveId" clId="{54F2179E-7174-4652-BBA3-49E70607D96B}" dt="2024-03-04T06:50:21.394" v="1550" actId="478"/>
          <ac:spMkLst>
            <pc:docMk/>
            <pc:sldMk cId="993978775" sldId="274"/>
            <ac:spMk id="6" creationId="{2B2B0311-DE72-4E4D-806F-7D140D789A6D}"/>
          </ac:spMkLst>
        </pc:spChg>
        <pc:spChg chg="mod">
          <ac:chgData name="ひろこ 大林" userId="a75e8ac417f16e37" providerId="LiveId" clId="{54F2179E-7174-4652-BBA3-49E70607D96B}" dt="2024-03-04T22:44:53.563" v="4624" actId="14861"/>
          <ac:spMkLst>
            <pc:docMk/>
            <pc:sldMk cId="993978775" sldId="274"/>
            <ac:spMk id="9" creationId="{23EFF564-1339-2524-D93D-CD602296D73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0" creationId="{2CAEC971-6B8B-0C00-8EBA-E1496F11979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1" creationId="{AA268625-4368-BD7E-3CA6-889DBDF62B9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2" creationId="{7CE31368-DA08-B046-89EE-9F72343369C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3" creationId="{09AFDD91-0B06-8D4E-BD71-AD10B5C089E1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4" creationId="{69401F80-7575-2742-9D20-66DF8FF3F40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5" creationId="{459A8E79-7E34-A8BC-5CCA-F0821890446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6" creationId="{D0E29E47-F4D8-E354-977E-F6CF2893658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7" creationId="{AC0A8BE5-B5C1-42A3-710E-2B587AE392A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8" creationId="{E4DFA831-2FD1-EA61-9006-99623E1704BC}"/>
          </ac:spMkLst>
        </pc:spChg>
        <pc:spChg chg="del">
          <ac:chgData name="ひろこ 大林" userId="a75e8ac417f16e37" providerId="LiveId" clId="{54F2179E-7174-4652-BBA3-49E70607D96B}" dt="2024-03-04T06:50:24.507" v="1551" actId="478"/>
          <ac:spMkLst>
            <pc:docMk/>
            <pc:sldMk cId="993978775" sldId="274"/>
            <ac:spMk id="20" creationId="{90A172F8-1D3E-EF42-A3A8-8350416D458C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5" creationId="{7108A163-A2D0-E54D-A382-37F9FB7AB37F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6" creationId="{E9307EA0-CF0A-F54D-97F4-25AD903F145A}"/>
          </ac:spMkLst>
        </pc:spChg>
        <pc:spChg chg="del">
          <ac:chgData name="ひろこ 大林" userId="a75e8ac417f16e37" providerId="LiveId" clId="{54F2179E-7174-4652-BBA3-49E70607D96B}" dt="2024-03-04T06:29:37.682" v="1280" actId="478"/>
          <ac:spMkLst>
            <pc:docMk/>
            <pc:sldMk cId="993978775" sldId="274"/>
            <ac:spMk id="27" creationId="{C88DDAAD-E0D5-7549-8B5D-207C1C1E7ED2}"/>
          </ac:spMkLst>
        </pc:spChg>
        <pc:spChg chg="del">
          <ac:chgData name="ひろこ 大林" userId="a75e8ac417f16e37" providerId="LiveId" clId="{54F2179E-7174-4652-BBA3-49E70607D96B}" dt="2024-03-04T06:50:56.994" v="1559" actId="478"/>
          <ac:spMkLst>
            <pc:docMk/>
            <pc:sldMk cId="993978775" sldId="274"/>
            <ac:spMk id="28" creationId="{DDC874AD-1DE4-8747-9A3B-479382F279B8}"/>
          </ac:spMkLst>
        </pc:spChg>
        <pc:grpChg chg="add mod">
          <ac:chgData name="ひろこ 大林" userId="a75e8ac417f16e37" providerId="LiveId" clId="{54F2179E-7174-4652-BBA3-49E70607D96B}" dt="2024-03-04T13:54:05.705" v="4468"/>
          <ac:grpSpMkLst>
            <pc:docMk/>
            <pc:sldMk cId="993978775" sldId="274"/>
            <ac:grpSpMk id="3" creationId="{3C443133-0D7B-C6E9-EB11-C42C84F0DB4A}"/>
          </ac:grpSpMkLst>
        </pc:grpChg>
        <pc:grpChg chg="mod">
          <ac:chgData name="ひろこ 大林" userId="a75e8ac417f16e37" providerId="LiveId" clId="{54F2179E-7174-4652-BBA3-49E70607D96B}" dt="2024-03-04T13:54:05.705" v="4468"/>
          <ac:grpSpMkLst>
            <pc:docMk/>
            <pc:sldMk cId="993978775" sldId="274"/>
            <ac:grpSpMk id="7" creationId="{3C108E86-72D9-F14B-88BA-9D00433D4B13}"/>
          </ac:grpSpMkLst>
        </pc:grpChg>
        <pc:grpChg chg="del">
          <ac:chgData name="ひろこ 大林" userId="a75e8ac417f16e37" providerId="LiveId" clId="{54F2179E-7174-4652-BBA3-49E70607D96B}" dt="2024-03-04T06:53:43.168" v="1584" actId="478"/>
          <ac:grpSpMkLst>
            <pc:docMk/>
            <pc:sldMk cId="993978775" sldId="274"/>
            <ac:grpSpMk id="21" creationId="{CCC2701D-61B1-7E45-9E8A-08F80F868AAF}"/>
          </ac:grpSpMkLst>
        </pc:grpChg>
        <pc:picChg chg="mod">
          <ac:chgData name="ひろこ 大林" userId="a75e8ac417f16e37" providerId="LiveId" clId="{54F2179E-7174-4652-BBA3-49E70607D96B}" dt="2024-03-04T13:54:05.705" v="4468"/>
          <ac:picMkLst>
            <pc:docMk/>
            <pc:sldMk cId="993978775" sldId="274"/>
            <ac:picMk id="8" creationId="{32CF61CC-CFFE-8847-E198-65F312C413A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7:32:10.540" v="1797" actId="47"/>
        <pc:sldMkLst>
          <pc:docMk/>
          <pc:sldMk cId="3899543055" sldId="27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8" creationId="{4101419E-AB9F-8848-9851-055AB6C11322}"/>
          </ac:spMkLst>
        </pc:spChg>
      </pc:sldChg>
      <pc:sldChg chg="addSp delSp modSp add del mod modClrScheme modAnim chgLayout">
        <pc:chgData name="ひろこ 大林" userId="a75e8ac417f16e37" providerId="LiveId" clId="{54F2179E-7174-4652-BBA3-49E70607D96B}" dt="2024-03-04T13:54:05.705" v="4468"/>
        <pc:sldMkLst>
          <pc:docMk/>
          <pc:sldMk cId="380454051" sldId="277"/>
        </pc:sldMkLst>
        <pc:spChg chg="del">
          <ac:chgData name="ひろこ 大林" userId="a75e8ac417f16e37" providerId="LiveId" clId="{54F2179E-7174-4652-BBA3-49E70607D96B}" dt="2024-03-04T04:51:06.509" v="63" actId="478"/>
          <ac:spMkLst>
            <pc:docMk/>
            <pc:sldMk cId="380454051" sldId="277"/>
            <ac:spMk id="2" creationId="{F388F755-5B68-2747-84D7-54B92B016DD4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" creationId="{D7C4C103-8E75-824E-BA75-6F149075D80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0454051" sldId="27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4:47.208" v="83" actId="700"/>
          <ac:spMkLst>
            <pc:docMk/>
            <pc:sldMk cId="380454051" sldId="277"/>
            <ac:spMk id="5" creationId="{65AF90BB-BAD7-E942-B63D-57AE5AC809B8}"/>
          </ac:spMkLst>
        </pc:spChg>
        <pc:spChg chg="del mod ord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7" creationId="{8FECB149-9740-A249-B0AB-8C031115FE04}"/>
          </ac:spMkLst>
        </pc:spChg>
        <pc:spChg chg="del">
          <ac:chgData name="ひろこ 大林" userId="a75e8ac417f16e37" providerId="LiveId" clId="{54F2179E-7174-4652-BBA3-49E70607D96B}" dt="2024-03-04T04:57:50.664" v="87" actId="478"/>
          <ac:spMkLst>
            <pc:docMk/>
            <pc:sldMk cId="380454051" sldId="277"/>
            <ac:spMk id="8" creationId="{02536D77-D01A-554C-9812-CC7FE17B9819}"/>
          </ac:spMkLst>
        </pc:spChg>
        <pc:spChg chg="add del">
          <ac:chgData name="ひろこ 大林" userId="a75e8ac417f16e37" providerId="LiveId" clId="{54F2179E-7174-4652-BBA3-49E70607D96B}" dt="2024-03-04T04:51:05.040" v="62" actId="478"/>
          <ac:spMkLst>
            <pc:docMk/>
            <pc:sldMk cId="380454051" sldId="277"/>
            <ac:spMk id="9" creationId="{CF5B061D-65A4-B14C-A2E4-A5EFA3F31071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0" creationId="{D7226827-D940-8D7D-7D58-39BD730CDAE4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1" creationId="{DF5A0DD8-D928-3F7B-9267-90B4B87DCC58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4" creationId="{39975BCB-497B-6B89-EA2C-FFD2490A0704}"/>
          </ac:spMkLst>
        </pc:spChg>
        <pc:spChg chg="add 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5" creationId="{DFBC4BFB-130F-AAC7-8F7C-54E364B209F0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8" creationId="{9AF8BCDA-5381-4019-E168-B4014CFAA2CF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9" creationId="{CBADF0B9-65CF-B081-E097-1DF951680CA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1" creationId="{D7CA6ECE-7670-F92F-B16C-8A96D37AF9E1}"/>
          </ac:spMkLst>
        </pc:spChg>
        <pc:spChg chg="add del mod">
          <ac:chgData name="ひろこ 大林" userId="a75e8ac417f16e37" providerId="LiveId" clId="{54F2179E-7174-4652-BBA3-49E70607D96B}" dt="2024-03-04T05:20:00.446" v="203" actId="478"/>
          <ac:spMkLst>
            <pc:docMk/>
            <pc:sldMk cId="380454051" sldId="277"/>
            <ac:spMk id="22" creationId="{93B5DA48-BD30-9115-1AF0-8DC1285664E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3" creationId="{1800D6DE-4DBF-2E24-F51B-93F556D7B53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4" creationId="{F47649DB-26BD-4A19-4623-EAB9D381ED92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5" creationId="{6653B2B5-FD55-D728-0FC2-CE2246793EC3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26" creationId="{53FB9512-6490-C8D2-2582-4CB3831259B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7" creationId="{35735C60-A4C2-9F7B-EE94-0D614DB29E95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8" creationId="{3169715E-FA56-7F5E-960C-90EC158D8E77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9" creationId="{BF15283E-E948-A21C-BC3E-2D6EE409C05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0" creationId="{97E9C8CF-5E34-C0F1-CD98-C8CBCCF472DE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1" creationId="{039AD91B-A402-A64E-3AD7-3B95E9203911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2" creationId="{B52A2260-F2E7-BBA8-DF5A-5982FD1484FF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3" creationId="{75F9A73D-F9D3-850C-ED15-C06B78FF477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4" creationId="{1C49C04B-E2CA-3633-904E-3866DF5176E7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5" creationId="{36279677-31B5-995B-0F68-0D1BACE44BCE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36" creationId="{1AE8F099-349B-F7E3-3260-AEB7009C9D38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7" creationId="{CB5290D4-C0C6-FE43-629C-145A2233DF34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8" creationId="{971CB03B-81ED-7D1F-5B02-41CD906A5C6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9" creationId="{FECBB9D2-720D-1FE0-E0B2-47B28EE7545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0" creationId="{73A24213-8FDE-B5C1-D35E-F5BFA3C03C8E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1" creationId="{FEAB1751-D3E0-F4B9-2068-8ACD44F58CAD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2" creationId="{32FA1F98-F0AD-ABD7-6C90-04221E641423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3" creationId="{B2DCA2E0-D56E-C74B-B4A5-6DA3BFCC2CFE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4" creationId="{6612E23A-71A9-77CF-698E-D9ED78E7DAB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5" creationId="{5DA29D7B-5727-1843-2E4E-3CC8775CB11F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46" creationId="{E4C0BD71-2A95-563B-9DD5-83E4F66DDDFE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7" creationId="{CECFC9FF-5D45-1332-A7A2-45E46497C643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8" creationId="{BB326B9E-EB37-5490-3D99-B1A21E3A709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9" creationId="{89338F2B-2973-4DAD-95A7-F14919011D79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0" creationId="{2B5BF120-F85A-0A87-56FD-1DE429BF2E84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51" creationId="{3EE456A3-F3F8-2B67-3051-E652DD3F6709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2" creationId="{593A00C0-C445-6DA0-ED38-2396A3CB0F41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3" creationId="{9A71B912-B3C4-7808-E132-2B206B93760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4" creationId="{C08F6CDD-4F6F-F630-2555-AA7B36811AC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5" creationId="{E171203E-09DB-F8CD-24C3-DD4D7BEAD0D5}"/>
          </ac:spMkLst>
        </pc:s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6" creationId="{CD5BA4B0-A80E-5140-4790-7219CC5CDDB1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3" creationId="{5BEF9769-2E8F-D43D-0B53-FEC26182F084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7" creationId="{3B5A0EBC-629D-6D94-1C92-332E58004848}"/>
          </ac:grpSpMkLst>
        </pc:grpChg>
        <pc:picChg chg="add del mod topLvl">
          <ac:chgData name="ひろこ 大林" userId="a75e8ac417f16e37" providerId="LiveId" clId="{54F2179E-7174-4652-BBA3-49E70607D96B}" dt="2024-03-04T05:00:40.763" v="132" actId="478"/>
          <ac:picMkLst>
            <pc:docMk/>
            <pc:sldMk cId="380454051" sldId="277"/>
            <ac:picMk id="12" creationId="{74565600-28D5-092F-2A6B-31B2A0CF6A47}"/>
          </ac:picMkLst>
        </pc:picChg>
        <pc:picChg chg="del mod topLvl">
          <ac:chgData name="ひろこ 大林" userId="a75e8ac417f16e37" providerId="LiveId" clId="{54F2179E-7174-4652-BBA3-49E70607D96B}" dt="2024-03-04T05:05:08.198" v="147" actId="478"/>
          <ac:picMkLst>
            <pc:docMk/>
            <pc:sldMk cId="380454051" sldId="277"/>
            <ac:picMk id="16" creationId="{D4B2052B-CE37-3449-E58C-5B36D61CCE83}"/>
          </ac:picMkLst>
        </pc:picChg>
        <pc:picChg chg="del mod topLvl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20" creationId="{74B63474-42C2-6185-E6AB-A8AFBCBB8D25}"/>
          </ac:picMkLst>
        </pc:picChg>
        <pc:picChg chg="add del mod">
          <ac:chgData name="ひろこ 大林" userId="a75e8ac417f16e37" providerId="LiveId" clId="{54F2179E-7174-4652-BBA3-49E70607D96B}" dt="2024-03-04T05:06:06.378" v="158" actId="478"/>
          <ac:picMkLst>
            <pc:docMk/>
            <pc:sldMk cId="380454051" sldId="277"/>
            <ac:picMk id="1026" creationId="{4D4F1FA5-7CFA-6910-F51D-E1DAF1D444C6}"/>
          </ac:picMkLst>
        </pc:picChg>
        <pc:picChg chg="add del mod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1028" creationId="{74F7594C-A968-5E15-200C-49B5FBBB7D1A}"/>
          </ac:picMkLst>
        </pc:picChg>
        <pc:picChg chg="add mod">
          <ac:chgData name="ひろこ 大林" userId="a75e8ac417f16e37" providerId="LiveId" clId="{54F2179E-7174-4652-BBA3-49E70607D96B}" dt="2024-03-04T05:05:52.931" v="154"/>
          <ac:picMkLst>
            <pc:docMk/>
            <pc:sldMk cId="380454051" sldId="277"/>
            <ac:picMk id="1030" creationId="{28084EDB-6FC3-BBDA-47F2-33A782317EC1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3824175999" sldId="27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1741092032" sldId="28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2296921412" sldId="28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5" creationId="{65AF90BB-BAD7-E942-B63D-57AE5AC809B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848729196" sldId="282"/>
        </pc:sldMkLst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1848729196" sldId="282"/>
            <ac:spMk id="2" creationId="{0951140B-41E7-104E-8A65-E7E63C380CD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3414061905" sldId="28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427078627" sldId="28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557151776" sldId="28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5" creationId="{65AF90BB-BAD7-E942-B63D-57AE5AC809B8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4156054780" sldId="287"/>
        </pc:sldMkLst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2" creationId="{A0731E11-0F10-36E2-DF21-B9DF35D6662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3" creationId="{0CF18948-6336-5E0E-6F64-CB79F18CA05D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5:44:02.995" v="587" actId="478"/>
          <ac:spMkLst>
            <pc:docMk/>
            <pc:sldMk cId="4156054780" sldId="287"/>
            <ac:spMk id="14" creationId="{7E7A0932-907D-544F-BF51-C5BB92F1B46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5" creationId="{FA4C5995-394D-F140-9836-F4DD12329B4A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6" creationId="{1F667396-0821-1840-9A68-066B4A85D0B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7" creationId="{03449899-C2C7-404E-A7CC-5D3CFA76F661}"/>
          </ac:spMkLst>
        </pc:spChg>
        <pc:spChg chg="del">
          <ac:chgData name="ひろこ 大林" userId="a75e8ac417f16e37" providerId="LiveId" clId="{54F2179E-7174-4652-BBA3-49E70607D96B}" dt="2024-03-04T05:44:04.008" v="588" actId="478"/>
          <ac:spMkLst>
            <pc:docMk/>
            <pc:sldMk cId="4156054780" sldId="287"/>
            <ac:spMk id="19" creationId="{E472118F-9F86-8C40-BA4B-7F2EADC3979B}"/>
          </ac:spMkLst>
        </pc:spChg>
        <pc:grpChg chg="mod">
          <ac:chgData name="ひろこ 大林" userId="a75e8ac417f16e37" providerId="LiveId" clId="{54F2179E-7174-4652-BBA3-49E70607D96B}" dt="2024-03-04T13:54:05.705" v="4468"/>
          <ac:grpSpMkLst>
            <pc:docMk/>
            <pc:sldMk cId="4156054780" sldId="287"/>
            <ac:grpSpMk id="8" creationId="{AD2DFAD3-086C-5949-8531-541548E98106}"/>
          </ac:grpSpMkLst>
        </pc:grpChg>
        <pc:graphicFrameChg chg="mod">
          <ac:chgData name="ひろこ 大林" userId="a75e8ac417f16e37" providerId="LiveId" clId="{54F2179E-7174-4652-BBA3-49E70607D96B}" dt="2024-03-04T13:54:05.705" v="4468"/>
          <ac:graphicFrameMkLst>
            <pc:docMk/>
            <pc:sldMk cId="4156054780" sldId="287"/>
            <ac:graphicFrameMk id="13" creationId="{58A8E2A7-5143-8346-90EA-97BCE362381D}"/>
          </ac:graphicFrameMkLst>
        </pc:graphicFrame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3790112545" sldId="28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790112545" sldId="288"/>
            <ac:spMk id="6" creationId="{4C7C60FB-0A17-7A4C-99A5-23CF2EA56C2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2807412919" sldId="28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807412919" sldId="289"/>
            <ac:spMk id="6" creationId="{4C7C60FB-0A17-7A4C-99A5-23CF2EA56C2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655310199" sldId="29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3154992340" sldId="29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006381430" sldId="29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57147522" sldId="29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4257209851" sldId="29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496528131" sldId="29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6" creationId="{8FECB149-9740-A249-B0AB-8C031115FE04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3133630369" sldId="29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133630369" sldId="296"/>
            <ac:spMk id="7" creationId="{990AEB46-8DDC-0B45-A86E-9CA7E0DF949F}"/>
          </ac:spMkLst>
        </pc:spChg>
      </pc:sldChg>
      <pc:sldChg chg="modSp add del mod ord modClrScheme chgLayout">
        <pc:chgData name="ひろこ 大林" userId="a75e8ac417f16e37" providerId="LiveId" clId="{54F2179E-7174-4652-BBA3-49E70607D96B}" dt="2024-03-04T06:26:45.515" v="1245" actId="47"/>
        <pc:sldMkLst>
          <pc:docMk/>
          <pc:sldMk cId="3011612529" sldId="29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2" creationId="{E50F329B-DC76-AB44-B645-0D7F5FB5855A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6:24:20.529" v="1201" actId="27636"/>
          <ac:spMkLst>
            <pc:docMk/>
            <pc:sldMk cId="3011612529" sldId="297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8.933" v="1796" actId="47"/>
        <pc:sldMkLst>
          <pc:docMk/>
          <pc:sldMk cId="2526357498" sldId="29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5" creationId="{65AF90BB-BAD7-E942-B63D-57AE5AC809B8}"/>
          </ac:spMkLst>
        </pc:spChg>
      </pc:sldChg>
      <pc:sldChg chg="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3996557759" sldId="299"/>
        </pc:sldMkLst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3" creationId="{8757964D-AF8D-7F4D-A4DD-2241CA40E3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8" creationId="{95CB8E8A-162B-9541-B728-29F83490044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2" creationId="{B4E98BFE-0166-AE4C-8952-64D9A7FBC9F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3" creationId="{6A63995A-05F9-994E-B38A-78642750FDC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4" creationId="{EC98CCB3-EE55-C848-B66C-99854AA76B9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5" creationId="{BB8042A2-AFE5-194E-9776-E5D42FE4A3B0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16" creationId="{721C5148-BD5D-E046-811B-94E65E573E1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8" creationId="{C4CE2507-E136-B742-A1B4-F18640BF60F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1" creationId="{36ECF6BA-EC42-AB42-9D5B-2B6095A69165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2" creationId="{51ABC4A4-4317-1040-B9DA-726B7DD206C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3" creationId="{3051E8F7-A244-BA48-9BA3-0091D38929BE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4" creationId="{43B4FADB-5105-FE42-8EE1-FCDA9FCD8DCA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5" creationId="{5C8C25B8-9F2D-C84B-BE1F-67E4465C956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6" creationId="{B2A8661C-DD27-FB4C-BE4D-F1AB06E3FCC7}"/>
          </ac:spMkLst>
        </pc:sp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7" creationId="{354A6E61-C842-344B-A40E-B46D5A1AD222}"/>
          </ac:cxnSpMkLst>
        </pc:cxn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27" creationId="{420A4A9E-1B70-B047-8D3C-A037DA2465E7}"/>
          </ac:cxnSpMkLst>
        </pc:cxn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28" creationId="{C363C850-8F3D-7747-96E6-141109241A62}"/>
          </ac:cxnSpMkLst>
        </pc:cxnChg>
      </pc:sldChg>
      <pc:sldChg chg="addSp delSp modSp add mod ord modClrScheme chgLayout">
        <pc:chgData name="ひろこ 大林" userId="a75e8ac417f16e37" providerId="LiveId" clId="{54F2179E-7174-4652-BBA3-49E70607D96B}" dt="2024-03-04T14:57:40.823" v="4547" actId="1035"/>
        <pc:sldMkLst>
          <pc:docMk/>
          <pc:sldMk cId="3545280157" sldId="300"/>
        </pc:sldMkLst>
        <pc:spChg chg="del mod">
          <ac:chgData name="ひろこ 大林" userId="a75e8ac417f16e37" providerId="LiveId" clId="{54F2179E-7174-4652-BBA3-49E70607D96B}" dt="2024-03-04T14:55:00.579" v="4498" actId="478"/>
          <ac:spMkLst>
            <pc:docMk/>
            <pc:sldMk cId="3545280157" sldId="300"/>
            <ac:spMk id="3" creationId="{75316D65-C5BE-58AF-E48C-DA8FC45471C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4" creationId="{076BDFBF-1577-3F48-A6C4-31D114E045EC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4" creationId="{7A15323F-292E-266B-CB18-E53B88F877FB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545280157" sldId="300"/>
            <ac:spMk id="5" creationId="{93261D52-49B3-C645-BAE2-273F90A8C46A}"/>
          </ac:spMkLst>
        </pc:spChg>
        <pc:spChg chg="mod topLvl">
          <ac:chgData name="ひろこ 大林" userId="a75e8ac417f16e37" providerId="LiveId" clId="{54F2179E-7174-4652-BBA3-49E70607D96B}" dt="2024-03-04T14:56:50.175" v="4520" actId="2085"/>
          <ac:spMkLst>
            <pc:docMk/>
            <pc:sldMk cId="3545280157" sldId="300"/>
            <ac:spMk id="6" creationId="{657D25DC-8D84-8A66-D76A-06E6BBEA953D}"/>
          </ac:spMkLst>
        </pc:spChg>
        <pc:spChg chg="add del mod">
          <ac:chgData name="ひろこ 大林" userId="a75e8ac417f16e37" providerId="LiveId" clId="{54F2179E-7174-4652-BBA3-49E70607D96B}" dt="2024-03-04T06:45:57.949" v="1487" actId="478"/>
          <ac:spMkLst>
            <pc:docMk/>
            <pc:sldMk cId="3545280157" sldId="300"/>
            <ac:spMk id="6" creationId="{83759E83-674F-3E1E-E69B-422A6A7EB306}"/>
          </ac:spMkLst>
        </pc:spChg>
        <pc:spChg chg="add del mod topLvl">
          <ac:chgData name="ひろこ 大林" userId="a75e8ac417f16e37" providerId="LiveId" clId="{54F2179E-7174-4652-BBA3-49E70607D96B}" dt="2024-03-04T14:56:00.550" v="4508" actId="478"/>
          <ac:spMkLst>
            <pc:docMk/>
            <pc:sldMk cId="3545280157" sldId="300"/>
            <ac:spMk id="7" creationId="{12B29157-61F1-8CD5-C37D-A7877D61ED5D}"/>
          </ac:spMkLst>
        </pc:spChg>
        <pc:spChg chg="del">
          <ac:chgData name="ひろこ 大林" userId="a75e8ac417f16e37" providerId="LiveId" clId="{54F2179E-7174-4652-BBA3-49E70607D96B}" dt="2024-03-04T05:58:30.162" v="726" actId="478"/>
          <ac:spMkLst>
            <pc:docMk/>
            <pc:sldMk cId="3545280157" sldId="300"/>
            <ac:spMk id="8" creationId="{AC799605-DBD6-9F4B-817F-7BB52811E9CE}"/>
          </ac:spMkLst>
        </pc:spChg>
        <pc:spChg chg="mod topLvl">
          <ac:chgData name="ひろこ 大林" userId="a75e8ac417f16e37" providerId="LiveId" clId="{54F2179E-7174-4652-BBA3-49E70607D96B}" dt="2024-03-04T14:55:48.339" v="4505" actId="165"/>
          <ac:spMkLst>
            <pc:docMk/>
            <pc:sldMk cId="3545280157" sldId="300"/>
            <ac:spMk id="8" creationId="{D347BC02-1262-C96A-48A4-06B1C1219F4E}"/>
          </ac:spMkLst>
        </pc:spChg>
        <pc:spChg chg="del">
          <ac:chgData name="ひろこ 大林" userId="a75e8ac417f16e37" providerId="LiveId" clId="{54F2179E-7174-4652-BBA3-49E70607D96B}" dt="2024-03-04T05:58:28.786" v="725" actId="478"/>
          <ac:spMkLst>
            <pc:docMk/>
            <pc:sldMk cId="3545280157" sldId="300"/>
            <ac:spMk id="9" creationId="{07D42556-0253-8647-B9F5-235B363D7643}"/>
          </ac:spMkLst>
        </pc:spChg>
        <pc:spChg chg="del mod">
          <ac:chgData name="ひろこ 大林" userId="a75e8ac417f16e37" providerId="LiveId" clId="{54F2179E-7174-4652-BBA3-49E70607D96B}" dt="2024-03-04T14:55:18.875" v="4500" actId="478"/>
          <ac:spMkLst>
            <pc:docMk/>
            <pc:sldMk cId="3545280157" sldId="300"/>
            <ac:spMk id="10" creationId="{E06D3C75-80C7-1F20-1C9F-2C5E458EE70F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11" creationId="{B7B064DD-632D-981B-0FC7-66DDF2351E56}"/>
          </ac:spMkLst>
        </pc:spChg>
        <pc:spChg chg="mod topLvl">
          <ac:chgData name="ひろこ 大林" userId="a75e8ac417f16e37" providerId="LiveId" clId="{54F2179E-7174-4652-BBA3-49E70607D96B}" dt="2024-03-04T14:56:50.867" v="4521" actId="2085"/>
          <ac:spMkLst>
            <pc:docMk/>
            <pc:sldMk cId="3545280157" sldId="300"/>
            <ac:spMk id="12" creationId="{CFD8904D-04D6-65D4-B269-E57B898456CB}"/>
          </ac:spMkLst>
        </pc:spChg>
        <pc:spChg chg="del mod topLvl">
          <ac:chgData name="ひろこ 大林" userId="a75e8ac417f16e37" providerId="LiveId" clId="{54F2179E-7174-4652-BBA3-49E70607D96B}" dt="2024-03-04T14:56:09.870" v="4510" actId="478"/>
          <ac:spMkLst>
            <pc:docMk/>
            <pc:sldMk cId="3545280157" sldId="300"/>
            <ac:spMk id="13" creationId="{1C9D08B3-441B-EFFC-F61B-54C4D644E549}"/>
          </ac:spMkLst>
        </pc:spChg>
        <pc:spChg chg="mod topLvl">
          <ac:chgData name="ひろこ 大林" userId="a75e8ac417f16e37" providerId="LiveId" clId="{54F2179E-7174-4652-BBA3-49E70607D96B}" dt="2024-03-04T14:56:03.900" v="4509" actId="165"/>
          <ac:spMkLst>
            <pc:docMk/>
            <pc:sldMk cId="3545280157" sldId="300"/>
            <ac:spMk id="14" creationId="{299840F9-16C5-EE4B-0FC9-1FEB7634C212}"/>
          </ac:spMkLst>
        </pc:spChg>
        <pc:spChg chg="del mod">
          <ac:chgData name="ひろこ 大林" userId="a75e8ac417f16e37" providerId="LiveId" clId="{54F2179E-7174-4652-BBA3-49E70607D96B}" dt="2024-03-04T14:55:35.697" v="4504" actId="478"/>
          <ac:spMkLst>
            <pc:docMk/>
            <pc:sldMk cId="3545280157" sldId="300"/>
            <ac:spMk id="16" creationId="{078313FD-CD73-22CB-87F8-43FB7818903E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17" creationId="{61831E92-803C-B43A-A670-EB4D13F4643B}"/>
          </ac:spMkLst>
        </pc:spChg>
        <pc:spChg chg="mod topLvl">
          <ac:chgData name="ひろこ 大林" userId="a75e8ac417f16e37" providerId="LiveId" clId="{54F2179E-7174-4652-BBA3-49E70607D96B}" dt="2024-03-04T14:56:48.869" v="4519" actId="2085"/>
          <ac:spMkLst>
            <pc:docMk/>
            <pc:sldMk cId="3545280157" sldId="300"/>
            <ac:spMk id="18" creationId="{DCA443F4-2FE1-DD5A-8F48-85157BEA91C9}"/>
          </ac:spMkLst>
        </pc:spChg>
        <pc:spChg chg="del mod topLvl">
          <ac:chgData name="ひろこ 大林" userId="a75e8ac417f16e37" providerId="LiveId" clId="{54F2179E-7174-4652-BBA3-49E70607D96B}" dt="2024-03-04T14:56:23.799" v="4514" actId="478"/>
          <ac:spMkLst>
            <pc:docMk/>
            <pc:sldMk cId="3545280157" sldId="300"/>
            <ac:spMk id="19" creationId="{D8E0FB37-D96A-14CC-DB84-955095ACFE6C}"/>
          </ac:spMkLst>
        </pc:spChg>
        <pc:spChg chg="mod topLvl">
          <ac:chgData name="ひろこ 大林" userId="a75e8ac417f16e37" providerId="LiveId" clId="{54F2179E-7174-4652-BBA3-49E70607D96B}" dt="2024-03-04T14:56:19.989" v="4513" actId="165"/>
          <ac:spMkLst>
            <pc:docMk/>
            <pc:sldMk cId="3545280157" sldId="300"/>
            <ac:spMk id="20" creationId="{BA2FF85F-0C89-BF56-D903-CFF06A0723C8}"/>
          </ac:spMkLst>
        </pc:spChg>
        <pc:spChg chg="del mod">
          <ac:chgData name="ひろこ 大林" userId="a75e8ac417f16e37" providerId="LiveId" clId="{54F2179E-7174-4652-BBA3-49E70607D96B}" dt="2024-03-04T14:55:32.451" v="4503" actId="478"/>
          <ac:spMkLst>
            <pc:docMk/>
            <pc:sldMk cId="3545280157" sldId="300"/>
            <ac:spMk id="26" creationId="{FCFDC99B-99B8-B059-5940-916B61BCC4A1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27" creationId="{6B0A607B-4E12-B286-7CFE-9EB697F20F41}"/>
          </ac:spMkLst>
        </pc:spChg>
        <pc:spChg chg="mod topLvl">
          <ac:chgData name="ひろこ 大林" userId="a75e8ac417f16e37" providerId="LiveId" clId="{54F2179E-7174-4652-BBA3-49E70607D96B}" dt="2024-03-04T14:56:51.699" v="4522" actId="2085"/>
          <ac:spMkLst>
            <pc:docMk/>
            <pc:sldMk cId="3545280157" sldId="300"/>
            <ac:spMk id="28" creationId="{81963A97-877F-CCEF-54FF-AA4FF37BCEE8}"/>
          </ac:spMkLst>
        </pc:spChg>
        <pc:spChg chg="del mod topLvl">
          <ac:chgData name="ひろこ 大林" userId="a75e8ac417f16e37" providerId="LiveId" clId="{54F2179E-7174-4652-BBA3-49E70607D96B}" dt="2024-03-04T14:56:17.539" v="4512" actId="478"/>
          <ac:spMkLst>
            <pc:docMk/>
            <pc:sldMk cId="3545280157" sldId="300"/>
            <ac:spMk id="29" creationId="{79CED8AF-65CB-E542-CE8C-AA1BCDC0E282}"/>
          </ac:spMkLst>
        </pc:spChg>
        <pc:spChg chg="mod topLvl">
          <ac:chgData name="ひろこ 大林" userId="a75e8ac417f16e37" providerId="LiveId" clId="{54F2179E-7174-4652-BBA3-49E70607D96B}" dt="2024-03-04T14:56:12.018" v="4511" actId="165"/>
          <ac:spMkLst>
            <pc:docMk/>
            <pc:sldMk cId="3545280157" sldId="300"/>
            <ac:spMk id="30" creationId="{EEE17FBB-D007-47D2-06DB-C64BE5552078}"/>
          </ac:spMkLst>
        </pc:spChg>
        <pc:grpChg chg="del mod">
          <ac:chgData name="ひろこ 大林" userId="a75e8ac417f16e37" providerId="LiveId" clId="{54F2179E-7174-4652-BBA3-49E70607D96B}" dt="2024-03-04T14:55:48.339" v="4505" actId="165"/>
          <ac:grpSpMkLst>
            <pc:docMk/>
            <pc:sldMk cId="3545280157" sldId="300"/>
            <ac:grpSpMk id="2" creationId="{80FC64DB-F0B8-49A5-75B6-ED3F62A0A1E7}"/>
          </ac:grpSpMkLst>
        </pc:grpChg>
        <pc:grpChg chg="del mod">
          <ac:chgData name="ひろこ 大林" userId="a75e8ac417f16e37" providerId="LiveId" clId="{54F2179E-7174-4652-BBA3-49E70607D96B}" dt="2024-03-04T14:56:03.900" v="4509" actId="165"/>
          <ac:grpSpMkLst>
            <pc:docMk/>
            <pc:sldMk cId="3545280157" sldId="300"/>
            <ac:grpSpMk id="9" creationId="{1801D26C-5EA5-2420-8A8E-658C2013B4FB}"/>
          </ac:grpSpMkLst>
        </pc:grpChg>
        <pc:grpChg chg="del mod">
          <ac:chgData name="ひろこ 大林" userId="a75e8ac417f16e37" providerId="LiveId" clId="{54F2179E-7174-4652-BBA3-49E70607D96B}" dt="2024-03-04T14:56:19.989" v="4513" actId="165"/>
          <ac:grpSpMkLst>
            <pc:docMk/>
            <pc:sldMk cId="3545280157" sldId="300"/>
            <ac:grpSpMk id="15" creationId="{2D246F22-3A8B-38ED-346B-375A383CD65F}"/>
          </ac:grpSpMkLst>
        </pc:grpChg>
        <pc:grpChg chg="del mod">
          <ac:chgData name="ひろこ 大林" userId="a75e8ac417f16e37" providerId="LiveId" clId="{54F2179E-7174-4652-BBA3-49E70607D96B}" dt="2024-03-04T14:56:12.018" v="4511" actId="165"/>
          <ac:grpSpMkLst>
            <pc:docMk/>
            <pc:sldMk cId="3545280157" sldId="300"/>
            <ac:grpSpMk id="25" creationId="{EE763DBA-F573-51B3-C141-CAFB21D9E9A3}"/>
          </ac:grpSpMkLst>
        </pc:grpChg>
        <pc:graphicFrameChg chg="add del mod modGraphic">
          <ac:chgData name="ひろこ 大林" userId="a75e8ac417f16e37" providerId="LiveId" clId="{54F2179E-7174-4652-BBA3-49E70607D96B}" dt="2024-03-04T06:42:38.576" v="1431" actId="478"/>
          <ac:graphicFrameMkLst>
            <pc:docMk/>
            <pc:sldMk cId="3545280157" sldId="300"/>
            <ac:graphicFrameMk id="2" creationId="{342368A6-9B9D-E989-C43B-AAABA48C8FF5}"/>
          </ac:graphicFrameMkLst>
        </pc:graphicFrameChg>
        <pc:graphicFrameChg chg="add del mod modGraphic">
          <ac:chgData name="ひろこ 大林" userId="a75e8ac417f16e37" providerId="LiveId" clId="{54F2179E-7174-4652-BBA3-49E70607D96B}" dt="2024-03-04T14:55:16.464" v="4499" actId="18245"/>
          <ac:graphicFrameMkLst>
            <pc:docMk/>
            <pc:sldMk cId="3545280157" sldId="300"/>
            <ac:graphicFrameMk id="21" creationId="{D7BA1FDD-963B-7DE8-33EE-D8DDF347FCD8}"/>
          </ac:graphicFrameMkLst>
        </pc:graphicFrameChg>
        <pc:graphicFrameChg chg="add del mod">
          <ac:chgData name="ひろこ 大林" userId="a75e8ac417f16e37" providerId="LiveId" clId="{54F2179E-7174-4652-BBA3-49E70607D96B}" dt="2024-03-04T14:55:29.372" v="4502" actId="18245"/>
          <ac:graphicFrameMkLst>
            <pc:docMk/>
            <pc:sldMk cId="3545280157" sldId="300"/>
            <ac:graphicFrameMk id="22" creationId="{192FC6C5-BC8E-15CF-B617-916A0B2D9AB4}"/>
          </ac:graphicFrameMkLst>
        </pc:graphicFrameChg>
        <pc:graphicFrameChg chg="add del mod">
          <ac:chgData name="ひろこ 大林" userId="a75e8ac417f16e37" providerId="LiveId" clId="{54F2179E-7174-4652-BBA3-49E70607D96B}" dt="2024-03-04T14:54:55.267" v="4497" actId="18245"/>
          <ac:graphicFrameMkLst>
            <pc:docMk/>
            <pc:sldMk cId="3545280157" sldId="300"/>
            <ac:graphicFrameMk id="23" creationId="{21AA2513-C358-387D-49AC-548A32D8052F}"/>
          </ac:graphicFrameMkLst>
        </pc:graphicFrameChg>
        <pc:graphicFrameChg chg="add del mod">
          <ac:chgData name="ひろこ 大林" userId="a75e8ac417f16e37" providerId="LiveId" clId="{54F2179E-7174-4652-BBA3-49E70607D96B}" dt="2024-03-04T14:55:25.219" v="4501" actId="18245"/>
          <ac:graphicFrameMkLst>
            <pc:docMk/>
            <pc:sldMk cId="3545280157" sldId="300"/>
            <ac:graphicFrameMk id="24" creationId="{ECA71BB5-1DEF-D9A9-37A3-4EE3D03D1DA0}"/>
          </ac:graphicFrameMkLst>
        </pc:graphicFrameChg>
        <pc:picChg chg="add del mod">
          <ac:chgData name="ひろこ 大林" userId="a75e8ac417f16e37" providerId="LiveId" clId="{54F2179E-7174-4652-BBA3-49E70607D96B}" dt="2024-03-04T06:45:52.820" v="1484" actId="478"/>
          <ac:picMkLst>
            <pc:docMk/>
            <pc:sldMk cId="3545280157" sldId="300"/>
            <ac:picMk id="10" creationId="{65F40421-C0A0-E472-2AD3-0A43E954B639}"/>
          </ac:picMkLst>
        </pc:picChg>
        <pc:picChg chg="add del mod">
          <ac:chgData name="ひろこ 大林" userId="a75e8ac417f16e37" providerId="LiveId" clId="{54F2179E-7174-4652-BBA3-49E70607D96B}" dt="2024-03-04T06:45:53.586" v="1485" actId="478"/>
          <ac:picMkLst>
            <pc:docMk/>
            <pc:sldMk cId="3545280157" sldId="300"/>
            <ac:picMk id="12" creationId="{4DD16300-D94E-B1E0-5CC8-9F2883A4C84C}"/>
          </ac:picMkLst>
        </pc:picChg>
        <pc:picChg chg="add del mod">
          <ac:chgData name="ひろこ 大林" userId="a75e8ac417f16e37" providerId="LiveId" clId="{54F2179E-7174-4652-BBA3-49E70607D96B}" dt="2024-03-04T06:45:54.572" v="1486" actId="478"/>
          <ac:picMkLst>
            <pc:docMk/>
            <pc:sldMk cId="3545280157" sldId="300"/>
            <ac:picMk id="14" creationId="{1CCD25F8-CCC7-08EB-C629-1F4DF9E64265}"/>
          </ac:picMkLst>
        </pc:picChg>
        <pc:picChg chg="add del mod">
          <ac:chgData name="ひろこ 大林" userId="a75e8ac417f16e37" providerId="LiveId" clId="{54F2179E-7174-4652-BBA3-49E70607D96B}" dt="2024-03-04T06:45:45.779" v="1480" actId="478"/>
          <ac:picMkLst>
            <pc:docMk/>
            <pc:sldMk cId="3545280157" sldId="300"/>
            <ac:picMk id="16" creationId="{09EEF2B0-A564-5E8F-F534-37276E5C0FBF}"/>
          </ac:picMkLst>
        </pc:picChg>
        <pc:picChg chg="add del mod">
          <ac:chgData name="ひろこ 大林" userId="a75e8ac417f16e37" providerId="LiveId" clId="{54F2179E-7174-4652-BBA3-49E70607D96B}" dt="2024-03-04T06:45:46.576" v="1481" actId="478"/>
          <ac:picMkLst>
            <pc:docMk/>
            <pc:sldMk cId="3545280157" sldId="300"/>
            <ac:picMk id="18" creationId="{8824BD72-C92C-F1E2-E02B-57B8A636193E}"/>
          </ac:picMkLst>
        </pc:picChg>
        <pc:picChg chg="add del mod">
          <ac:chgData name="ひろこ 大林" userId="a75e8ac417f16e37" providerId="LiveId" clId="{54F2179E-7174-4652-BBA3-49E70607D96B}" dt="2024-03-04T06:45:12.997" v="1470" actId="478"/>
          <ac:picMkLst>
            <pc:docMk/>
            <pc:sldMk cId="3545280157" sldId="300"/>
            <ac:picMk id="20" creationId="{56C9A6F2-27E3-12EC-20CC-CEF32346904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15701279" sldId="30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5" creationId="{93261D52-49B3-C645-BAE2-273F90A8C46A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830578978" sldId="30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5" creationId="{93261D52-49B3-C645-BAE2-273F90A8C46A}"/>
          </ac:spMkLst>
        </pc:spChg>
        <pc:spChg chg="mod">
          <ac:chgData name="ひろこ 大林" userId="a75e8ac417f16e37" providerId="LiveId" clId="{54F2179E-7174-4652-BBA3-49E70607D96B}" dt="2024-03-04T06:18:01.886" v="1123" actId="1076"/>
          <ac:spMkLst>
            <pc:docMk/>
            <pc:sldMk cId="2830578978" sldId="302"/>
            <ac:spMk id="9" creationId="{07D42556-0253-8647-B9F5-235B363D7643}"/>
          </ac:spMkLst>
        </pc:spChg>
      </pc:sldChg>
      <pc:sldChg chg="addSp delSp modSp add mod ord">
        <pc:chgData name="ひろこ 大林" userId="a75e8ac417f16e37" providerId="LiveId" clId="{54F2179E-7174-4652-BBA3-49E70607D96B}" dt="2024-03-05T12:40:19.724" v="4952" actId="1076"/>
        <pc:sldMkLst>
          <pc:docMk/>
          <pc:sldMk cId="1243811228" sldId="303"/>
        </pc:sldMkLst>
        <pc:spChg chg="add del mod">
          <ac:chgData name="ひろこ 大林" userId="a75e8ac417f16e37" providerId="LiveId" clId="{54F2179E-7174-4652-BBA3-49E70607D96B}" dt="2024-03-04T11:12:23.837" v="4297" actId="478"/>
          <ac:spMkLst>
            <pc:docMk/>
            <pc:sldMk cId="1243811228" sldId="303"/>
            <ac:spMk id="2" creationId="{56367B97-6B56-ED8C-64EB-D9F41AD63A61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243811228" sldId="303"/>
            <ac:spMk id="3" creationId="{3056B862-C7F3-64C6-2747-0D3833EF9179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4" creationId="{0934864E-5523-1E39-0C64-F38799EE84C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5" creationId="{74FB493D-E6CC-D742-EE0F-ACF10040A821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6" creationId="{A8C16F57-9C0D-E31C-C17B-E50C22DFCBD6}"/>
          </ac:spMkLst>
        </pc:spChg>
        <pc:spChg chg="del mod">
          <ac:chgData name="ひろこ 大林" userId="a75e8ac417f16e37" providerId="LiveId" clId="{54F2179E-7174-4652-BBA3-49E70607D96B}" dt="2024-03-05T09:43:02.532" v="4665" actId="478"/>
          <ac:spMkLst>
            <pc:docMk/>
            <pc:sldMk cId="1243811228" sldId="303"/>
            <ac:spMk id="7" creationId="{C79D56AE-0FF6-1DA3-4079-03E5CF56578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8" creationId="{D6A128D8-3C08-D01B-90F2-33684A06A381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9" creationId="{5DA0540A-787D-1FC6-766A-418EA4C69978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0" creationId="{D902D40D-35F2-BE96-B517-FB049147F7FD}"/>
          </ac:spMkLst>
        </pc:spChg>
        <pc:spChg chg="add del mod or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1" creationId="{512820EC-1735-7F2A-DE53-47B5780D5D3C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3" creationId="{E7FA93C8-61B6-A440-A64E-3D477885113F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4" creationId="{0BF3CB64-3987-546D-EF7B-0E9117697DF0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5" creationId="{B8BF005F-205E-F390-F252-36329A0FD260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6" creationId="{D5D1A808-213C-D804-B9CF-6821888298B8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7" creationId="{95BEEC80-C77C-34CE-FB83-D3F82D346D3F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8" creationId="{9180D682-332C-0F41-A8A0-105D5FEB145B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9" creationId="{1AB907BD-9C4C-C6D8-029A-D7E57FB7E3B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20" creationId="{A4E6AE36-ABFE-2F31-DC6C-6B3537FA5852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2" creationId="{9C42F269-BB32-2976-FC0B-FC22A282D7BD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3" creationId="{16B20919-2BC8-3563-11D4-CF8E0EC09600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4" creationId="{7531D9F3-26A2-2178-2818-7001877D2C1F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6" creationId="{882AF215-3022-8E57-6BF6-F01A31A71321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7" creationId="{28A33EAD-426E-6C94-3252-71C1E6AB9C91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8" creationId="{620A1026-0282-108B-DD9B-0D98965B63D6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9" creationId="{51210328-D07B-787A-82C2-7FAD66D5B9F3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30" creationId="{CC1E746E-976C-0E37-4ABC-F340868B40BE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31" creationId="{387DFB1F-E5CB-D443-2AA7-D72AEFD1EE74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3" creationId="{10E4051E-5586-C023-927A-8C28ED8557A7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4" creationId="{89251BD4-B5A0-1B10-705A-061D26D60D4C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5" creationId="{6FBCEC12-E573-3ADD-F259-8854B1FD40B3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6" creationId="{26383FD9-7912-CD14-8F3D-33DB048F4B47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7" creationId="{7219268F-B02F-F83B-E164-25F6BFB6E03F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8" creationId="{F8656B40-355E-5BC1-9250-C2AE109D24F5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9" creationId="{CF7DB6DA-C31C-290E-C7B2-73F3C7FC253B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40" creationId="{04BE0834-8B4A-9488-E441-1971A4D01872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41" creationId="{651A1648-AF7E-BD1B-4BBD-04D319B3ECB3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2" creationId="{8BACED89-F0F6-DFB3-C148-6860F995D008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3" creationId="{C3C15A25-24F5-0042-0C5D-67BF8D8C33BA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4" creationId="{8E44365B-1332-3D6D-5104-2AC6616244DF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5" creationId="{8368A660-0D27-426C-360E-FC0F773F3494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6" creationId="{4FC76B79-64AC-2F26-FC2A-EFE29927275B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7" creationId="{D5F81796-9F43-7CAE-DCF6-BC37646193ED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8" creationId="{38AE50E6-3EBE-D2B0-04FF-46D21F2337A5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9" creationId="{003CA356-947A-5BE6-A9FF-BF246A0FDA4B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50" creationId="{BFF5960E-6EAE-EA07-2E58-D172A23CB8FA}"/>
          </ac:spMkLst>
        </pc:spChg>
        <pc:spChg chg="add mod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51" creationId="{EA9BE091-2F5B-9177-E372-D98C5E75865C}"/>
          </ac:spMkLst>
        </pc:spChg>
        <pc:spChg chg="add mod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52" creationId="{03B75CAC-30CD-320F-FCBE-0E3D436816C1}"/>
          </ac:spMkLst>
        </pc:spChg>
        <pc:spChg chg="add del">
          <ac:chgData name="ひろこ 大林" userId="a75e8ac417f16e37" providerId="LiveId" clId="{54F2179E-7174-4652-BBA3-49E70607D96B}" dt="2024-03-05T11:06:14.851" v="4716" actId="22"/>
          <ac:spMkLst>
            <pc:docMk/>
            <pc:sldMk cId="1243811228" sldId="303"/>
            <ac:spMk id="54" creationId="{71DE5888-8D32-C729-D923-8A78E14C1453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6" creationId="{DF274CD5-9CD0-F5D3-D658-EA27E0E936AC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7" creationId="{F2E50ABF-27A4-29FA-2B5A-953C8EA3E466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8" creationId="{0E7AC956-8ADC-B073-6355-B66563B952AF}"/>
          </ac:spMkLst>
        </pc:spChg>
        <pc:grpChg chg="add mod">
          <ac:chgData name="ひろこ 大林" userId="a75e8ac417f16e37" providerId="LiveId" clId="{54F2179E-7174-4652-BBA3-49E70607D96B}" dt="2024-03-05T11:03:56.506" v="4671" actId="1076"/>
          <ac:grpSpMkLst>
            <pc:docMk/>
            <pc:sldMk cId="1243811228" sldId="303"/>
            <ac:grpSpMk id="2" creationId="{FBE4B705-DB72-B672-A5B9-6FC10D40E0F0}"/>
          </ac:grpSpMkLst>
        </pc:grpChg>
        <pc:grpChg chg="add del mod topLvl">
          <ac:chgData name="ひろこ 大林" userId="a75e8ac417f16e37" providerId="LiveId" clId="{54F2179E-7174-4652-BBA3-49E70607D96B}" dt="2024-03-05T12:39:29.107" v="4947" actId="165"/>
          <ac:grpSpMkLst>
            <pc:docMk/>
            <pc:sldMk cId="1243811228" sldId="303"/>
            <ac:grpSpMk id="32" creationId="{20487AC2-6182-B621-D92C-69DA256ACA15}"/>
          </ac:grpSpMkLst>
        </pc:grpChg>
        <pc:grpChg chg="add del mod">
          <ac:chgData name="ひろこ 大林" userId="a75e8ac417f16e37" providerId="LiveId" clId="{54F2179E-7174-4652-BBA3-49E70607D96B}" dt="2024-03-05T12:39:17.003" v="4945" actId="165"/>
          <ac:grpSpMkLst>
            <pc:docMk/>
            <pc:sldMk cId="1243811228" sldId="303"/>
            <ac:grpSpMk id="59" creationId="{DACA022C-4C7B-5C15-DC38-C5DA004C0ABD}"/>
          </ac:grpSpMkLst>
        </pc:grpChg>
        <pc:picChg chg="add 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5" creationId="{E9FC254E-B7BB-FA30-0398-526A7EFE5615}"/>
          </ac:picMkLst>
        </pc:picChg>
        <pc:picChg chg="add 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8" creationId="{9497E930-5054-18B3-4148-CC047A17E1EB}"/>
          </ac:picMkLst>
        </pc:picChg>
        <pc:picChg chg="add del mod">
          <ac:chgData name="ひろこ 大林" userId="a75e8ac417f16e37" providerId="LiveId" clId="{54F2179E-7174-4652-BBA3-49E70607D96B}" dt="2024-03-04T22:39:05.488" v="4590" actId="478"/>
          <ac:picMkLst>
            <pc:docMk/>
            <pc:sldMk cId="1243811228" sldId="303"/>
            <ac:picMk id="12" creationId="{D4143E0E-B158-3F5F-9F33-E15A1794A7AE}"/>
          </ac:picMkLst>
        </pc:picChg>
        <pc:picChg chg="add del mod">
          <ac:chgData name="ひろこ 大林" userId="a75e8ac417f16e37" providerId="LiveId" clId="{54F2179E-7174-4652-BBA3-49E70607D96B}" dt="2024-03-04T11:15:20.049" v="4346" actId="478"/>
          <ac:picMkLst>
            <pc:docMk/>
            <pc:sldMk cId="1243811228" sldId="303"/>
            <ac:picMk id="16" creationId="{122441CF-9D49-A8CC-C955-A93E5812B038}"/>
          </ac:picMkLst>
        </pc:picChg>
        <pc:picChg chg="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20" creationId="{0684D3D3-03A9-6FAE-71FB-BF7BC9998DA8}"/>
          </ac:picMkLst>
        </pc:picChg>
        <pc:picChg chg="add del mod">
          <ac:chgData name="ひろこ 大林" userId="a75e8ac417f16e37" providerId="LiveId" clId="{54F2179E-7174-4652-BBA3-49E70607D96B}" dt="2024-03-04T22:38:44.949" v="4579" actId="478"/>
          <ac:picMkLst>
            <pc:docMk/>
            <pc:sldMk cId="1243811228" sldId="303"/>
            <ac:picMk id="21" creationId="{5ACAF53C-BCC1-4743-4376-9BF9B6F01409}"/>
          </ac:picMkLst>
        </pc:picChg>
        <pc:picChg chg="add del mod">
          <ac:chgData name="ひろこ 大林" userId="a75e8ac417f16e37" providerId="LiveId" clId="{54F2179E-7174-4652-BBA3-49E70607D96B}" dt="2024-03-04T11:15:31.972" v="4349" actId="478"/>
          <ac:picMkLst>
            <pc:docMk/>
            <pc:sldMk cId="1243811228" sldId="303"/>
            <ac:picMk id="23" creationId="{74E6EEE6-4A88-244F-A735-BC174FD534A1}"/>
          </ac:picMkLst>
        </pc:picChg>
        <pc:picChg chg="add del mod">
          <ac:chgData name="ひろこ 大林" userId="a75e8ac417f16e37" providerId="LiveId" clId="{54F2179E-7174-4652-BBA3-49E70607D96B}" dt="2024-03-04T22:38:55.640" v="4585" actId="478"/>
          <ac:picMkLst>
            <pc:docMk/>
            <pc:sldMk cId="1243811228" sldId="303"/>
            <ac:picMk id="25" creationId="{39DDCA29-7707-3547-4BC9-AB260677195B}"/>
          </ac:picMkLst>
        </pc:picChg>
        <pc:picChg chg="del">
          <ac:chgData name="ひろこ 大林" userId="a75e8ac417f16e37" providerId="LiveId" clId="{54F2179E-7174-4652-BBA3-49E70607D96B}" dt="2024-03-04T08:49:47.351" v="2799" actId="478"/>
          <ac:picMkLst>
            <pc:docMk/>
            <pc:sldMk cId="1243811228" sldId="303"/>
            <ac:picMk id="1028" creationId="{8E54FF17-5808-9CAE-3A52-C3521A2684C4}"/>
          </ac:picMkLst>
        </pc:pic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1504362384" sldId="304"/>
        </pc:sldMkLst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2" creationId="{331CF972-3AB4-56DC-0FF5-3503F27BC292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04362384" sldId="304"/>
            <ac:spMk id="3" creationId="{4AE39A10-60E1-D60E-8F65-4969DDC902A3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4" creationId="{A330EC74-0F77-B50B-2F54-BC1CFC2CCCCB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5" creationId="{93B52070-EFB9-37A4-6CBE-616D341CAB27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6" creationId="{7B4B75CD-5C91-F6CE-CC7A-BDE3EE7541EA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1504362384" sldId="304"/>
            <ac:spMk id="7" creationId="{812DE394-AA01-DEF4-38DB-DD88F2073E25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7" creationId="{A6307603-856A-E764-6C4A-DB65A1B3DECD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8" creationId="{8EFD60A0-93EC-D6E4-A6AB-DD248CE14025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9" creationId="{1879577E-F39A-C7F0-DCA1-68E24369248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0" creationId="{51125238-4B94-CC00-31F0-CF94A6544E4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1" creationId="{EE180A63-D3AF-9FF1-93FD-07DA602666D8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12" creationId="{457E9F59-0EF7-56CD-A810-191E1893F40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4" creationId="{C44A8E89-2044-D32E-ED28-BC7068C109A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5" creationId="{DD024D09-320C-B30B-BDF7-202BDE645B0C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8" creationId="{4EC44CEE-7A2E-701D-2BAA-7FEDE1FCE96F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9" creationId="{769E8308-29C8-645F-D7FD-E560D1762BAB}"/>
          </ac:spMkLst>
        </pc:sp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20" creationId="{19107BEF-DCDB-B0BE-7E85-F7FAF8D2BB5C}"/>
          </ac:picMkLst>
        </pc:pic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1028" creationId="{30BC228E-CE6E-7B88-0AEF-5150E3CBCD09}"/>
          </ac:picMkLst>
        </pc:picChg>
      </pc:sldChg>
      <pc:sldChg chg="addSp modSp new mod ord">
        <pc:chgData name="ひろこ 大林" userId="a75e8ac417f16e37" providerId="LiveId" clId="{54F2179E-7174-4652-BBA3-49E70607D96B}" dt="2024-03-05T12:09:51.695" v="4940" actId="2084"/>
        <pc:sldMkLst>
          <pc:docMk/>
          <pc:sldMk cId="2970682720" sldId="305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970682720" sldId="305"/>
            <ac:spMk id="2" creationId="{E21FB8DC-BE72-1AF8-92C6-38213EF04AAE}"/>
          </ac:spMkLst>
        </pc:spChg>
        <pc:graphicFrameChg chg="add mod modGraphic">
          <ac:chgData name="ひろこ 大林" userId="a75e8ac417f16e37" providerId="LiveId" clId="{54F2179E-7174-4652-BBA3-49E70607D96B}" dt="2024-03-05T12:09:51.695" v="4940" actId="2084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mod ord">
        <pc:chgData name="ひろこ 大林" userId="a75e8ac417f16e37" providerId="LiveId" clId="{54F2179E-7174-4652-BBA3-49E70607D96B}" dt="2024-03-04T13:54:05.705" v="4468"/>
        <pc:sldMkLst>
          <pc:docMk/>
          <pc:sldMk cId="2324871547" sldId="306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2" creationId="{74690798-5CEC-6433-2948-9897F541EDD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6" creationId="{A2287554-6639-EF2B-C142-02283FB09E95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8" creationId="{65B5393A-9054-8EE6-6540-3A51CCB3D0F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 ord">
        <pc:chgData name="ひろこ 大林" userId="a75e8ac417f16e37" providerId="LiveId" clId="{54F2179E-7174-4652-BBA3-49E70607D96B}" dt="2024-03-05T08:09:33.462" v="4662" actId="13822"/>
        <pc:sldMkLst>
          <pc:docMk/>
          <pc:sldMk cId="806604294" sldId="307"/>
        </pc:sldMkLst>
        <pc:spChg chg="add del mod">
          <ac:chgData name="ひろこ 大林" userId="a75e8ac417f16e37" providerId="LiveId" clId="{54F2179E-7174-4652-BBA3-49E70607D96B}" dt="2024-03-04T14:41:51.483" v="4486" actId="478"/>
          <ac:spMkLst>
            <pc:docMk/>
            <pc:sldMk cId="806604294" sldId="307"/>
            <ac:spMk id="2" creationId="{3EAE4794-E753-0B10-46AE-D55C11C730FE}"/>
          </ac:spMkLst>
        </pc:spChg>
        <pc:spChg chg="mod">
          <ac:chgData name="ひろこ 大林" userId="a75e8ac417f16e37" providerId="LiveId" clId="{54F2179E-7174-4652-BBA3-49E70607D96B}" dt="2024-03-04T22:32:41.931" v="4552" actId="20577"/>
          <ac:spMkLst>
            <pc:docMk/>
            <pc:sldMk cId="806604294" sldId="307"/>
            <ac:spMk id="3" creationId="{381EDAE7-EE2F-7E1A-3F17-0BBE918D7596}"/>
          </ac:spMkLst>
        </pc:spChg>
        <pc:spChg chg="add mod topLvl">
          <ac:chgData name="ひろこ 大林" userId="a75e8ac417f16e37" providerId="LiveId" clId="{54F2179E-7174-4652-BBA3-49E70607D96B}" dt="2024-03-05T08:08:30.534" v="4644" actId="207"/>
          <ac:spMkLst>
            <pc:docMk/>
            <pc:sldMk cId="806604294" sldId="307"/>
            <ac:spMk id="4" creationId="{F4787773-AE1F-C087-FE8D-6A9A0B4068E5}"/>
          </ac:spMkLst>
        </pc:spChg>
        <pc:spChg chg="add del mod topLvl">
          <ac:chgData name="ひろこ 大林" userId="a75e8ac417f16e37" providerId="LiveId" clId="{54F2179E-7174-4652-BBA3-49E70607D96B}" dt="2024-03-05T08:09:26.390" v="4658" actId="13822"/>
          <ac:spMkLst>
            <pc:docMk/>
            <pc:sldMk cId="806604294" sldId="307"/>
            <ac:spMk id="5" creationId="{65C6D26A-29FA-272D-0197-DAAC6CCAC34D}"/>
          </ac:spMkLst>
        </pc:spChg>
        <pc:spChg chg="add mod topLvl">
          <ac:chgData name="ひろこ 大林" userId="a75e8ac417f16e37" providerId="LiveId" clId="{54F2179E-7174-4652-BBA3-49E70607D96B}" dt="2024-03-05T08:08:30.956" v="4646" actId="207"/>
          <ac:spMkLst>
            <pc:docMk/>
            <pc:sldMk cId="806604294" sldId="307"/>
            <ac:spMk id="6" creationId="{FD2119D2-6E10-DD26-3243-FD7E30C5398D}"/>
          </ac:spMkLst>
        </pc:spChg>
        <pc:spChg chg="del mod">
          <ac:chgData name="ひろこ 大林" userId="a75e8ac417f16e37" providerId="LiveId" clId="{54F2179E-7174-4652-BBA3-49E70607D96B}" dt="2024-03-04T14:41:38.883" v="4483" actId="478"/>
          <ac:spMkLst>
            <pc:docMk/>
            <pc:sldMk cId="806604294" sldId="307"/>
            <ac:spMk id="7" creationId="{65C5F8EE-CDFF-AC21-4BAD-5A0A827ECD3A}"/>
          </ac:spMkLst>
        </pc:spChg>
        <pc:spChg chg="add mod topLvl">
          <ac:chgData name="ひろこ 大林" userId="a75e8ac417f16e37" providerId="LiveId" clId="{54F2179E-7174-4652-BBA3-49E70607D96B}" dt="2024-03-05T08:09:32.430" v="4661" actId="13822"/>
          <ac:spMkLst>
            <pc:docMk/>
            <pc:sldMk cId="806604294" sldId="307"/>
            <ac:spMk id="8" creationId="{F4941F7C-9BD6-E3D0-1D0F-CB8E4B2B184D}"/>
          </ac:spMkLst>
        </pc:spChg>
        <pc:spChg chg="add del mod">
          <ac:chgData name="ひろこ 大林" userId="a75e8ac417f16e37" providerId="LiveId" clId="{54F2179E-7174-4652-BBA3-49E70607D96B}" dt="2024-03-04T14:42:08.200" v="4491" actId="478"/>
          <ac:spMkLst>
            <pc:docMk/>
            <pc:sldMk cId="806604294" sldId="307"/>
            <ac:spMk id="9" creationId="{6D32B81F-D4A6-BB39-434F-9C12DDCAD386}"/>
          </ac:spMkLst>
        </pc:spChg>
        <pc:spChg chg="mod topLvl">
          <ac:chgData name="ひろこ 大林" userId="a75e8ac417f16e37" providerId="LiveId" clId="{54F2179E-7174-4652-BBA3-49E70607D96B}" dt="2024-03-05T08:08:38.228" v="4650" actId="207"/>
          <ac:spMkLst>
            <pc:docMk/>
            <pc:sldMk cId="806604294" sldId="307"/>
            <ac:spMk id="10" creationId="{211688CE-5190-7F31-BBA9-D51D5C7403C0}"/>
          </ac:spMkLst>
        </pc:spChg>
        <pc:spChg chg="mod topLvl">
          <ac:chgData name="ひろこ 大林" userId="a75e8ac417f16e37" providerId="LiveId" clId="{54F2179E-7174-4652-BBA3-49E70607D96B}" dt="2024-03-05T08:09:24.591" v="4657" actId="13822"/>
          <ac:spMkLst>
            <pc:docMk/>
            <pc:sldMk cId="806604294" sldId="307"/>
            <ac:spMk id="11" creationId="{D7D3349D-CD7E-2CE5-646C-A5C477218C49}"/>
          </ac:spMkLst>
        </pc:spChg>
        <pc:spChg chg="add del mod">
          <ac:chgData name="ひろこ 大林" userId="a75e8ac417f16e37" providerId="LiveId" clId="{54F2179E-7174-4652-BBA3-49E70607D96B}" dt="2024-03-04T14:42:15.932" v="4494" actId="478"/>
          <ac:spMkLst>
            <pc:docMk/>
            <pc:sldMk cId="806604294" sldId="307"/>
            <ac:spMk id="12" creationId="{FFDD7384-0A89-5453-C73F-8749EDB3E406}"/>
          </ac:spMkLst>
        </pc:spChg>
        <pc:spChg chg="mod topLvl">
          <ac:chgData name="ひろこ 大林" userId="a75e8ac417f16e37" providerId="LiveId" clId="{54F2179E-7174-4652-BBA3-49E70607D96B}" dt="2024-03-05T08:08:31.160" v="4647" actId="207"/>
          <ac:spMkLst>
            <pc:docMk/>
            <pc:sldMk cId="806604294" sldId="307"/>
            <ac:spMk id="14" creationId="{2CA49191-BA2F-D6EB-49A8-BDB63A7F80C5}"/>
          </ac:spMkLst>
        </pc:spChg>
        <pc:spChg chg="mod topLvl">
          <ac:chgData name="ひろこ 大林" userId="a75e8ac417f16e37" providerId="LiveId" clId="{54F2179E-7174-4652-BBA3-49E70607D96B}" dt="2024-03-05T08:09:30.862" v="4660" actId="13822"/>
          <ac:spMkLst>
            <pc:docMk/>
            <pc:sldMk cId="806604294" sldId="307"/>
            <ac:spMk id="15" creationId="{9C4BD8F7-F0D9-AA85-BDB7-B6B701D0B570}"/>
          </ac:spMkLst>
        </pc:spChg>
        <pc:spChg chg="add mod topLvl">
          <ac:chgData name="ひろこ 大林" userId="a75e8ac417f16e37" providerId="LiveId" clId="{54F2179E-7174-4652-BBA3-49E70607D96B}" dt="2024-03-05T08:08:30.237" v="4643" actId="207"/>
          <ac:spMkLst>
            <pc:docMk/>
            <pc:sldMk cId="806604294" sldId="307"/>
            <ac:spMk id="16" creationId="{89D51D5A-FA31-5000-33C8-A7B3A363F1F6}"/>
          </ac:spMkLst>
        </pc:spChg>
        <pc:spChg chg="add mod topLvl">
          <ac:chgData name="ひろこ 大林" userId="a75e8ac417f16e37" providerId="LiveId" clId="{54F2179E-7174-4652-BBA3-49E70607D96B}" dt="2024-03-05T08:09:27.485" v="4659" actId="13822"/>
          <ac:spMkLst>
            <pc:docMk/>
            <pc:sldMk cId="806604294" sldId="307"/>
            <ac:spMk id="17" creationId="{43AF3B91-C34E-1103-EC85-DD38541BB580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8" creationId="{83A69FA5-CFFB-3313-534A-FA36B4E47D62}"/>
          </ac:spMkLst>
        </pc:spChg>
        <pc:spChg chg="add mod topLvl">
          <ac:chgData name="ひろこ 大林" userId="a75e8ac417f16e37" providerId="LiveId" clId="{54F2179E-7174-4652-BBA3-49E70607D96B}" dt="2024-03-05T08:08:30.768" v="4645" actId="207"/>
          <ac:spMkLst>
            <pc:docMk/>
            <pc:sldMk cId="806604294" sldId="307"/>
            <ac:spMk id="18" creationId="{CAEBE130-0DA6-A8FD-B2F5-D49DCA63B81A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9" creationId="{3E691AA6-226B-14E2-F942-A6CE39574899}"/>
          </ac:spMkLst>
        </pc:spChg>
        <pc:spChg chg="add mod topLvl">
          <ac:chgData name="ひろこ 大林" userId="a75e8ac417f16e37" providerId="LiveId" clId="{54F2179E-7174-4652-BBA3-49E70607D96B}" dt="2024-03-05T08:09:33.462" v="4662" actId="13822"/>
          <ac:spMkLst>
            <pc:docMk/>
            <pc:sldMk cId="806604294" sldId="307"/>
            <ac:spMk id="19" creationId="{9441AADA-8FB2-F77D-B443-A4186655C508}"/>
          </ac:spMkLst>
        </pc:spChg>
        <pc:grpChg chg="add del mod">
          <ac:chgData name="ひろこ 大林" userId="a75e8ac417f16e37" providerId="LiveId" clId="{54F2179E-7174-4652-BBA3-49E70607D96B}" dt="2024-03-04T22:33:28.064" v="4556" actId="165"/>
          <ac:grpSpMkLst>
            <pc:docMk/>
            <pc:sldMk cId="806604294" sldId="307"/>
            <ac:grpSpMk id="13" creationId="{5C51EE94-5A0D-13D7-99E2-76E87CD59651}"/>
          </ac:grpSpMkLst>
        </pc:grpChg>
        <pc:grpChg chg="add del mod">
          <ac:chgData name="ひろこ 大林" userId="a75e8ac417f16e37" providerId="LiveId" clId="{54F2179E-7174-4652-BBA3-49E70607D96B}" dt="2024-03-04T22:34:57.677" v="4562" actId="165"/>
          <ac:grpSpMkLst>
            <pc:docMk/>
            <pc:sldMk cId="806604294" sldId="307"/>
            <ac:grpSpMk id="20" creationId="{12DEE486-2CFA-7A0D-7C67-9F2310AF864D}"/>
          </ac:grpSpMkLst>
        </pc:grpChg>
        <pc:grpChg chg="add del mod">
          <ac:chgData name="ひろこ 大林" userId="a75e8ac417f16e37" providerId="LiveId" clId="{54F2179E-7174-4652-BBA3-49E70607D96B}" dt="2024-03-04T22:35:23.167" v="4566" actId="165"/>
          <ac:grpSpMkLst>
            <pc:docMk/>
            <pc:sldMk cId="806604294" sldId="307"/>
            <ac:grpSpMk id="21" creationId="{4014E5C9-83E7-2995-C188-DFD4631B7ADE}"/>
          </ac:grpSpMkLst>
        </pc:grpChg>
        <pc:picChg chg="del">
          <ac:chgData name="ひろこ 大林" userId="a75e8ac417f16e37" providerId="LiveId" clId="{54F2179E-7174-4652-BBA3-49E70607D96B}" dt="2024-03-04T06:25:52.642" v="1215" actId="478"/>
          <ac:picMkLst>
            <pc:docMk/>
            <pc:sldMk cId="806604294" sldId="307"/>
            <ac:picMk id="20" creationId="{9D5DFD11-1A9E-05D5-D286-1CD4B4A2BF0A}"/>
          </ac:picMkLst>
        </pc:picChg>
        <pc:picChg chg="del">
          <ac:chgData name="ひろこ 大林" userId="a75e8ac417f16e37" providerId="LiveId" clId="{54F2179E-7174-4652-BBA3-49E70607D96B}" dt="2024-03-04T06:24:50.796" v="1204" actId="478"/>
          <ac:picMkLst>
            <pc:docMk/>
            <pc:sldMk cId="806604294" sldId="307"/>
            <ac:picMk id="1028" creationId="{75A0D420-74B4-55D8-194A-6021D497171D}"/>
          </ac:picMkLst>
        </pc:picChg>
      </pc:sldChg>
      <pc:sldChg chg="modSp add mod ord">
        <pc:chgData name="ひろこ 大林" userId="a75e8ac417f16e37" providerId="LiveId" clId="{54F2179E-7174-4652-BBA3-49E70607D96B}" dt="2024-03-05T12:02:51.505" v="4914" actId="12100"/>
        <pc:sldMkLst>
          <pc:docMk/>
          <pc:sldMk cId="820329923" sldId="308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820329923" sldId="308"/>
            <ac:spMk id="5" creationId="{2F423556-A6FE-5ACF-E23F-980C371987B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820329923" sldId="308"/>
            <ac:spMk id="6" creationId="{7A5B02A0-FEE3-DCDD-73DA-2902720E7A7F}"/>
          </ac:spMkLst>
        </pc:spChg>
        <pc:graphicFrameChg chg="mod">
          <ac:chgData name="ひろこ 大林" userId="a75e8ac417f16e37" providerId="LiveId" clId="{54F2179E-7174-4652-BBA3-49E70607D96B}" dt="2024-03-05T12:02:51.505" v="4914" actId="12100"/>
          <ac:graphicFrameMkLst>
            <pc:docMk/>
            <pc:sldMk cId="820329923" sldId="308"/>
            <ac:graphicFrameMk id="2" creationId="{36FE3E0C-E04C-FD66-7A08-597B060D742A}"/>
          </ac:graphicFrameMkLst>
        </pc:graphicFrameChg>
      </pc:sldChg>
      <pc:sldChg chg="new del">
        <pc:chgData name="ひろこ 大林" userId="a75e8ac417f16e37" providerId="LiveId" clId="{54F2179E-7174-4652-BBA3-49E70607D96B}" dt="2024-03-04T13:54:29.296" v="4470" actId="47"/>
        <pc:sldMkLst>
          <pc:docMk/>
          <pc:sldMk cId="3681028348" sldId="309"/>
        </pc:sldMkLst>
      </pc:sldChg>
      <pc:sldMasterChg chg="modSp delSldLayout modSldLayout">
        <pc:chgData name="ひろこ 大林" userId="a75e8ac417f16e37" providerId="LiveId" clId="{54F2179E-7174-4652-BBA3-49E70607D96B}" dt="2024-03-04T13:54:05.705" v="4468"/>
        <pc:sldMasterMkLst>
          <pc:docMk/>
          <pc:sldMasterMk cId="1408279200" sldId="2147483660"/>
        </pc:sldMaster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2" creationId="{5A449D68-A02D-998C-5AE4-7048110F9C5B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3" creationId="{9F5D4EA7-AF95-8866-8D9D-D1A540C43412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4" creationId="{5D7B8877-4BFD-0D48-C988-8704EE37D37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5" creationId="{F3D346F4-FA08-EDCA-75A6-907C07CF61B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6" creationId="{A6E62BAC-4762-38EE-6E95-BF8232B1ECF6}"/>
          </ac:spMkLst>
        </pc:sp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3668264459" sldId="2147483661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668264459" sldId="2147483661"/>
              <ac:spMk id="2" creationId="{6E2A7E1A-AD02-8132-C007-AD417CA0ECD7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668264459" sldId="2147483661"/>
              <ac:spMk id="3" creationId="{BB571FFD-7BD6-85CD-72B6-DCD5BE753D9B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4233025817" sldId="2147483662"/>
          </pc:sldLayoutMkLst>
          <pc:spChg chg="del mod">
            <ac:chgData name="ひろこ 大林" userId="a75e8ac417f16e37" providerId="LiveId" clId="{54F2179E-7174-4652-BBA3-49E70607D96B}" dt="2024-03-04T05:20:44.354" v="210" actId="478"/>
            <ac:spMkLst>
              <pc:docMk/>
              <pc:sldMasterMk cId="1408279200" sldId="2147483660"/>
              <pc:sldLayoutMk cId="4233025817" sldId="2147483662"/>
              <ac:spMk id="2" creationId="{01908FB6-6BB1-B734-3F58-0CA3992B9DF8}"/>
            </ac:spMkLst>
          </pc:spChg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4233025817" sldId="2147483662"/>
              <ac:spMk id="7" creationId="{B17256DB-AEFC-CCF2-AB5F-B20B2E90C397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4233025817" sldId="2147483662"/>
              <ac:cxnSpMk id="8" creationId="{8E6AE790-B954-DF49-0ECA-36CEF174716B}"/>
            </ac:cxnSpMkLst>
          </pc:cxn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161900572" sldId="2147483663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161900572" sldId="2147483663"/>
              <ac:spMk id="2" creationId="{72642AA0-5898-55F1-92E4-4050CA54DE1B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161900572" sldId="2147483663"/>
              <ac:spMk id="3" creationId="{B382F903-1BD8-D48F-A4BE-A2A3E6EA0035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3756935301" sldId="2147483664"/>
          </pc:sldLayoutMkLst>
          <pc:spChg chg="add mod">
            <ac:chgData name="ひろこ 大林" userId="a75e8ac417f16e37" providerId="LiveId" clId="{54F2179E-7174-4652-BBA3-49E70607D96B}" dt="2024-03-04T04:52:54.884" v="79"/>
            <ac:spMkLst>
              <pc:docMk/>
              <pc:sldMasterMk cId="1408279200" sldId="2147483660"/>
              <pc:sldLayoutMk cId="3756935301" sldId="2147483664"/>
              <ac:spMk id="2" creationId="{B4763E0E-27EB-89DB-C988-24EF6B568460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3" creationId="{BADD0080-4D3A-663F-21C9-67D88545EF32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4" creationId="{544762EF-F346-ACAF-BBBE-878DF74D4649}"/>
            </ac:spMkLst>
          </pc:spChg>
          <pc:spChg chg="add del">
            <ac:chgData name="ひろこ 大林" userId="a75e8ac417f16e37" providerId="LiveId" clId="{54F2179E-7174-4652-BBA3-49E70607D96B}" dt="2024-03-04T05:20:39.726" v="208" actId="478"/>
            <ac:spMkLst>
              <pc:docMk/>
              <pc:sldMasterMk cId="1408279200" sldId="2147483660"/>
              <pc:sldLayoutMk cId="3756935301" sldId="2147483664"/>
              <ac:spMk id="8" creationId="{F197F491-D9FF-257F-5CE8-844AE44FA128}"/>
            </ac:spMkLst>
          </pc:spChg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10" creationId="{B0D93E09-C3E4-F631-6399-519FADFB34C0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3756935301" sldId="2147483664"/>
              <ac:cxnSpMk id="9" creationId="{D23786B2-B194-4740-DBC0-DF72F4BD3C0A}"/>
            </ac:cxnSpMkLst>
          </pc:cxn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2812618600" sldId="2147483665"/>
          </pc:sldLayoutMkLst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2" creationId="{570B1ACA-987A-ABE5-F363-0680DDF12DE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3" creationId="{B431AF7E-8B21-C51B-DC9B-5F1A913BB558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4" creationId="{9AF5BAEB-3547-6724-97B4-0942A193420A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5" creationId="{E4255C6D-AB01-9237-BE2E-FC82A29AEA0C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6" creationId="{68E488EC-4B97-7A67-AA3E-D5C445935C40}"/>
            </ac:spMkLst>
          </pc:spChg>
          <pc:spChg chg="del">
            <ac:chgData name="ひろこ 大林" userId="a75e8ac417f16e37" providerId="LiveId" clId="{54F2179E-7174-4652-BBA3-49E70607D96B}" dt="2024-03-04T05:20:34.690" v="206" actId="478"/>
            <ac:spMkLst>
              <pc:docMk/>
              <pc:sldMasterMk cId="1408279200" sldId="2147483660"/>
              <pc:sldLayoutMk cId="2812618600" sldId="2147483665"/>
              <ac:spMk id="10" creationId="{F5F7A60C-0054-0C1B-FB91-D6CDD69C466E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2812618600" sldId="2147483665"/>
              <ac:cxnSpMk id="11" creationId="{CBFC93F9-B52D-B4F3-700C-471D94EB5263}"/>
            </ac:cxnSpMkLst>
          </pc:cxnChg>
        </pc:sldLayoutChg>
        <pc:sldLayoutChg chg="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786207500" sldId="2147483666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786207500" sldId="2147483666"/>
              <ac:spMk id="6" creationId="{2C245D5F-7A3F-089C-A0D2-8A036714441E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1786207500" sldId="2147483666"/>
              <ac:cxnSpMk id="7" creationId="{693C06D8-6D16-63D6-FBBE-5ABDDAC01A19}"/>
            </ac:cxnSpMkLst>
          </pc:cxn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22056818" sldId="2147483668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2" creationId="{B7318149-4688-650B-AE48-6663CEC782D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3" creationId="{81C94872-929C-B756-4F90-C668F848AA26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4" creationId="{FFD1B63B-9E1D-9486-56AA-9B3C6FA2F9EB}"/>
            </ac:spMkLst>
          </pc:sp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293474598" sldId="2147483669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2" creationId="{AB319E25-5F29-FD54-7F02-4ACB66254E98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3" creationId="{DF2DA25B-2814-8A1D-8DA5-0D89A11D8DD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4" creationId="{185434F8-7F8A-070D-6D7D-FB36A7F1E18D}"/>
            </ac:spMkLst>
          </pc:sp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854289581" sldId="2147483671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854289581" sldId="2147483671"/>
              <ac:spMk id="2" creationId="{3BAC5923-5C2E-C741-81AC-BF588261319E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854289581" sldId="2147483671"/>
              <ac:spMk id="3" creationId="{278FE54B-6A24-D2A8-0B85-7CCEE497E873}"/>
            </ac:spMkLst>
          </pc:spChg>
        </pc:sldLayoutChg>
        <pc:sldLayoutChg chg="del">
          <pc:chgData name="ひろこ 大林" userId="a75e8ac417f16e37" providerId="LiveId" clId="{54F2179E-7174-4652-BBA3-49E70607D96B}" dt="2024-03-04T04:49:26.625" v="22" actId="2696"/>
          <pc:sldLayoutMkLst>
            <pc:docMk/>
            <pc:sldMasterMk cId="1408279200" sldId="2147483660"/>
            <pc:sldLayoutMk cId="2480159008" sldId="2147483672"/>
          </pc:sldLayoutMkLst>
        </pc:sldLayoutChg>
        <pc:sldLayoutChg chg="del">
          <pc:chgData name="ひろこ 大林" userId="a75e8ac417f16e37" providerId="LiveId" clId="{54F2179E-7174-4652-BBA3-49E70607D96B}" dt="2024-03-04T04:49:26.640" v="23" actId="2696"/>
          <pc:sldLayoutMkLst>
            <pc:docMk/>
            <pc:sldMasterMk cId="1408279200" sldId="2147483660"/>
            <pc:sldLayoutMk cId="3407073330" sldId="2147483673"/>
          </pc:sldLayoutMkLst>
        </pc:sldLayoutChg>
        <pc:sldLayoutChg chg="del">
          <pc:chgData name="ひろこ 大林" userId="a75e8ac417f16e37" providerId="LiveId" clId="{54F2179E-7174-4652-BBA3-49E70607D96B}" dt="2024-03-04T04:49:26.656" v="24" actId="2696"/>
          <pc:sldLayoutMkLst>
            <pc:docMk/>
            <pc:sldMasterMk cId="1408279200" sldId="2147483660"/>
            <pc:sldLayoutMk cId="4198068078" sldId="2147483674"/>
          </pc:sldLayoutMkLst>
        </pc:sldLayoutChg>
        <pc:sldLayoutChg chg="del">
          <pc:chgData name="ひろこ 大林" userId="a75e8ac417f16e37" providerId="LiveId" clId="{54F2179E-7174-4652-BBA3-49E70607D96B}" dt="2024-03-04T04:49:26.672" v="25" actId="2696"/>
          <pc:sldLayoutMkLst>
            <pc:docMk/>
            <pc:sldMasterMk cId="1408279200" sldId="2147483660"/>
            <pc:sldLayoutMk cId="2658832429" sldId="2147483675"/>
          </pc:sldLayoutMkLst>
        </pc:sldLayoutChg>
        <pc:sldLayoutChg chg="del">
          <pc:chgData name="ひろこ 大林" userId="a75e8ac417f16e37" providerId="LiveId" clId="{54F2179E-7174-4652-BBA3-49E70607D96B}" dt="2024-03-04T04:49:26.672" v="26" actId="2696"/>
          <pc:sldLayoutMkLst>
            <pc:docMk/>
            <pc:sldMasterMk cId="1408279200" sldId="2147483660"/>
            <pc:sldLayoutMk cId="2003714819" sldId="2147483676"/>
          </pc:sldLayoutMkLst>
        </pc:sldLayoutChg>
        <pc:sldLayoutChg chg="del">
          <pc:chgData name="ひろこ 大林" userId="a75e8ac417f16e37" providerId="LiveId" clId="{54F2179E-7174-4652-BBA3-49E70607D96B}" dt="2024-03-04T04:49:26.687" v="27" actId="2696"/>
          <pc:sldLayoutMkLst>
            <pc:docMk/>
            <pc:sldMasterMk cId="1408279200" sldId="2147483660"/>
            <pc:sldLayoutMk cId="1011865736" sldId="2147483677"/>
          </pc:sldLayoutMkLst>
        </pc:sldLayoutChg>
      </pc:sldMasterChg>
    </pc:docChg>
  </pc:docChgLst>
  <pc:docChgLst>
    <pc:chgData name="ひろこ 大林" userId="a75e8ac417f16e37" providerId="LiveId" clId="{094ADA8F-11F0-474B-A0CB-E1FD255F3C84}"/>
    <pc:docChg chg="undo custSel modSld">
      <pc:chgData name="ひろこ 大林" userId="a75e8ac417f16e37" providerId="LiveId" clId="{094ADA8F-11F0-474B-A0CB-E1FD255F3C84}" dt="2024-03-19T00:00:53.096" v="9"/>
      <pc:docMkLst>
        <pc:docMk/>
      </pc:docMkLst>
      <pc:sldChg chg="modAnim">
        <pc:chgData name="ひろこ 大林" userId="a75e8ac417f16e37" providerId="LiveId" clId="{094ADA8F-11F0-474B-A0CB-E1FD255F3C84}" dt="2024-03-14T12:02:12.883" v="0"/>
        <pc:sldMkLst>
          <pc:docMk/>
          <pc:sldMk cId="993978775" sldId="274"/>
        </pc:sldMkLst>
      </pc:sldChg>
      <pc:sldChg chg="addSp modSp">
        <pc:chgData name="ひろこ 大林" userId="a75e8ac417f16e37" providerId="LiveId" clId="{094ADA8F-11F0-474B-A0CB-E1FD255F3C84}" dt="2024-03-19T00:00:53.096" v="9"/>
        <pc:sldMkLst>
          <pc:docMk/>
          <pc:sldMk cId="1243811228" sldId="303"/>
        </pc:sldMkLst>
        <pc:spChg chg="add mod">
          <ac:chgData name="ひろこ 大林" userId="a75e8ac417f16e37" providerId="LiveId" clId="{094ADA8F-11F0-474B-A0CB-E1FD255F3C84}" dt="2024-03-19T00:00:53.096" v="9"/>
          <ac:spMkLst>
            <pc:docMk/>
            <pc:sldMk cId="1243811228" sldId="303"/>
            <ac:spMk id="2" creationId="{54120DD1-6367-C3FF-9AC6-005481097BF8}"/>
          </ac:spMkLst>
        </pc:spChg>
      </pc:sldChg>
      <pc:sldChg chg="addSp modSp">
        <pc:chgData name="ひろこ 大林" userId="a75e8ac417f16e37" providerId="LiveId" clId="{094ADA8F-11F0-474B-A0CB-E1FD255F3C84}" dt="2024-03-18T23:57:49.073" v="8"/>
        <pc:sldMkLst>
          <pc:docMk/>
          <pc:sldMk cId="1504362384" sldId="304"/>
        </pc:sldMkLst>
        <pc:spChg chg="add mod">
          <ac:chgData name="ひろこ 大林" userId="a75e8ac417f16e37" providerId="LiveId" clId="{094ADA8F-11F0-474B-A0CB-E1FD255F3C84}" dt="2024-03-18T23:57:24.133" v="7"/>
          <ac:spMkLst>
            <pc:docMk/>
            <pc:sldMk cId="1504362384" sldId="304"/>
            <ac:spMk id="2" creationId="{13FECCF7-909C-D198-426D-EC878F224A86}"/>
          </ac:spMkLst>
        </pc:spChg>
        <pc:spChg chg="add mod">
          <ac:chgData name="ひろこ 大林" userId="a75e8ac417f16e37" providerId="LiveId" clId="{094ADA8F-11F0-474B-A0CB-E1FD255F3C84}" dt="2024-03-18T23:57:49.073" v="8"/>
          <ac:spMkLst>
            <pc:docMk/>
            <pc:sldMk cId="1504362384" sldId="304"/>
            <ac:spMk id="4" creationId="{A434E8AF-9956-CB6B-3382-46BFE7A85090}"/>
          </ac:spMkLst>
        </pc:spChg>
      </pc:sldChg>
      <pc:sldChg chg="modSp mod">
        <pc:chgData name="ひろこ 大林" userId="a75e8ac417f16e37" providerId="LiveId" clId="{094ADA8F-11F0-474B-A0CB-E1FD255F3C84}" dt="2024-03-16T01:31:38.518" v="6" actId="196"/>
        <pc:sldMkLst>
          <pc:docMk/>
          <pc:sldMk cId="806604294" sldId="307"/>
        </pc:sldMkLst>
        <pc:spChg chg="mod">
          <ac:chgData name="ひろこ 大林" userId="a75e8ac417f16e37" providerId="LiveId" clId="{094ADA8F-11F0-474B-A0CB-E1FD255F3C84}" dt="2024-03-16T01:31:38.518" v="6" actId="196"/>
          <ac:spMkLst>
            <pc:docMk/>
            <pc:sldMk cId="806604294" sldId="307"/>
            <ac:spMk id="5" creationId="{65C6D26A-29FA-272D-0197-DAAC6CCAC34D}"/>
          </ac:spMkLst>
        </pc:spChg>
        <pc:spChg chg="mod">
          <ac:chgData name="ひろこ 大林" userId="a75e8ac417f16e37" providerId="LiveId" clId="{094ADA8F-11F0-474B-A0CB-E1FD255F3C84}" dt="2024-03-16T01:31:37.914" v="5" actId="196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094ADA8F-11F0-474B-A0CB-E1FD255F3C84}" dt="2024-03-16T01:31:38.518" v="6" actId="196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094ADA8F-11F0-474B-A0CB-E1FD255F3C84}" dt="2024-03-16T01:31:37.914" v="5" actId="196"/>
          <ac:spMkLst>
            <pc:docMk/>
            <pc:sldMk cId="806604294" sldId="307"/>
            <ac:spMk id="15" creationId="{9C4BD8F7-F0D9-AA85-BDB7-B6B701D0B570}"/>
          </ac:spMkLst>
        </pc:spChg>
        <pc:spChg chg="mod">
          <ac:chgData name="ひろこ 大林" userId="a75e8ac417f16e37" providerId="LiveId" clId="{094ADA8F-11F0-474B-A0CB-E1FD255F3C84}" dt="2024-03-16T01:31:38.518" v="6" actId="196"/>
          <ac:spMkLst>
            <pc:docMk/>
            <pc:sldMk cId="806604294" sldId="307"/>
            <ac:spMk id="17" creationId="{43AF3B91-C34E-1103-EC85-DD38541BB580}"/>
          </ac:spMkLst>
        </pc:spChg>
        <pc:spChg chg="mod">
          <ac:chgData name="ひろこ 大林" userId="a75e8ac417f16e37" providerId="LiveId" clId="{094ADA8F-11F0-474B-A0CB-E1FD255F3C84}" dt="2024-03-16T01:31:37.914" v="5" actId="196"/>
          <ac:spMkLst>
            <pc:docMk/>
            <pc:sldMk cId="806604294" sldId="307"/>
            <ac:spMk id="19" creationId="{9441AADA-8FB2-F77D-B443-A4186655C508}"/>
          </ac:spMkLst>
        </pc:spChg>
      </pc:sldChg>
    </pc:docChg>
  </pc:docChgLst>
  <pc:docChgLst>
    <pc:chgData name="ひろこ 大林" userId="a75e8ac417f16e37" providerId="LiveId" clId="{42A715AE-E68B-43BC-A94D-3F80EE8CFC76}"/>
    <pc:docChg chg="modSld">
      <pc:chgData name="ひろこ 大林" userId="a75e8ac417f16e37" providerId="LiveId" clId="{42A715AE-E68B-43BC-A94D-3F80EE8CFC76}" dt="2024-03-14T07:31:05.066" v="1" actId="13822"/>
      <pc:docMkLst>
        <pc:docMk/>
      </pc:docMkLst>
      <pc:sldChg chg="modSp mod">
        <pc:chgData name="ひろこ 大林" userId="a75e8ac417f16e37" providerId="LiveId" clId="{42A715AE-E68B-43BC-A94D-3F80EE8CFC76}" dt="2024-03-14T07:31:05.066" v="1" actId="13822"/>
        <pc:sldMkLst>
          <pc:docMk/>
          <pc:sldMk cId="1243811228" sldId="303"/>
        </pc:sldMkLst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34" creationId="{89251BD4-B5A0-1B10-705A-061D26D60D4C}"/>
          </ac:spMkLst>
        </pc:spChg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37" creationId="{7219268F-B02F-F83B-E164-25F6BFB6E03F}"/>
          </ac:spMkLst>
        </pc:spChg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40" creationId="{04BE0834-8B4A-9488-E441-1971A4D01872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3" creationId="{C3C15A25-24F5-0042-0C5D-67BF8D8C33BA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6" creationId="{4FC76B79-64AC-2F26-FC2A-EFE29927275B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9" creationId="{003CA356-947A-5BE6-A9FF-BF246A0FDA4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39523952084584E-2"/>
          <c:y val="5.29208933337805E-2"/>
          <c:w val="0.88385226967597008"/>
          <c:h val="0.803504015703944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422-2743-8095-D8AE36442CFA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422-2743-8095-D8AE36442CF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422-2743-8095-D8AE36442CF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422-2743-8095-D8AE36442CF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6422-2743-8095-D8AE36442CFA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50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22-2743-8095-D8AE36442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6969216"/>
        <c:axId val="137036544"/>
      </c:barChart>
      <c:catAx>
        <c:axId val="13696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Yu Gothic" panose="020B0400000000000000" pitchFamily="34" charset="-128"/>
                <a:cs typeface="Poppins Medium" pitchFamily="2" charset="77"/>
              </a:defRPr>
            </a:pPr>
            <a:endParaRPr lang="ja-JP"/>
          </a:p>
        </c:txPr>
        <c:crossAx val="137036544"/>
        <c:crosses val="autoZero"/>
        <c:auto val="1"/>
        <c:lblAlgn val="ctr"/>
        <c:lblOffset val="100"/>
        <c:noMultiLvlLbl val="0"/>
      </c:catAx>
      <c:valAx>
        <c:axId val="137036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9692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0" i="0">
          <a:solidFill>
            <a:schemeClr val="tx1"/>
          </a:solidFill>
          <a:latin typeface="Poppins Light" pitchFamily="2" charset="77"/>
          <a:ea typeface="Lato Light" panose="020F0502020204030203" pitchFamily="34" charset="0"/>
          <a:cs typeface="Poppins Light" pitchFamily="2" charset="77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7A3A90-DAD3-47B5-BEA1-9381F0FE133E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B285C6-DA42-4430-A6B7-C875B8570D3C}">
      <dgm:prSet phldrT="[テキスト]" custT="1"/>
      <dgm:spPr/>
      <dgm:t>
        <a:bodyPr vert="horz"/>
        <a:lstStyle/>
        <a:p>
          <a:r>
            <a:rPr kumimoji="1" lang="en-US" altLang="ja-JP" sz="2400" dirty="0"/>
            <a:t>XXXXX</a:t>
          </a:r>
          <a:endParaRPr kumimoji="1" lang="ja-JP" altLang="en-US" sz="2400" dirty="0"/>
        </a:p>
      </dgm:t>
    </dgm:pt>
    <dgm:pt modelId="{B014B833-8B81-4A26-ADF6-2960E3EB483F}" type="par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1034413E-C7A9-402B-8858-F5B942AC478C}" type="sib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F1150295-2D9C-4ECA-BCDE-D117981BE836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66F57932-890F-4331-8185-C795D6385F02}" type="parTrans" cxnId="{5F92B1C8-4312-4AE1-8820-042BF93380D3}">
      <dgm:prSet custT="1"/>
      <dgm:spPr/>
      <dgm:t>
        <a:bodyPr/>
        <a:lstStyle/>
        <a:p>
          <a:endParaRPr kumimoji="1" lang="ja-JP" altLang="en-US" sz="100"/>
        </a:p>
      </dgm:t>
    </dgm:pt>
    <dgm:pt modelId="{9695530F-E508-4355-AD00-80A4C4583AD8}" type="sibTrans" cxnId="{5F92B1C8-4312-4AE1-8820-042BF93380D3}">
      <dgm:prSet/>
      <dgm:spPr/>
      <dgm:t>
        <a:bodyPr/>
        <a:lstStyle/>
        <a:p>
          <a:endParaRPr kumimoji="1" lang="ja-JP" altLang="en-US" sz="1100"/>
        </a:p>
      </dgm:t>
    </dgm:pt>
    <dgm:pt modelId="{2EC0309A-5CA3-4F35-8C33-C42DD0C81A9C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8B3A0C40-7BA4-4912-A48D-63CBFC6F23AE}" type="parTrans" cxnId="{726E7EF8-D6A3-454D-9D32-3F61E6E4EA6B}">
      <dgm:prSet custT="1"/>
      <dgm:spPr/>
      <dgm:t>
        <a:bodyPr/>
        <a:lstStyle/>
        <a:p>
          <a:endParaRPr kumimoji="1" lang="ja-JP" altLang="en-US" sz="100"/>
        </a:p>
      </dgm:t>
    </dgm:pt>
    <dgm:pt modelId="{46056E0D-0E73-47CE-AFA1-EC0E4BF48A90}" type="sibTrans" cxnId="{726E7EF8-D6A3-454D-9D32-3F61E6E4EA6B}">
      <dgm:prSet/>
      <dgm:spPr/>
      <dgm:t>
        <a:bodyPr/>
        <a:lstStyle/>
        <a:p>
          <a:endParaRPr kumimoji="1" lang="ja-JP" altLang="en-US" sz="1100"/>
        </a:p>
      </dgm:t>
    </dgm:pt>
    <dgm:pt modelId="{99AC70D8-B15A-42FE-BF66-91685C465BA0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70717D21-9EB0-4A06-A053-25B100B60D67}" type="parTrans" cxnId="{BC1BFF53-EA9E-4AC5-8326-5F03410613D6}">
      <dgm:prSet custT="1"/>
      <dgm:spPr/>
      <dgm:t>
        <a:bodyPr/>
        <a:lstStyle/>
        <a:p>
          <a:endParaRPr kumimoji="1" lang="ja-JP" altLang="en-US" sz="100"/>
        </a:p>
      </dgm:t>
    </dgm:pt>
    <dgm:pt modelId="{69D5D9F8-AB54-4A6D-8535-694194D4A154}" type="sibTrans" cxnId="{BC1BFF53-EA9E-4AC5-8326-5F03410613D6}">
      <dgm:prSet/>
      <dgm:spPr/>
      <dgm:t>
        <a:bodyPr/>
        <a:lstStyle/>
        <a:p>
          <a:endParaRPr kumimoji="1" lang="ja-JP" altLang="en-US" sz="1100"/>
        </a:p>
      </dgm:t>
    </dgm:pt>
    <dgm:pt modelId="{B9A0C4E5-F62F-440D-B152-260C1D6C217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16692861-8545-4801-96EC-D0BCF200E43A}" type="parTrans" cxnId="{CBF4D196-9AA1-4A23-9646-88E2D2149BA4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BD9F525-CA32-4142-AD97-21A7AE3E2AC7}" type="sibTrans" cxnId="{CBF4D196-9AA1-4A23-9646-88E2D2149BA4}">
      <dgm:prSet/>
      <dgm:spPr/>
      <dgm:t>
        <a:bodyPr/>
        <a:lstStyle/>
        <a:p>
          <a:endParaRPr kumimoji="1" lang="ja-JP" altLang="en-US" sz="1100"/>
        </a:p>
      </dgm:t>
    </dgm:pt>
    <dgm:pt modelId="{25A5B1FD-3D0C-40BB-B997-09972358F56D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55D3F7AE-0B7C-4839-BFF2-3B56D73B49A0}" type="parTrans" cxnId="{82715ABF-10F8-4BF9-8975-1A921A399D33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4D02C226-641D-417B-B80F-D9D399196A87}" type="sibTrans" cxnId="{82715ABF-10F8-4BF9-8975-1A921A399D33}">
      <dgm:prSet/>
      <dgm:spPr/>
      <dgm:t>
        <a:bodyPr/>
        <a:lstStyle/>
        <a:p>
          <a:endParaRPr kumimoji="1" lang="ja-JP" altLang="en-US" sz="1100"/>
        </a:p>
      </dgm:t>
    </dgm:pt>
    <dgm:pt modelId="{02113B02-003C-4DA9-9ACF-C042E604EC61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D90ECFD-88EF-4E1F-A32A-E78B9D02378F}" type="parTrans" cxnId="{51BB527D-676F-4E0B-9463-2D882DC04DCD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7D27B797-727C-4D23-B1A8-1F0DE6EEA48F}" type="sibTrans" cxnId="{51BB527D-676F-4E0B-9463-2D882DC04DCD}">
      <dgm:prSet/>
      <dgm:spPr/>
      <dgm:t>
        <a:bodyPr/>
        <a:lstStyle/>
        <a:p>
          <a:endParaRPr kumimoji="1" lang="ja-JP" altLang="en-US" sz="1100"/>
        </a:p>
      </dgm:t>
    </dgm:pt>
    <dgm:pt modelId="{8F29A746-8F07-404E-BEE5-30A9E56E249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1D74D7C-D6CF-42E8-AE14-4FA01D336862}" type="parTrans" cxnId="{045DC95A-D1F1-412B-85DC-B331C81B1CDE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286F11B7-71DD-4A87-80D3-1BC0786F4DE2}" type="sibTrans" cxnId="{045DC95A-D1F1-412B-85DC-B331C81B1CDE}">
      <dgm:prSet/>
      <dgm:spPr/>
      <dgm:t>
        <a:bodyPr/>
        <a:lstStyle/>
        <a:p>
          <a:endParaRPr kumimoji="1" lang="ja-JP" altLang="en-US" sz="1100"/>
        </a:p>
      </dgm:t>
    </dgm:pt>
    <dgm:pt modelId="{60B4A9E1-2945-4914-A795-B92DC66EE744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3BAF589F-74F7-451B-9F8A-79DDE50A6DEE}" type="parTrans" cxnId="{8DB4E298-EDDF-4B64-B88A-EC64BD8F48B7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FFABD956-FC7B-4522-9F8E-B127D90DCCAB}" type="sibTrans" cxnId="{8DB4E298-EDDF-4B64-B88A-EC64BD8F48B7}">
      <dgm:prSet/>
      <dgm:spPr/>
      <dgm:t>
        <a:bodyPr/>
        <a:lstStyle/>
        <a:p>
          <a:endParaRPr kumimoji="1" lang="ja-JP" altLang="en-US" sz="1100"/>
        </a:p>
      </dgm:t>
    </dgm:pt>
    <dgm:pt modelId="{B03C48FC-54EE-468C-AAFF-088EEE9E0143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CF5EE504-4D3A-4A70-B22F-D4A57FA78DB1}" type="parTrans" cxnId="{401EBF01-3D44-4953-8D03-EA3A2EF345BB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04341E2-81F0-47B2-BCF8-DB02DD6569BF}" type="sibTrans" cxnId="{401EBF01-3D44-4953-8D03-EA3A2EF345BB}">
      <dgm:prSet/>
      <dgm:spPr/>
      <dgm:t>
        <a:bodyPr/>
        <a:lstStyle/>
        <a:p>
          <a:endParaRPr kumimoji="1" lang="ja-JP" altLang="en-US" sz="1100"/>
        </a:p>
      </dgm:t>
    </dgm:pt>
    <dgm:pt modelId="{BD283730-EDD4-4287-AFA9-9C52A2018B57}" type="pres">
      <dgm:prSet presAssocID="{897A3A90-DAD3-47B5-BEA1-9381F0FE133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151471-F5B8-4A93-BD7F-724E6FA3E269}" type="pres">
      <dgm:prSet presAssocID="{33B285C6-DA42-4430-A6B7-C875B8570D3C}" presName="root1" presStyleCnt="0"/>
      <dgm:spPr/>
    </dgm:pt>
    <dgm:pt modelId="{1EEF84A3-DAD4-4F2B-ABAB-F5566394CD7C}" type="pres">
      <dgm:prSet presAssocID="{33B285C6-DA42-4430-A6B7-C875B8570D3C}" presName="LevelOneTextNode" presStyleLbl="node0" presStyleIdx="0" presStyleCnt="1">
        <dgm:presLayoutVars>
          <dgm:chPref val="3"/>
        </dgm:presLayoutVars>
      </dgm:prSet>
      <dgm:spPr/>
    </dgm:pt>
    <dgm:pt modelId="{48906C47-53C9-4FF7-89DD-DB74FF0475DB}" type="pres">
      <dgm:prSet presAssocID="{33B285C6-DA42-4430-A6B7-C875B8570D3C}" presName="level2hierChild" presStyleCnt="0"/>
      <dgm:spPr/>
    </dgm:pt>
    <dgm:pt modelId="{D9F56991-73EC-4BC5-97F2-F57721568471}" type="pres">
      <dgm:prSet presAssocID="{66F57932-890F-4331-8185-C795D6385F02}" presName="conn2-1" presStyleLbl="parChTrans1D2" presStyleIdx="0" presStyleCnt="3"/>
      <dgm:spPr/>
    </dgm:pt>
    <dgm:pt modelId="{942A2E87-DF2F-45CB-85B0-F64EF4842A2A}" type="pres">
      <dgm:prSet presAssocID="{66F57932-890F-4331-8185-C795D6385F02}" presName="connTx" presStyleLbl="parChTrans1D2" presStyleIdx="0" presStyleCnt="3"/>
      <dgm:spPr/>
    </dgm:pt>
    <dgm:pt modelId="{66818954-32E7-4171-AF37-2B64EC8736F1}" type="pres">
      <dgm:prSet presAssocID="{F1150295-2D9C-4ECA-BCDE-D117981BE836}" presName="root2" presStyleCnt="0"/>
      <dgm:spPr/>
    </dgm:pt>
    <dgm:pt modelId="{644E7004-104F-4865-99BB-20C40E536BE7}" type="pres">
      <dgm:prSet presAssocID="{F1150295-2D9C-4ECA-BCDE-D117981BE836}" presName="LevelTwoTextNode" presStyleLbl="node2" presStyleIdx="0" presStyleCnt="3">
        <dgm:presLayoutVars>
          <dgm:chPref val="3"/>
        </dgm:presLayoutVars>
      </dgm:prSet>
      <dgm:spPr/>
    </dgm:pt>
    <dgm:pt modelId="{C679FE9E-D94B-467C-9733-DCD2EF5519B7}" type="pres">
      <dgm:prSet presAssocID="{F1150295-2D9C-4ECA-BCDE-D117981BE836}" presName="level3hierChild" presStyleCnt="0"/>
      <dgm:spPr/>
    </dgm:pt>
    <dgm:pt modelId="{C3FDD7D9-F0EF-424F-99CC-D2B135D9DC05}" type="pres">
      <dgm:prSet presAssocID="{16692861-8545-4801-96EC-D0BCF200E43A}" presName="conn2-1" presStyleLbl="parChTrans1D3" presStyleIdx="0" presStyleCnt="6"/>
      <dgm:spPr/>
    </dgm:pt>
    <dgm:pt modelId="{CF40839F-063C-4A0A-B6C3-659B54D8759A}" type="pres">
      <dgm:prSet presAssocID="{16692861-8545-4801-96EC-D0BCF200E43A}" presName="connTx" presStyleLbl="parChTrans1D3" presStyleIdx="0" presStyleCnt="6"/>
      <dgm:spPr/>
    </dgm:pt>
    <dgm:pt modelId="{431E32BE-E087-4481-A621-955B6046BA87}" type="pres">
      <dgm:prSet presAssocID="{B9A0C4E5-F62F-440D-B152-260C1D6C2178}" presName="root2" presStyleCnt="0"/>
      <dgm:spPr/>
    </dgm:pt>
    <dgm:pt modelId="{699695B6-4249-4DDF-B3D7-26781C67E853}" type="pres">
      <dgm:prSet presAssocID="{B9A0C4E5-F62F-440D-B152-260C1D6C2178}" presName="LevelTwoTextNode" presStyleLbl="node3" presStyleIdx="0" presStyleCnt="6">
        <dgm:presLayoutVars>
          <dgm:chPref val="3"/>
        </dgm:presLayoutVars>
      </dgm:prSet>
      <dgm:spPr>
        <a:xfrm>
          <a:off x="5343571" y="1118"/>
          <a:ext cx="2001372" cy="610174"/>
        </a:xfrm>
        <a:prstGeom prst="rect">
          <a:avLst/>
        </a:prstGeom>
      </dgm:spPr>
    </dgm:pt>
    <dgm:pt modelId="{489B9636-B412-47D9-B7E4-2FA7E5313878}" type="pres">
      <dgm:prSet presAssocID="{B9A0C4E5-F62F-440D-B152-260C1D6C2178}" presName="level3hierChild" presStyleCnt="0"/>
      <dgm:spPr/>
    </dgm:pt>
    <dgm:pt modelId="{C88E7AA7-8150-4A10-934C-166FE75232B1}" type="pres">
      <dgm:prSet presAssocID="{55D3F7AE-0B7C-4839-BFF2-3B56D73B49A0}" presName="conn2-1" presStyleLbl="parChTrans1D3" presStyleIdx="1" presStyleCnt="6"/>
      <dgm:spPr/>
    </dgm:pt>
    <dgm:pt modelId="{9E14C904-CD96-428C-8299-A2D6A96D0300}" type="pres">
      <dgm:prSet presAssocID="{55D3F7AE-0B7C-4839-BFF2-3B56D73B49A0}" presName="connTx" presStyleLbl="parChTrans1D3" presStyleIdx="1" presStyleCnt="6"/>
      <dgm:spPr/>
    </dgm:pt>
    <dgm:pt modelId="{3361AE64-67DF-4118-BBD6-CD96CD7C609B}" type="pres">
      <dgm:prSet presAssocID="{25A5B1FD-3D0C-40BB-B997-09972358F56D}" presName="root2" presStyleCnt="0"/>
      <dgm:spPr/>
    </dgm:pt>
    <dgm:pt modelId="{C13D5BD7-3122-4317-A828-BE142037EE67}" type="pres">
      <dgm:prSet presAssocID="{25A5B1FD-3D0C-40BB-B997-09972358F56D}" presName="LevelTwoTextNode" presStyleLbl="node3" presStyleIdx="1" presStyleCnt="6">
        <dgm:presLayoutVars>
          <dgm:chPref val="3"/>
        </dgm:presLayoutVars>
      </dgm:prSet>
      <dgm:spPr>
        <a:xfrm>
          <a:off x="5343571" y="763836"/>
          <a:ext cx="2001372" cy="610174"/>
        </a:xfrm>
        <a:prstGeom prst="rect">
          <a:avLst/>
        </a:prstGeom>
      </dgm:spPr>
    </dgm:pt>
    <dgm:pt modelId="{885BF712-CEA7-44C2-8A1C-A9C3CDDD903C}" type="pres">
      <dgm:prSet presAssocID="{25A5B1FD-3D0C-40BB-B997-09972358F56D}" presName="level3hierChild" presStyleCnt="0"/>
      <dgm:spPr/>
    </dgm:pt>
    <dgm:pt modelId="{4592FAAF-A6AE-4588-BD29-A4E0B9AE9547}" type="pres">
      <dgm:prSet presAssocID="{8D90ECFD-88EF-4E1F-A32A-E78B9D02378F}" presName="conn2-1" presStyleLbl="parChTrans1D3" presStyleIdx="2" presStyleCnt="6"/>
      <dgm:spPr/>
    </dgm:pt>
    <dgm:pt modelId="{A6A09C88-A41B-4B49-9555-6F29E9D41EFA}" type="pres">
      <dgm:prSet presAssocID="{8D90ECFD-88EF-4E1F-A32A-E78B9D02378F}" presName="connTx" presStyleLbl="parChTrans1D3" presStyleIdx="2" presStyleCnt="6"/>
      <dgm:spPr/>
    </dgm:pt>
    <dgm:pt modelId="{C62FE1AD-EDA1-4E5F-BA54-59CE2C221F6A}" type="pres">
      <dgm:prSet presAssocID="{02113B02-003C-4DA9-9ACF-C042E604EC61}" presName="root2" presStyleCnt="0"/>
      <dgm:spPr/>
    </dgm:pt>
    <dgm:pt modelId="{EA6EBE0B-FC1C-4FA7-9D79-5143DC11A59A}" type="pres">
      <dgm:prSet presAssocID="{02113B02-003C-4DA9-9ACF-C042E604EC61}" presName="LevelTwoTextNode" presStyleLbl="node3" presStyleIdx="2" presStyleCnt="6">
        <dgm:presLayoutVars>
          <dgm:chPref val="3"/>
        </dgm:presLayoutVars>
      </dgm:prSet>
      <dgm:spPr>
        <a:xfrm>
          <a:off x="5343571" y="1526555"/>
          <a:ext cx="2001372" cy="610174"/>
        </a:xfrm>
        <a:prstGeom prst="rect">
          <a:avLst/>
        </a:prstGeom>
      </dgm:spPr>
    </dgm:pt>
    <dgm:pt modelId="{8CAB61AC-A005-469A-A652-D869A6E36596}" type="pres">
      <dgm:prSet presAssocID="{02113B02-003C-4DA9-9ACF-C042E604EC61}" presName="level3hierChild" presStyleCnt="0"/>
      <dgm:spPr/>
    </dgm:pt>
    <dgm:pt modelId="{4E68F021-79C6-4627-BBB7-52892DF4939E}" type="pres">
      <dgm:prSet presAssocID="{8B3A0C40-7BA4-4912-A48D-63CBFC6F23AE}" presName="conn2-1" presStyleLbl="parChTrans1D2" presStyleIdx="1" presStyleCnt="3"/>
      <dgm:spPr/>
    </dgm:pt>
    <dgm:pt modelId="{589D56F2-9541-419D-A247-35511986A3A5}" type="pres">
      <dgm:prSet presAssocID="{8B3A0C40-7BA4-4912-A48D-63CBFC6F23AE}" presName="connTx" presStyleLbl="parChTrans1D2" presStyleIdx="1" presStyleCnt="3"/>
      <dgm:spPr/>
    </dgm:pt>
    <dgm:pt modelId="{E8211766-ABB2-4166-BC93-318B0125680E}" type="pres">
      <dgm:prSet presAssocID="{2EC0309A-5CA3-4F35-8C33-C42DD0C81A9C}" presName="root2" presStyleCnt="0"/>
      <dgm:spPr/>
    </dgm:pt>
    <dgm:pt modelId="{15FC2B9E-3BF9-41F3-B276-49125BCB475F}" type="pres">
      <dgm:prSet presAssocID="{2EC0309A-5CA3-4F35-8C33-C42DD0C81A9C}" presName="LevelTwoTextNode" presStyleLbl="node2" presStyleIdx="1" presStyleCnt="3">
        <dgm:presLayoutVars>
          <dgm:chPref val="3"/>
        </dgm:presLayoutVars>
      </dgm:prSet>
      <dgm:spPr/>
    </dgm:pt>
    <dgm:pt modelId="{7C98728D-D772-47CB-AD68-A6FA0BCD188B}" type="pres">
      <dgm:prSet presAssocID="{2EC0309A-5CA3-4F35-8C33-C42DD0C81A9C}" presName="level3hierChild" presStyleCnt="0"/>
      <dgm:spPr/>
    </dgm:pt>
    <dgm:pt modelId="{C98B7801-129D-4ABD-91B3-55FDA9BE3AB7}" type="pres">
      <dgm:prSet presAssocID="{81D74D7C-D6CF-42E8-AE14-4FA01D336862}" presName="conn2-1" presStyleLbl="parChTrans1D3" presStyleIdx="3" presStyleCnt="6"/>
      <dgm:spPr/>
    </dgm:pt>
    <dgm:pt modelId="{ABD070F5-3E24-43E8-991A-5032F0EC9C6E}" type="pres">
      <dgm:prSet presAssocID="{81D74D7C-D6CF-42E8-AE14-4FA01D336862}" presName="connTx" presStyleLbl="parChTrans1D3" presStyleIdx="3" presStyleCnt="6"/>
      <dgm:spPr/>
    </dgm:pt>
    <dgm:pt modelId="{106EB40C-EB76-4D55-A273-4C3DE0193970}" type="pres">
      <dgm:prSet presAssocID="{8F29A746-8F07-404E-BEE5-30A9E56E2498}" presName="root2" presStyleCnt="0"/>
      <dgm:spPr/>
    </dgm:pt>
    <dgm:pt modelId="{7455D1F6-8D75-4876-A71E-02695390414B}" type="pres">
      <dgm:prSet presAssocID="{8F29A746-8F07-404E-BEE5-30A9E56E2498}" presName="LevelTwoTextNode" presStyleLbl="node3" presStyleIdx="3" presStyleCnt="6">
        <dgm:presLayoutVars>
          <dgm:chPref val="3"/>
        </dgm:presLayoutVars>
      </dgm:prSet>
      <dgm:spPr>
        <a:xfrm>
          <a:off x="5343571" y="2289273"/>
          <a:ext cx="2001372" cy="610174"/>
        </a:xfrm>
        <a:prstGeom prst="rect">
          <a:avLst/>
        </a:prstGeom>
      </dgm:spPr>
    </dgm:pt>
    <dgm:pt modelId="{2265D4C6-EDFF-45BC-914B-FCC63988B262}" type="pres">
      <dgm:prSet presAssocID="{8F29A746-8F07-404E-BEE5-30A9E56E2498}" presName="level3hierChild" presStyleCnt="0"/>
      <dgm:spPr/>
    </dgm:pt>
    <dgm:pt modelId="{CD5E5351-4A47-4244-A30D-353A1CA1D51F}" type="pres">
      <dgm:prSet presAssocID="{3BAF589F-74F7-451B-9F8A-79DDE50A6DEE}" presName="conn2-1" presStyleLbl="parChTrans1D3" presStyleIdx="4" presStyleCnt="6"/>
      <dgm:spPr/>
    </dgm:pt>
    <dgm:pt modelId="{E3C10351-82E1-464A-83AB-A7F04ABB4B63}" type="pres">
      <dgm:prSet presAssocID="{3BAF589F-74F7-451B-9F8A-79DDE50A6DEE}" presName="connTx" presStyleLbl="parChTrans1D3" presStyleIdx="4" presStyleCnt="6"/>
      <dgm:spPr/>
    </dgm:pt>
    <dgm:pt modelId="{9EBD818E-56E2-45DF-9B0B-B7C8503B1360}" type="pres">
      <dgm:prSet presAssocID="{60B4A9E1-2945-4914-A795-B92DC66EE744}" presName="root2" presStyleCnt="0"/>
      <dgm:spPr/>
    </dgm:pt>
    <dgm:pt modelId="{3EE6B06C-7C54-436D-ADEA-0E5E45D14743}" type="pres">
      <dgm:prSet presAssocID="{60B4A9E1-2945-4914-A795-B92DC66EE744}" presName="LevelTwoTextNode" presStyleLbl="node3" presStyleIdx="4" presStyleCnt="6">
        <dgm:presLayoutVars>
          <dgm:chPref val="3"/>
        </dgm:presLayoutVars>
      </dgm:prSet>
      <dgm:spPr>
        <a:xfrm>
          <a:off x="5343571" y="3051991"/>
          <a:ext cx="2001372" cy="610174"/>
        </a:xfrm>
        <a:prstGeom prst="rect">
          <a:avLst/>
        </a:prstGeom>
      </dgm:spPr>
    </dgm:pt>
    <dgm:pt modelId="{185921F2-E66E-42C9-826B-8D4D8916C1A4}" type="pres">
      <dgm:prSet presAssocID="{60B4A9E1-2945-4914-A795-B92DC66EE744}" presName="level3hierChild" presStyleCnt="0"/>
      <dgm:spPr/>
    </dgm:pt>
    <dgm:pt modelId="{5A47E599-E5CC-4E17-81A4-A53C84BA5BF8}" type="pres">
      <dgm:prSet presAssocID="{70717D21-9EB0-4A06-A053-25B100B60D67}" presName="conn2-1" presStyleLbl="parChTrans1D2" presStyleIdx="2" presStyleCnt="3"/>
      <dgm:spPr/>
    </dgm:pt>
    <dgm:pt modelId="{2DF8008E-6C2D-44A0-AF4D-49201DCD73A9}" type="pres">
      <dgm:prSet presAssocID="{70717D21-9EB0-4A06-A053-25B100B60D67}" presName="connTx" presStyleLbl="parChTrans1D2" presStyleIdx="2" presStyleCnt="3"/>
      <dgm:spPr/>
    </dgm:pt>
    <dgm:pt modelId="{468F7BDE-4BA6-439C-BABE-CFD5EB837B10}" type="pres">
      <dgm:prSet presAssocID="{99AC70D8-B15A-42FE-BF66-91685C465BA0}" presName="root2" presStyleCnt="0"/>
      <dgm:spPr/>
    </dgm:pt>
    <dgm:pt modelId="{F0E8C0A2-B85A-4B7A-B9C7-1AE82FD5712D}" type="pres">
      <dgm:prSet presAssocID="{99AC70D8-B15A-42FE-BF66-91685C465BA0}" presName="LevelTwoTextNode" presStyleLbl="node2" presStyleIdx="2" presStyleCnt="3">
        <dgm:presLayoutVars>
          <dgm:chPref val="3"/>
        </dgm:presLayoutVars>
      </dgm:prSet>
      <dgm:spPr/>
    </dgm:pt>
    <dgm:pt modelId="{7BD39D58-17DE-4A85-A7B2-13BCF48225DC}" type="pres">
      <dgm:prSet presAssocID="{99AC70D8-B15A-42FE-BF66-91685C465BA0}" presName="level3hierChild" presStyleCnt="0"/>
      <dgm:spPr/>
    </dgm:pt>
    <dgm:pt modelId="{70400C06-FE2A-4C6F-8D38-E9E0AACCF356}" type="pres">
      <dgm:prSet presAssocID="{CF5EE504-4D3A-4A70-B22F-D4A57FA78DB1}" presName="conn2-1" presStyleLbl="parChTrans1D3" presStyleIdx="5" presStyleCnt="6"/>
      <dgm:spPr/>
    </dgm:pt>
    <dgm:pt modelId="{32CC31D5-38E7-4382-928A-7F81F19A6D99}" type="pres">
      <dgm:prSet presAssocID="{CF5EE504-4D3A-4A70-B22F-D4A57FA78DB1}" presName="connTx" presStyleLbl="parChTrans1D3" presStyleIdx="5" presStyleCnt="6"/>
      <dgm:spPr/>
    </dgm:pt>
    <dgm:pt modelId="{F10D774D-A135-4CD5-BF1D-E46759C6B185}" type="pres">
      <dgm:prSet presAssocID="{B03C48FC-54EE-468C-AAFF-088EEE9E0143}" presName="root2" presStyleCnt="0"/>
      <dgm:spPr/>
    </dgm:pt>
    <dgm:pt modelId="{F0044C28-5DFB-4644-AEBD-8B76A70CBA27}" type="pres">
      <dgm:prSet presAssocID="{B03C48FC-54EE-468C-AAFF-088EEE9E0143}" presName="LevelTwoTextNode" presStyleLbl="node3" presStyleIdx="5" presStyleCnt="6">
        <dgm:presLayoutVars>
          <dgm:chPref val="3"/>
        </dgm:presLayoutVars>
      </dgm:prSet>
      <dgm:spPr>
        <a:xfrm>
          <a:off x="5343571" y="3814709"/>
          <a:ext cx="2001372" cy="610174"/>
        </a:xfrm>
        <a:prstGeom prst="rect">
          <a:avLst/>
        </a:prstGeom>
      </dgm:spPr>
    </dgm:pt>
    <dgm:pt modelId="{AAAAC3BD-B85B-4E85-A370-2F112B9141CC}" type="pres">
      <dgm:prSet presAssocID="{B03C48FC-54EE-468C-AAFF-088EEE9E0143}" presName="level3hierChild" presStyleCnt="0"/>
      <dgm:spPr/>
    </dgm:pt>
  </dgm:ptLst>
  <dgm:cxnLst>
    <dgm:cxn modelId="{AA24C600-C460-40BD-86EC-53937C8C4A44}" type="presOf" srcId="{66F57932-890F-4331-8185-C795D6385F02}" destId="{D9F56991-73EC-4BC5-97F2-F57721568471}" srcOrd="0" destOrd="0" presId="urn:microsoft.com/office/officeart/2008/layout/HorizontalMultiLevelHierarchy"/>
    <dgm:cxn modelId="{5A0CF900-043C-4544-8154-0DA08D7F9DFF}" type="presOf" srcId="{70717D21-9EB0-4A06-A053-25B100B60D67}" destId="{5A47E599-E5CC-4E17-81A4-A53C84BA5BF8}" srcOrd="0" destOrd="0" presId="urn:microsoft.com/office/officeart/2008/layout/HorizontalMultiLevelHierarchy"/>
    <dgm:cxn modelId="{401EBF01-3D44-4953-8D03-EA3A2EF345BB}" srcId="{99AC70D8-B15A-42FE-BF66-91685C465BA0}" destId="{B03C48FC-54EE-468C-AAFF-088EEE9E0143}" srcOrd="0" destOrd="0" parTransId="{CF5EE504-4D3A-4A70-B22F-D4A57FA78DB1}" sibTransId="{604341E2-81F0-47B2-BCF8-DB02DD6569BF}"/>
    <dgm:cxn modelId="{D7C3CC16-96F0-46A8-8A19-E7ACE6261E15}" type="presOf" srcId="{16692861-8545-4801-96EC-D0BCF200E43A}" destId="{C3FDD7D9-F0EF-424F-99CC-D2B135D9DC05}" srcOrd="0" destOrd="0" presId="urn:microsoft.com/office/officeart/2008/layout/HorizontalMultiLevelHierarchy"/>
    <dgm:cxn modelId="{2C70C91A-8EC5-4221-B512-624BA804332A}" type="presOf" srcId="{81D74D7C-D6CF-42E8-AE14-4FA01D336862}" destId="{C98B7801-129D-4ABD-91B3-55FDA9BE3AB7}" srcOrd="0" destOrd="0" presId="urn:microsoft.com/office/officeart/2008/layout/HorizontalMultiLevelHierarchy"/>
    <dgm:cxn modelId="{1557251B-9DCC-4AEF-B39B-ABBB737F74D2}" type="presOf" srcId="{25A5B1FD-3D0C-40BB-B997-09972358F56D}" destId="{C13D5BD7-3122-4317-A828-BE142037EE67}" srcOrd="0" destOrd="0" presId="urn:microsoft.com/office/officeart/2008/layout/HorizontalMultiLevelHierarchy"/>
    <dgm:cxn modelId="{0D85722F-0724-4520-8F9C-12306ECC830A}" type="presOf" srcId="{B9A0C4E5-F62F-440D-B152-260C1D6C2178}" destId="{699695B6-4249-4DDF-B3D7-26781C67E853}" srcOrd="0" destOrd="0" presId="urn:microsoft.com/office/officeart/2008/layout/HorizontalMultiLevelHierarchy"/>
    <dgm:cxn modelId="{AD12B42F-6780-45F2-AC65-04C3B35B093D}" type="presOf" srcId="{8D90ECFD-88EF-4E1F-A32A-E78B9D02378F}" destId="{4592FAAF-A6AE-4588-BD29-A4E0B9AE9547}" srcOrd="0" destOrd="0" presId="urn:microsoft.com/office/officeart/2008/layout/HorizontalMultiLevelHierarchy"/>
    <dgm:cxn modelId="{EFB20D43-9C4B-4EAA-B787-FA89B0E3C31C}" type="presOf" srcId="{8B3A0C40-7BA4-4912-A48D-63CBFC6F23AE}" destId="{589D56F2-9541-419D-A247-35511986A3A5}" srcOrd="1" destOrd="0" presId="urn:microsoft.com/office/officeart/2008/layout/HorizontalMultiLevelHierarchy"/>
    <dgm:cxn modelId="{E322EB49-2E85-4C8E-8D7E-BA9BE17B60F2}" type="presOf" srcId="{66F57932-890F-4331-8185-C795D6385F02}" destId="{942A2E87-DF2F-45CB-85B0-F64EF4842A2A}" srcOrd="1" destOrd="0" presId="urn:microsoft.com/office/officeart/2008/layout/HorizontalMultiLevelHierarchy"/>
    <dgm:cxn modelId="{0C687670-792F-4B3A-BB3E-40AFE116EB54}" type="presOf" srcId="{16692861-8545-4801-96EC-D0BCF200E43A}" destId="{CF40839F-063C-4A0A-B6C3-659B54D8759A}" srcOrd="1" destOrd="0" presId="urn:microsoft.com/office/officeart/2008/layout/HorizontalMultiLevelHierarchy"/>
    <dgm:cxn modelId="{DF04DB70-047A-4627-A063-7D5675B86158}" srcId="{897A3A90-DAD3-47B5-BEA1-9381F0FE133E}" destId="{33B285C6-DA42-4430-A6B7-C875B8570D3C}" srcOrd="0" destOrd="0" parTransId="{B014B833-8B81-4A26-ADF6-2960E3EB483F}" sibTransId="{1034413E-C7A9-402B-8858-F5B942AC478C}"/>
    <dgm:cxn modelId="{25251871-47ED-4246-BB8D-36DE26B8CEA3}" type="presOf" srcId="{B03C48FC-54EE-468C-AAFF-088EEE9E0143}" destId="{F0044C28-5DFB-4644-AEBD-8B76A70CBA27}" srcOrd="0" destOrd="0" presId="urn:microsoft.com/office/officeart/2008/layout/HorizontalMultiLevelHierarchy"/>
    <dgm:cxn modelId="{3AA6C153-C723-4D84-A07B-FB025CD6DF3A}" type="presOf" srcId="{55D3F7AE-0B7C-4839-BFF2-3B56D73B49A0}" destId="{9E14C904-CD96-428C-8299-A2D6A96D0300}" srcOrd="1" destOrd="0" presId="urn:microsoft.com/office/officeart/2008/layout/HorizontalMultiLevelHierarchy"/>
    <dgm:cxn modelId="{BC1BFF53-EA9E-4AC5-8326-5F03410613D6}" srcId="{33B285C6-DA42-4430-A6B7-C875B8570D3C}" destId="{99AC70D8-B15A-42FE-BF66-91685C465BA0}" srcOrd="2" destOrd="0" parTransId="{70717D21-9EB0-4A06-A053-25B100B60D67}" sibTransId="{69D5D9F8-AB54-4A6D-8535-694194D4A154}"/>
    <dgm:cxn modelId="{49E64B77-6EBD-48FB-B3AC-63927180CD2D}" type="presOf" srcId="{CF5EE504-4D3A-4A70-B22F-D4A57FA78DB1}" destId="{32CC31D5-38E7-4382-928A-7F81F19A6D99}" srcOrd="1" destOrd="0" presId="urn:microsoft.com/office/officeart/2008/layout/HorizontalMultiLevelHierarchy"/>
    <dgm:cxn modelId="{045DC95A-D1F1-412B-85DC-B331C81B1CDE}" srcId="{2EC0309A-5CA3-4F35-8C33-C42DD0C81A9C}" destId="{8F29A746-8F07-404E-BEE5-30A9E56E2498}" srcOrd="0" destOrd="0" parTransId="{81D74D7C-D6CF-42E8-AE14-4FA01D336862}" sibTransId="{286F11B7-71DD-4A87-80D3-1BC0786F4DE2}"/>
    <dgm:cxn modelId="{51BB527D-676F-4E0B-9463-2D882DC04DCD}" srcId="{F1150295-2D9C-4ECA-BCDE-D117981BE836}" destId="{02113B02-003C-4DA9-9ACF-C042E604EC61}" srcOrd="2" destOrd="0" parTransId="{8D90ECFD-88EF-4E1F-A32A-E78B9D02378F}" sibTransId="{7D27B797-727C-4D23-B1A8-1F0DE6EEA48F}"/>
    <dgm:cxn modelId="{F4441A8A-EDE1-4C3B-A736-E6A508344DB3}" type="presOf" srcId="{897A3A90-DAD3-47B5-BEA1-9381F0FE133E}" destId="{BD283730-EDD4-4287-AFA9-9C52A2018B57}" srcOrd="0" destOrd="0" presId="urn:microsoft.com/office/officeart/2008/layout/HorizontalMultiLevelHierarchy"/>
    <dgm:cxn modelId="{CBF4D196-9AA1-4A23-9646-88E2D2149BA4}" srcId="{F1150295-2D9C-4ECA-BCDE-D117981BE836}" destId="{B9A0C4E5-F62F-440D-B152-260C1D6C2178}" srcOrd="0" destOrd="0" parTransId="{16692861-8545-4801-96EC-D0BCF200E43A}" sibTransId="{6BD9F525-CA32-4142-AD97-21A7AE3E2AC7}"/>
    <dgm:cxn modelId="{8DB4E298-EDDF-4B64-B88A-EC64BD8F48B7}" srcId="{2EC0309A-5CA3-4F35-8C33-C42DD0C81A9C}" destId="{60B4A9E1-2945-4914-A795-B92DC66EE744}" srcOrd="1" destOrd="0" parTransId="{3BAF589F-74F7-451B-9F8A-79DDE50A6DEE}" sibTransId="{FFABD956-FC7B-4522-9F8E-B127D90DCCAB}"/>
    <dgm:cxn modelId="{D4A7019F-4289-4A9D-A425-A9D563F3C142}" type="presOf" srcId="{2EC0309A-5CA3-4F35-8C33-C42DD0C81A9C}" destId="{15FC2B9E-3BF9-41F3-B276-49125BCB475F}" srcOrd="0" destOrd="0" presId="urn:microsoft.com/office/officeart/2008/layout/HorizontalMultiLevelHierarchy"/>
    <dgm:cxn modelId="{EDA616A4-929E-40C9-A3C4-401F36D9DE8E}" type="presOf" srcId="{55D3F7AE-0B7C-4839-BFF2-3B56D73B49A0}" destId="{C88E7AA7-8150-4A10-934C-166FE75232B1}" srcOrd="0" destOrd="0" presId="urn:microsoft.com/office/officeart/2008/layout/HorizontalMultiLevelHierarchy"/>
    <dgm:cxn modelId="{0F6AA7AA-1335-450C-A762-1A6CAE5F67AC}" type="presOf" srcId="{81D74D7C-D6CF-42E8-AE14-4FA01D336862}" destId="{ABD070F5-3E24-43E8-991A-5032F0EC9C6E}" srcOrd="1" destOrd="0" presId="urn:microsoft.com/office/officeart/2008/layout/HorizontalMultiLevelHierarchy"/>
    <dgm:cxn modelId="{06F2FCB1-59D3-4973-B57C-B2FBFD4280FE}" type="presOf" srcId="{CF5EE504-4D3A-4A70-B22F-D4A57FA78DB1}" destId="{70400C06-FE2A-4C6F-8D38-E9E0AACCF356}" srcOrd="0" destOrd="0" presId="urn:microsoft.com/office/officeart/2008/layout/HorizontalMultiLevelHierarchy"/>
    <dgm:cxn modelId="{82715ABF-10F8-4BF9-8975-1A921A399D33}" srcId="{F1150295-2D9C-4ECA-BCDE-D117981BE836}" destId="{25A5B1FD-3D0C-40BB-B997-09972358F56D}" srcOrd="1" destOrd="0" parTransId="{55D3F7AE-0B7C-4839-BFF2-3B56D73B49A0}" sibTransId="{4D02C226-641D-417B-B80F-D9D399196A87}"/>
    <dgm:cxn modelId="{85C27DC0-4E24-405E-A6E5-CDFFEB36DD64}" type="presOf" srcId="{60B4A9E1-2945-4914-A795-B92DC66EE744}" destId="{3EE6B06C-7C54-436D-ADEA-0E5E45D14743}" srcOrd="0" destOrd="0" presId="urn:microsoft.com/office/officeart/2008/layout/HorizontalMultiLevelHierarchy"/>
    <dgm:cxn modelId="{F36A21C7-5BA9-4B64-87B3-371563027440}" type="presOf" srcId="{8D90ECFD-88EF-4E1F-A32A-E78B9D02378F}" destId="{A6A09C88-A41B-4B49-9555-6F29E9D41EFA}" srcOrd="1" destOrd="0" presId="urn:microsoft.com/office/officeart/2008/layout/HorizontalMultiLevelHierarchy"/>
    <dgm:cxn modelId="{5F92B1C8-4312-4AE1-8820-042BF93380D3}" srcId="{33B285C6-DA42-4430-A6B7-C875B8570D3C}" destId="{F1150295-2D9C-4ECA-BCDE-D117981BE836}" srcOrd="0" destOrd="0" parTransId="{66F57932-890F-4331-8185-C795D6385F02}" sibTransId="{9695530F-E508-4355-AD00-80A4C4583AD8}"/>
    <dgm:cxn modelId="{C82A71CB-5887-44C8-89BB-4D8F0377BA78}" type="presOf" srcId="{3BAF589F-74F7-451B-9F8A-79DDE50A6DEE}" destId="{CD5E5351-4A47-4244-A30D-353A1CA1D51F}" srcOrd="0" destOrd="0" presId="urn:microsoft.com/office/officeart/2008/layout/HorizontalMultiLevelHierarchy"/>
    <dgm:cxn modelId="{ACA059CE-E07E-4CDB-8C11-06022C1D0EFC}" type="presOf" srcId="{02113B02-003C-4DA9-9ACF-C042E604EC61}" destId="{EA6EBE0B-FC1C-4FA7-9D79-5143DC11A59A}" srcOrd="0" destOrd="0" presId="urn:microsoft.com/office/officeart/2008/layout/HorizontalMultiLevelHierarchy"/>
    <dgm:cxn modelId="{4DD41AD0-0A3E-45FB-A2BB-62C38E08A26D}" type="presOf" srcId="{99AC70D8-B15A-42FE-BF66-91685C465BA0}" destId="{F0E8C0A2-B85A-4B7A-B9C7-1AE82FD5712D}" srcOrd="0" destOrd="0" presId="urn:microsoft.com/office/officeart/2008/layout/HorizontalMultiLevelHierarchy"/>
    <dgm:cxn modelId="{52AA19D5-8F07-4D78-A652-9EB86A70EEDC}" type="presOf" srcId="{F1150295-2D9C-4ECA-BCDE-D117981BE836}" destId="{644E7004-104F-4865-99BB-20C40E536BE7}" srcOrd="0" destOrd="0" presId="urn:microsoft.com/office/officeart/2008/layout/HorizontalMultiLevelHierarchy"/>
    <dgm:cxn modelId="{FB4A20DE-8881-498F-AB0E-1C38EE43F47E}" type="presOf" srcId="{33B285C6-DA42-4430-A6B7-C875B8570D3C}" destId="{1EEF84A3-DAD4-4F2B-ABAB-F5566394CD7C}" srcOrd="0" destOrd="0" presId="urn:microsoft.com/office/officeart/2008/layout/HorizontalMultiLevelHierarchy"/>
    <dgm:cxn modelId="{482EFAE4-15BB-48BA-9C16-3E24CFF1FAC4}" type="presOf" srcId="{8F29A746-8F07-404E-BEE5-30A9E56E2498}" destId="{7455D1F6-8D75-4876-A71E-02695390414B}" srcOrd="0" destOrd="0" presId="urn:microsoft.com/office/officeart/2008/layout/HorizontalMultiLevelHierarchy"/>
    <dgm:cxn modelId="{3D7B1DF6-7700-415D-B4AC-E3107BC364F6}" type="presOf" srcId="{70717D21-9EB0-4A06-A053-25B100B60D67}" destId="{2DF8008E-6C2D-44A0-AF4D-49201DCD73A9}" srcOrd="1" destOrd="0" presId="urn:microsoft.com/office/officeart/2008/layout/HorizontalMultiLevelHierarchy"/>
    <dgm:cxn modelId="{726E7EF8-D6A3-454D-9D32-3F61E6E4EA6B}" srcId="{33B285C6-DA42-4430-A6B7-C875B8570D3C}" destId="{2EC0309A-5CA3-4F35-8C33-C42DD0C81A9C}" srcOrd="1" destOrd="0" parTransId="{8B3A0C40-7BA4-4912-A48D-63CBFC6F23AE}" sibTransId="{46056E0D-0E73-47CE-AFA1-EC0E4BF48A90}"/>
    <dgm:cxn modelId="{432729FB-9FB0-473C-AB11-2E3A616A091B}" type="presOf" srcId="{3BAF589F-74F7-451B-9F8A-79DDE50A6DEE}" destId="{E3C10351-82E1-464A-83AB-A7F04ABB4B63}" srcOrd="1" destOrd="0" presId="urn:microsoft.com/office/officeart/2008/layout/HorizontalMultiLevelHierarchy"/>
    <dgm:cxn modelId="{E1DBF6FB-B32E-41F4-AC9B-35BF5D06C473}" type="presOf" srcId="{8B3A0C40-7BA4-4912-A48D-63CBFC6F23AE}" destId="{4E68F021-79C6-4627-BBB7-52892DF4939E}" srcOrd="0" destOrd="0" presId="urn:microsoft.com/office/officeart/2008/layout/HorizontalMultiLevelHierarchy"/>
    <dgm:cxn modelId="{D847438E-5C13-4679-AC3C-690731F0C401}" type="presParOf" srcId="{BD283730-EDD4-4287-AFA9-9C52A2018B57}" destId="{55151471-F5B8-4A93-BD7F-724E6FA3E269}" srcOrd="0" destOrd="0" presId="urn:microsoft.com/office/officeart/2008/layout/HorizontalMultiLevelHierarchy"/>
    <dgm:cxn modelId="{7E7DC83C-B8D3-42CD-888A-CB600C9E5470}" type="presParOf" srcId="{55151471-F5B8-4A93-BD7F-724E6FA3E269}" destId="{1EEF84A3-DAD4-4F2B-ABAB-F5566394CD7C}" srcOrd="0" destOrd="0" presId="urn:microsoft.com/office/officeart/2008/layout/HorizontalMultiLevelHierarchy"/>
    <dgm:cxn modelId="{F6E4ADD2-7C56-4EDA-8DD9-02FB1C33AB6F}" type="presParOf" srcId="{55151471-F5B8-4A93-BD7F-724E6FA3E269}" destId="{48906C47-53C9-4FF7-89DD-DB74FF0475DB}" srcOrd="1" destOrd="0" presId="urn:microsoft.com/office/officeart/2008/layout/HorizontalMultiLevelHierarchy"/>
    <dgm:cxn modelId="{9EA3BDD5-C63D-468F-A174-72128E503BC5}" type="presParOf" srcId="{48906C47-53C9-4FF7-89DD-DB74FF0475DB}" destId="{D9F56991-73EC-4BC5-97F2-F57721568471}" srcOrd="0" destOrd="0" presId="urn:microsoft.com/office/officeart/2008/layout/HorizontalMultiLevelHierarchy"/>
    <dgm:cxn modelId="{B357E69E-C164-46E2-A1BB-CEE415FF445A}" type="presParOf" srcId="{D9F56991-73EC-4BC5-97F2-F57721568471}" destId="{942A2E87-DF2F-45CB-85B0-F64EF4842A2A}" srcOrd="0" destOrd="0" presId="urn:microsoft.com/office/officeart/2008/layout/HorizontalMultiLevelHierarchy"/>
    <dgm:cxn modelId="{05E8EEFE-1299-4F51-B624-E265003EAA02}" type="presParOf" srcId="{48906C47-53C9-4FF7-89DD-DB74FF0475DB}" destId="{66818954-32E7-4171-AF37-2B64EC8736F1}" srcOrd="1" destOrd="0" presId="urn:microsoft.com/office/officeart/2008/layout/HorizontalMultiLevelHierarchy"/>
    <dgm:cxn modelId="{B7E36A16-C5DA-4185-A0B0-FE4A3B1ADCCC}" type="presParOf" srcId="{66818954-32E7-4171-AF37-2B64EC8736F1}" destId="{644E7004-104F-4865-99BB-20C40E536BE7}" srcOrd="0" destOrd="0" presId="urn:microsoft.com/office/officeart/2008/layout/HorizontalMultiLevelHierarchy"/>
    <dgm:cxn modelId="{1BB5A44E-490F-429E-A1F5-31461AC5D9A3}" type="presParOf" srcId="{66818954-32E7-4171-AF37-2B64EC8736F1}" destId="{C679FE9E-D94B-467C-9733-DCD2EF5519B7}" srcOrd="1" destOrd="0" presId="urn:microsoft.com/office/officeart/2008/layout/HorizontalMultiLevelHierarchy"/>
    <dgm:cxn modelId="{FC5C21B4-DFFF-4436-A332-4671ED73565A}" type="presParOf" srcId="{C679FE9E-D94B-467C-9733-DCD2EF5519B7}" destId="{C3FDD7D9-F0EF-424F-99CC-D2B135D9DC05}" srcOrd="0" destOrd="0" presId="urn:microsoft.com/office/officeart/2008/layout/HorizontalMultiLevelHierarchy"/>
    <dgm:cxn modelId="{F6EE2CF5-D987-4DFB-939B-4E14CC7AF8E6}" type="presParOf" srcId="{C3FDD7D9-F0EF-424F-99CC-D2B135D9DC05}" destId="{CF40839F-063C-4A0A-B6C3-659B54D8759A}" srcOrd="0" destOrd="0" presId="urn:microsoft.com/office/officeart/2008/layout/HorizontalMultiLevelHierarchy"/>
    <dgm:cxn modelId="{53B2CD4B-59F2-4FF4-80E5-2BA1354ACB24}" type="presParOf" srcId="{C679FE9E-D94B-467C-9733-DCD2EF5519B7}" destId="{431E32BE-E087-4481-A621-955B6046BA87}" srcOrd="1" destOrd="0" presId="urn:microsoft.com/office/officeart/2008/layout/HorizontalMultiLevelHierarchy"/>
    <dgm:cxn modelId="{166EC77F-737B-45D8-A893-F6C961A54593}" type="presParOf" srcId="{431E32BE-E087-4481-A621-955B6046BA87}" destId="{699695B6-4249-4DDF-B3D7-26781C67E853}" srcOrd="0" destOrd="0" presId="urn:microsoft.com/office/officeart/2008/layout/HorizontalMultiLevelHierarchy"/>
    <dgm:cxn modelId="{DBF9A462-64A4-4BEE-8007-F77D15F63DD8}" type="presParOf" srcId="{431E32BE-E087-4481-A621-955B6046BA87}" destId="{489B9636-B412-47D9-B7E4-2FA7E5313878}" srcOrd="1" destOrd="0" presId="urn:microsoft.com/office/officeart/2008/layout/HorizontalMultiLevelHierarchy"/>
    <dgm:cxn modelId="{A98C294F-9A77-4EDA-8548-6F424C2A6D1B}" type="presParOf" srcId="{C679FE9E-D94B-467C-9733-DCD2EF5519B7}" destId="{C88E7AA7-8150-4A10-934C-166FE75232B1}" srcOrd="2" destOrd="0" presId="urn:microsoft.com/office/officeart/2008/layout/HorizontalMultiLevelHierarchy"/>
    <dgm:cxn modelId="{7853565A-365C-4D67-87DC-CED23DF6B99F}" type="presParOf" srcId="{C88E7AA7-8150-4A10-934C-166FE75232B1}" destId="{9E14C904-CD96-428C-8299-A2D6A96D0300}" srcOrd="0" destOrd="0" presId="urn:microsoft.com/office/officeart/2008/layout/HorizontalMultiLevelHierarchy"/>
    <dgm:cxn modelId="{EB6C9FE6-3A28-40F1-97C5-12E601C99972}" type="presParOf" srcId="{C679FE9E-D94B-467C-9733-DCD2EF5519B7}" destId="{3361AE64-67DF-4118-BBD6-CD96CD7C609B}" srcOrd="3" destOrd="0" presId="urn:microsoft.com/office/officeart/2008/layout/HorizontalMultiLevelHierarchy"/>
    <dgm:cxn modelId="{528C6804-FAC7-4143-89EC-B200DDA6627D}" type="presParOf" srcId="{3361AE64-67DF-4118-BBD6-CD96CD7C609B}" destId="{C13D5BD7-3122-4317-A828-BE142037EE67}" srcOrd="0" destOrd="0" presId="urn:microsoft.com/office/officeart/2008/layout/HorizontalMultiLevelHierarchy"/>
    <dgm:cxn modelId="{14224484-BEA1-4691-A0FA-7579597EE655}" type="presParOf" srcId="{3361AE64-67DF-4118-BBD6-CD96CD7C609B}" destId="{885BF712-CEA7-44C2-8A1C-A9C3CDDD903C}" srcOrd="1" destOrd="0" presId="urn:microsoft.com/office/officeart/2008/layout/HorizontalMultiLevelHierarchy"/>
    <dgm:cxn modelId="{50F11061-BA8B-434E-9F8B-91EB2075A829}" type="presParOf" srcId="{C679FE9E-D94B-467C-9733-DCD2EF5519B7}" destId="{4592FAAF-A6AE-4588-BD29-A4E0B9AE9547}" srcOrd="4" destOrd="0" presId="urn:microsoft.com/office/officeart/2008/layout/HorizontalMultiLevelHierarchy"/>
    <dgm:cxn modelId="{BFD798DD-3106-4401-8750-0E7C038CC5F3}" type="presParOf" srcId="{4592FAAF-A6AE-4588-BD29-A4E0B9AE9547}" destId="{A6A09C88-A41B-4B49-9555-6F29E9D41EFA}" srcOrd="0" destOrd="0" presId="urn:microsoft.com/office/officeart/2008/layout/HorizontalMultiLevelHierarchy"/>
    <dgm:cxn modelId="{4AEA5793-7628-486B-996E-FBC994D7B877}" type="presParOf" srcId="{C679FE9E-D94B-467C-9733-DCD2EF5519B7}" destId="{C62FE1AD-EDA1-4E5F-BA54-59CE2C221F6A}" srcOrd="5" destOrd="0" presId="urn:microsoft.com/office/officeart/2008/layout/HorizontalMultiLevelHierarchy"/>
    <dgm:cxn modelId="{495B98FE-67C1-40B7-AE26-882B4C94B9D8}" type="presParOf" srcId="{C62FE1AD-EDA1-4E5F-BA54-59CE2C221F6A}" destId="{EA6EBE0B-FC1C-4FA7-9D79-5143DC11A59A}" srcOrd="0" destOrd="0" presId="urn:microsoft.com/office/officeart/2008/layout/HorizontalMultiLevelHierarchy"/>
    <dgm:cxn modelId="{F083A62D-4E05-4435-B18D-0D8281C5411C}" type="presParOf" srcId="{C62FE1AD-EDA1-4E5F-BA54-59CE2C221F6A}" destId="{8CAB61AC-A005-469A-A652-D869A6E36596}" srcOrd="1" destOrd="0" presId="urn:microsoft.com/office/officeart/2008/layout/HorizontalMultiLevelHierarchy"/>
    <dgm:cxn modelId="{773FF727-2747-4CC4-BC7F-F4185005AA4F}" type="presParOf" srcId="{48906C47-53C9-4FF7-89DD-DB74FF0475DB}" destId="{4E68F021-79C6-4627-BBB7-52892DF4939E}" srcOrd="2" destOrd="0" presId="urn:microsoft.com/office/officeart/2008/layout/HorizontalMultiLevelHierarchy"/>
    <dgm:cxn modelId="{2CC8257E-797C-4DE9-9207-F2123223D712}" type="presParOf" srcId="{4E68F021-79C6-4627-BBB7-52892DF4939E}" destId="{589D56F2-9541-419D-A247-35511986A3A5}" srcOrd="0" destOrd="0" presId="urn:microsoft.com/office/officeart/2008/layout/HorizontalMultiLevelHierarchy"/>
    <dgm:cxn modelId="{744421B1-CA39-4AE0-BDEF-7DD4484CCD7A}" type="presParOf" srcId="{48906C47-53C9-4FF7-89DD-DB74FF0475DB}" destId="{E8211766-ABB2-4166-BC93-318B0125680E}" srcOrd="3" destOrd="0" presId="urn:microsoft.com/office/officeart/2008/layout/HorizontalMultiLevelHierarchy"/>
    <dgm:cxn modelId="{49FCA9A3-756E-43A1-A8A2-C79FE956297F}" type="presParOf" srcId="{E8211766-ABB2-4166-BC93-318B0125680E}" destId="{15FC2B9E-3BF9-41F3-B276-49125BCB475F}" srcOrd="0" destOrd="0" presId="urn:microsoft.com/office/officeart/2008/layout/HorizontalMultiLevelHierarchy"/>
    <dgm:cxn modelId="{7CD1FDC3-0CC8-407B-A392-F6EDD0E75BE6}" type="presParOf" srcId="{E8211766-ABB2-4166-BC93-318B0125680E}" destId="{7C98728D-D772-47CB-AD68-A6FA0BCD188B}" srcOrd="1" destOrd="0" presId="urn:microsoft.com/office/officeart/2008/layout/HorizontalMultiLevelHierarchy"/>
    <dgm:cxn modelId="{3302DBD5-A245-4454-9AE9-9167B9C7D328}" type="presParOf" srcId="{7C98728D-D772-47CB-AD68-A6FA0BCD188B}" destId="{C98B7801-129D-4ABD-91B3-55FDA9BE3AB7}" srcOrd="0" destOrd="0" presId="urn:microsoft.com/office/officeart/2008/layout/HorizontalMultiLevelHierarchy"/>
    <dgm:cxn modelId="{7A9F82EB-1D40-4EBD-A98C-155BE9049A70}" type="presParOf" srcId="{C98B7801-129D-4ABD-91B3-55FDA9BE3AB7}" destId="{ABD070F5-3E24-43E8-991A-5032F0EC9C6E}" srcOrd="0" destOrd="0" presId="urn:microsoft.com/office/officeart/2008/layout/HorizontalMultiLevelHierarchy"/>
    <dgm:cxn modelId="{FDF4A760-81FE-45EB-AA4C-AD5B9B924FC0}" type="presParOf" srcId="{7C98728D-D772-47CB-AD68-A6FA0BCD188B}" destId="{106EB40C-EB76-4D55-A273-4C3DE0193970}" srcOrd="1" destOrd="0" presId="urn:microsoft.com/office/officeart/2008/layout/HorizontalMultiLevelHierarchy"/>
    <dgm:cxn modelId="{EAE0E874-DBB4-4A71-AB0D-D86ABDC76771}" type="presParOf" srcId="{106EB40C-EB76-4D55-A273-4C3DE0193970}" destId="{7455D1F6-8D75-4876-A71E-02695390414B}" srcOrd="0" destOrd="0" presId="urn:microsoft.com/office/officeart/2008/layout/HorizontalMultiLevelHierarchy"/>
    <dgm:cxn modelId="{4A18606E-58E5-4F29-AAFB-346D00653225}" type="presParOf" srcId="{106EB40C-EB76-4D55-A273-4C3DE0193970}" destId="{2265D4C6-EDFF-45BC-914B-FCC63988B262}" srcOrd="1" destOrd="0" presId="urn:microsoft.com/office/officeart/2008/layout/HorizontalMultiLevelHierarchy"/>
    <dgm:cxn modelId="{097A30FE-3784-437D-A44D-B0A44302797A}" type="presParOf" srcId="{7C98728D-D772-47CB-AD68-A6FA0BCD188B}" destId="{CD5E5351-4A47-4244-A30D-353A1CA1D51F}" srcOrd="2" destOrd="0" presId="urn:microsoft.com/office/officeart/2008/layout/HorizontalMultiLevelHierarchy"/>
    <dgm:cxn modelId="{61A0DD46-7077-45D0-8E14-3691BAA8205C}" type="presParOf" srcId="{CD5E5351-4A47-4244-A30D-353A1CA1D51F}" destId="{E3C10351-82E1-464A-83AB-A7F04ABB4B63}" srcOrd="0" destOrd="0" presId="urn:microsoft.com/office/officeart/2008/layout/HorizontalMultiLevelHierarchy"/>
    <dgm:cxn modelId="{13B05552-417D-4CB7-B5EE-0A92194751AB}" type="presParOf" srcId="{7C98728D-D772-47CB-AD68-A6FA0BCD188B}" destId="{9EBD818E-56E2-45DF-9B0B-B7C8503B1360}" srcOrd="3" destOrd="0" presId="urn:microsoft.com/office/officeart/2008/layout/HorizontalMultiLevelHierarchy"/>
    <dgm:cxn modelId="{459DE98E-75DA-47FA-8AF2-F9172DCF6312}" type="presParOf" srcId="{9EBD818E-56E2-45DF-9B0B-B7C8503B1360}" destId="{3EE6B06C-7C54-436D-ADEA-0E5E45D14743}" srcOrd="0" destOrd="0" presId="urn:microsoft.com/office/officeart/2008/layout/HorizontalMultiLevelHierarchy"/>
    <dgm:cxn modelId="{E7640B4C-DAA2-4237-B382-796CA2722216}" type="presParOf" srcId="{9EBD818E-56E2-45DF-9B0B-B7C8503B1360}" destId="{185921F2-E66E-42C9-826B-8D4D8916C1A4}" srcOrd="1" destOrd="0" presId="urn:microsoft.com/office/officeart/2008/layout/HorizontalMultiLevelHierarchy"/>
    <dgm:cxn modelId="{88B5F81F-3664-431C-B0C2-9780D4016D25}" type="presParOf" srcId="{48906C47-53C9-4FF7-89DD-DB74FF0475DB}" destId="{5A47E599-E5CC-4E17-81A4-A53C84BA5BF8}" srcOrd="4" destOrd="0" presId="urn:microsoft.com/office/officeart/2008/layout/HorizontalMultiLevelHierarchy"/>
    <dgm:cxn modelId="{56F5051C-02DB-4935-8DCB-36E6A09D3C68}" type="presParOf" srcId="{5A47E599-E5CC-4E17-81A4-A53C84BA5BF8}" destId="{2DF8008E-6C2D-44A0-AF4D-49201DCD73A9}" srcOrd="0" destOrd="0" presId="urn:microsoft.com/office/officeart/2008/layout/HorizontalMultiLevelHierarchy"/>
    <dgm:cxn modelId="{94004393-733C-44A6-94D9-6A3D4618448C}" type="presParOf" srcId="{48906C47-53C9-4FF7-89DD-DB74FF0475DB}" destId="{468F7BDE-4BA6-439C-BABE-CFD5EB837B10}" srcOrd="5" destOrd="0" presId="urn:microsoft.com/office/officeart/2008/layout/HorizontalMultiLevelHierarchy"/>
    <dgm:cxn modelId="{D3EEAF5F-DEB9-405D-A8F6-AEF92650A958}" type="presParOf" srcId="{468F7BDE-4BA6-439C-BABE-CFD5EB837B10}" destId="{F0E8C0A2-B85A-4B7A-B9C7-1AE82FD5712D}" srcOrd="0" destOrd="0" presId="urn:microsoft.com/office/officeart/2008/layout/HorizontalMultiLevelHierarchy"/>
    <dgm:cxn modelId="{FB370B74-C500-4094-8672-091CE04696F9}" type="presParOf" srcId="{468F7BDE-4BA6-439C-BABE-CFD5EB837B10}" destId="{7BD39D58-17DE-4A85-A7B2-13BCF48225DC}" srcOrd="1" destOrd="0" presId="urn:microsoft.com/office/officeart/2008/layout/HorizontalMultiLevelHierarchy"/>
    <dgm:cxn modelId="{AFF46B8B-EDED-4E83-B70E-E2BD16A05515}" type="presParOf" srcId="{7BD39D58-17DE-4A85-A7B2-13BCF48225DC}" destId="{70400C06-FE2A-4C6F-8D38-E9E0AACCF356}" srcOrd="0" destOrd="0" presId="urn:microsoft.com/office/officeart/2008/layout/HorizontalMultiLevelHierarchy"/>
    <dgm:cxn modelId="{1B56C616-6A30-4E91-AEB0-605E11AA31C1}" type="presParOf" srcId="{70400C06-FE2A-4C6F-8D38-E9E0AACCF356}" destId="{32CC31D5-38E7-4382-928A-7F81F19A6D99}" srcOrd="0" destOrd="0" presId="urn:microsoft.com/office/officeart/2008/layout/HorizontalMultiLevelHierarchy"/>
    <dgm:cxn modelId="{3108FB76-A57E-497D-9306-871E5BBD6DBA}" type="presParOf" srcId="{7BD39D58-17DE-4A85-A7B2-13BCF48225DC}" destId="{F10D774D-A135-4CD5-BF1D-E46759C6B185}" srcOrd="1" destOrd="0" presId="urn:microsoft.com/office/officeart/2008/layout/HorizontalMultiLevelHierarchy"/>
    <dgm:cxn modelId="{3BABB7A4-35BE-43BA-8A81-47E0A1634964}" type="presParOf" srcId="{F10D774D-A135-4CD5-BF1D-E46759C6B185}" destId="{F0044C28-5DFB-4644-AEBD-8B76A70CBA27}" srcOrd="0" destOrd="0" presId="urn:microsoft.com/office/officeart/2008/layout/HorizontalMultiLevelHierarchy"/>
    <dgm:cxn modelId="{C77459EE-CDCE-4CA4-88E3-C4F7503FE3C7}" type="presParOf" srcId="{F10D774D-A135-4CD5-BF1D-E46759C6B185}" destId="{AAAAC3BD-B85B-4E85-A370-2F112B9141CC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00C06-FE2A-4C6F-8D38-E9E0AACCF356}">
      <dsp:nvSpPr>
        <dsp:cNvPr id="0" name=""/>
        <dsp:cNvSpPr/>
      </dsp:nvSpPr>
      <dsp:spPr>
        <a:xfrm>
          <a:off x="4943297" y="4074077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4109790"/>
        <a:ext cx="20013" cy="20013"/>
      </dsp:txXfrm>
    </dsp:sp>
    <dsp:sp modelId="{5A47E599-E5CC-4E17-81A4-A53C84BA5BF8}">
      <dsp:nvSpPr>
        <dsp:cNvPr id="0" name=""/>
        <dsp:cNvSpPr/>
      </dsp:nvSpPr>
      <dsp:spPr>
        <a:xfrm>
          <a:off x="2541649" y="2594360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1525436"/>
              </a:lnTo>
              <a:lnTo>
                <a:pt x="400274" y="15254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3317652"/>
        <a:ext cx="78853" cy="78853"/>
      </dsp:txXfrm>
    </dsp:sp>
    <dsp:sp modelId="{CD5E5351-4A47-4244-A30D-353A1CA1D51F}">
      <dsp:nvSpPr>
        <dsp:cNvPr id="0" name=""/>
        <dsp:cNvSpPr/>
      </dsp:nvSpPr>
      <dsp:spPr>
        <a:xfrm>
          <a:off x="4943297" y="2975719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3152577"/>
        <a:ext cx="27643" cy="27643"/>
      </dsp:txXfrm>
    </dsp:sp>
    <dsp:sp modelId="{C98B7801-129D-4ABD-91B3-55FDA9BE3AB7}">
      <dsp:nvSpPr>
        <dsp:cNvPr id="0" name=""/>
        <dsp:cNvSpPr/>
      </dsp:nvSpPr>
      <dsp:spPr>
        <a:xfrm>
          <a:off x="4943297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381359"/>
              </a:moveTo>
              <a:lnTo>
                <a:pt x="200137" y="381359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2771218"/>
        <a:ext cx="27643" cy="27643"/>
      </dsp:txXfrm>
    </dsp:sp>
    <dsp:sp modelId="{4E68F021-79C6-4627-BBB7-52892DF4939E}">
      <dsp:nvSpPr>
        <dsp:cNvPr id="0" name=""/>
        <dsp:cNvSpPr/>
      </dsp:nvSpPr>
      <dsp:spPr>
        <a:xfrm>
          <a:off x="2541649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27965" y="2771218"/>
        <a:ext cx="27643" cy="27643"/>
      </dsp:txXfrm>
    </dsp:sp>
    <dsp:sp modelId="{4592FAAF-A6AE-4588-BD29-A4E0B9AE9547}">
      <dsp:nvSpPr>
        <dsp:cNvPr id="0" name=""/>
        <dsp:cNvSpPr/>
      </dsp:nvSpPr>
      <dsp:spPr>
        <a:xfrm>
          <a:off x="4943297" y="1068924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762718"/>
              </a:lnTo>
              <a:lnTo>
                <a:pt x="400274" y="762718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1428748"/>
        <a:ext cx="43068" cy="43068"/>
      </dsp:txXfrm>
    </dsp:sp>
    <dsp:sp modelId="{C88E7AA7-8150-4A10-934C-166FE75232B1}">
      <dsp:nvSpPr>
        <dsp:cNvPr id="0" name=""/>
        <dsp:cNvSpPr/>
      </dsp:nvSpPr>
      <dsp:spPr>
        <a:xfrm>
          <a:off x="4943297" y="1023204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1058917"/>
        <a:ext cx="20013" cy="20013"/>
      </dsp:txXfrm>
    </dsp:sp>
    <dsp:sp modelId="{C3FDD7D9-F0EF-424F-99CC-D2B135D9DC05}">
      <dsp:nvSpPr>
        <dsp:cNvPr id="0" name=""/>
        <dsp:cNvSpPr/>
      </dsp:nvSpPr>
      <dsp:spPr>
        <a:xfrm>
          <a:off x="4943297" y="306205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762718"/>
              </a:moveTo>
              <a:lnTo>
                <a:pt x="200137" y="762718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666030"/>
        <a:ext cx="43068" cy="43068"/>
      </dsp:txXfrm>
    </dsp:sp>
    <dsp:sp modelId="{D9F56991-73EC-4BC5-97F2-F57721568471}">
      <dsp:nvSpPr>
        <dsp:cNvPr id="0" name=""/>
        <dsp:cNvSpPr/>
      </dsp:nvSpPr>
      <dsp:spPr>
        <a:xfrm>
          <a:off x="2541649" y="1068924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1525436"/>
              </a:moveTo>
              <a:lnTo>
                <a:pt x="200137" y="1525436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1792215"/>
        <a:ext cx="78853" cy="78853"/>
      </dsp:txXfrm>
    </dsp:sp>
    <dsp:sp modelId="{1EEF84A3-DAD4-4F2B-ABAB-F5566394CD7C}">
      <dsp:nvSpPr>
        <dsp:cNvPr id="0" name=""/>
        <dsp:cNvSpPr/>
      </dsp:nvSpPr>
      <dsp:spPr>
        <a:xfrm rot="16200000">
          <a:off x="630839" y="2289273"/>
          <a:ext cx="3211445" cy="6101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XXXXX</a:t>
          </a:r>
          <a:endParaRPr kumimoji="1" lang="ja-JP" altLang="en-US" sz="2400" kern="1200" dirty="0"/>
        </a:p>
      </dsp:txBody>
      <dsp:txXfrm>
        <a:off x="630839" y="2289273"/>
        <a:ext cx="3211445" cy="610174"/>
      </dsp:txXfrm>
    </dsp:sp>
    <dsp:sp modelId="{644E7004-104F-4865-99BB-20C40E536BE7}">
      <dsp:nvSpPr>
        <dsp:cNvPr id="0" name=""/>
        <dsp:cNvSpPr/>
      </dsp:nvSpPr>
      <dsp:spPr>
        <a:xfrm>
          <a:off x="2941924" y="763836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763836"/>
        <a:ext cx="2001372" cy="610174"/>
      </dsp:txXfrm>
    </dsp:sp>
    <dsp:sp modelId="{699695B6-4249-4DDF-B3D7-26781C67E853}">
      <dsp:nvSpPr>
        <dsp:cNvPr id="0" name=""/>
        <dsp:cNvSpPr/>
      </dsp:nvSpPr>
      <dsp:spPr>
        <a:xfrm>
          <a:off x="5343571" y="1118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118"/>
        <a:ext cx="2001372" cy="610174"/>
      </dsp:txXfrm>
    </dsp:sp>
    <dsp:sp modelId="{C13D5BD7-3122-4317-A828-BE142037EE67}">
      <dsp:nvSpPr>
        <dsp:cNvPr id="0" name=""/>
        <dsp:cNvSpPr/>
      </dsp:nvSpPr>
      <dsp:spPr>
        <a:xfrm>
          <a:off x="5343571" y="763836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763836"/>
        <a:ext cx="2001372" cy="610174"/>
      </dsp:txXfrm>
    </dsp:sp>
    <dsp:sp modelId="{EA6EBE0B-FC1C-4FA7-9D79-5143DC11A59A}">
      <dsp:nvSpPr>
        <dsp:cNvPr id="0" name=""/>
        <dsp:cNvSpPr/>
      </dsp:nvSpPr>
      <dsp:spPr>
        <a:xfrm>
          <a:off x="5343571" y="1526555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526555"/>
        <a:ext cx="2001372" cy="610174"/>
      </dsp:txXfrm>
    </dsp:sp>
    <dsp:sp modelId="{15FC2B9E-3BF9-41F3-B276-49125BCB475F}">
      <dsp:nvSpPr>
        <dsp:cNvPr id="0" name=""/>
        <dsp:cNvSpPr/>
      </dsp:nvSpPr>
      <dsp:spPr>
        <a:xfrm>
          <a:off x="2941924" y="2670632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2670632"/>
        <a:ext cx="2001372" cy="610174"/>
      </dsp:txXfrm>
    </dsp:sp>
    <dsp:sp modelId="{7455D1F6-8D75-4876-A71E-02695390414B}">
      <dsp:nvSpPr>
        <dsp:cNvPr id="0" name=""/>
        <dsp:cNvSpPr/>
      </dsp:nvSpPr>
      <dsp:spPr>
        <a:xfrm>
          <a:off x="5343571" y="2289273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2289273"/>
        <a:ext cx="2001372" cy="610174"/>
      </dsp:txXfrm>
    </dsp:sp>
    <dsp:sp modelId="{3EE6B06C-7C54-436D-ADEA-0E5E45D14743}">
      <dsp:nvSpPr>
        <dsp:cNvPr id="0" name=""/>
        <dsp:cNvSpPr/>
      </dsp:nvSpPr>
      <dsp:spPr>
        <a:xfrm>
          <a:off x="5343571" y="3051991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3051991"/>
        <a:ext cx="2001372" cy="610174"/>
      </dsp:txXfrm>
    </dsp:sp>
    <dsp:sp modelId="{F0E8C0A2-B85A-4B7A-B9C7-1AE82FD5712D}">
      <dsp:nvSpPr>
        <dsp:cNvPr id="0" name=""/>
        <dsp:cNvSpPr/>
      </dsp:nvSpPr>
      <dsp:spPr>
        <a:xfrm>
          <a:off x="2941924" y="3814709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3814709"/>
        <a:ext cx="2001372" cy="610174"/>
      </dsp:txXfrm>
    </dsp:sp>
    <dsp:sp modelId="{F0044C28-5DFB-4644-AEBD-8B76A70CBA27}">
      <dsp:nvSpPr>
        <dsp:cNvPr id="0" name=""/>
        <dsp:cNvSpPr/>
      </dsp:nvSpPr>
      <dsp:spPr>
        <a:xfrm>
          <a:off x="5343571" y="3814709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5343571" y="3814709"/>
        <a:ext cx="2001372" cy="610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16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326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49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65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581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6A9BAF1E-DAF0-19BF-96B7-B906D2CB2675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/>
            <a:endParaRPr lang="ja-JP" altLang="en-US" sz="1351">
              <a:solidFill>
                <a:prstClr val="white"/>
              </a:solidFill>
              <a:latin typeface="Verdana"/>
              <a:ea typeface="メイリオ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800" b="1" spc="600" dirty="0"/>
              <a:t>売上管理システムご提案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51" y="361129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ja-JP" altLang="en-US" sz="2400" spc="300" dirty="0">
                <a:solidFill>
                  <a:prstClr val="black"/>
                </a:solidFill>
                <a:latin typeface="Verdana"/>
                <a:ea typeface="メイリオ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5"/>
            <a:ext cx="9144000" cy="1655763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クライアント様ご感想</a:t>
            </a:r>
          </a:p>
        </p:txBody>
      </p:sp>
      <p:sp>
        <p:nvSpPr>
          <p:cNvPr id="76" name="角丸四角形 75">
            <a:extLst>
              <a:ext uri="{FF2B5EF4-FFF2-40B4-BE49-F238E27FC236}">
                <a16:creationId xmlns:a16="http://schemas.microsoft.com/office/drawing/2014/main" id="{72CE1467-21A4-F847-8018-9B12EB8332BA}"/>
              </a:ext>
            </a:extLst>
          </p:cNvPr>
          <p:cNvSpPr/>
          <p:nvPr/>
        </p:nvSpPr>
        <p:spPr>
          <a:xfrm>
            <a:off x="2924753" y="1543261"/>
            <a:ext cx="6342499" cy="1985139"/>
          </a:xfrm>
          <a:prstGeom prst="wedgeRoundRectCallout">
            <a:avLst>
              <a:gd name="adj1" fmla="val -56775"/>
              <a:gd name="adj2" fmla="val -42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sp>
        <p:nvSpPr>
          <p:cNvPr id="77" name="TextBox 20">
            <a:extLst>
              <a:ext uri="{FF2B5EF4-FFF2-40B4-BE49-F238E27FC236}">
                <a16:creationId xmlns:a16="http://schemas.microsoft.com/office/drawing/2014/main" id="{2D997EAA-AD6B-5E48-BA69-7A9CF8E77B58}"/>
              </a:ext>
            </a:extLst>
          </p:cNvPr>
          <p:cNvSpPr txBox="1"/>
          <p:nvPr/>
        </p:nvSpPr>
        <p:spPr>
          <a:xfrm>
            <a:off x="3645871" y="2122562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  <p:sp>
        <p:nvSpPr>
          <p:cNvPr id="82" name="角丸四角形 81">
            <a:extLst>
              <a:ext uri="{FF2B5EF4-FFF2-40B4-BE49-F238E27FC236}">
                <a16:creationId xmlns:a16="http://schemas.microsoft.com/office/drawing/2014/main" id="{75FB90B1-45D4-F143-BDA2-41F9E55DA1ED}"/>
              </a:ext>
            </a:extLst>
          </p:cNvPr>
          <p:cNvSpPr/>
          <p:nvPr/>
        </p:nvSpPr>
        <p:spPr>
          <a:xfrm>
            <a:off x="2924753" y="3933461"/>
            <a:ext cx="6342499" cy="1985139"/>
          </a:xfrm>
          <a:prstGeom prst="wedgeRoundRectCallout">
            <a:avLst>
              <a:gd name="adj1" fmla="val 58840"/>
              <a:gd name="adj2" fmla="val -262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pic>
        <p:nvPicPr>
          <p:cNvPr id="7" name="グラフィックス 6" descr="オフィス ワーカー (男性) 単色塗りつぶし">
            <a:extLst>
              <a:ext uri="{FF2B5EF4-FFF2-40B4-BE49-F238E27FC236}">
                <a16:creationId xmlns:a16="http://schemas.microsoft.com/office/drawing/2014/main" id="{7B234528-8B61-27BF-4840-0BA617530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6709" y="4365054"/>
            <a:ext cx="1705373" cy="1705373"/>
          </a:xfrm>
          <a:prstGeom prst="rect">
            <a:avLst/>
          </a:prstGeom>
        </p:spPr>
      </p:pic>
      <p:pic>
        <p:nvPicPr>
          <p:cNvPr id="9" name="グラフィックス 8" descr="オフィス ワーカー (女性) 単色塗りつぶし">
            <a:extLst>
              <a:ext uri="{FF2B5EF4-FFF2-40B4-BE49-F238E27FC236}">
                <a16:creationId xmlns:a16="http://schemas.microsoft.com/office/drawing/2014/main" id="{670D3DD8-7FC3-2129-17C4-F6D2736BA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5845" y="2016030"/>
            <a:ext cx="1705373" cy="1705373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04E5022-0891-621E-AB0A-A82AF78860C4}"/>
              </a:ext>
            </a:extLst>
          </p:cNvPr>
          <p:cNvSpPr txBox="1"/>
          <p:nvPr/>
        </p:nvSpPr>
        <p:spPr>
          <a:xfrm>
            <a:off x="3645871" y="4565455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</p:spTree>
    <p:extLst>
      <p:ext uri="{BB962C8B-B14F-4D97-AF65-F5344CB8AC3E}">
        <p14:creationId xmlns:p14="http://schemas.microsoft.com/office/powerpoint/2010/main" val="2381926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38F52-2BA3-6CB4-C217-1C7426C40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81EDAE7-EE2F-7E1A-3F17-0BBE918D7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よくあるご質問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11688CE-5190-7F31-BBA9-D51D5C7403C0}"/>
              </a:ext>
            </a:extLst>
          </p:cNvPr>
          <p:cNvSpPr/>
          <p:nvPr/>
        </p:nvSpPr>
        <p:spPr>
          <a:xfrm>
            <a:off x="1889999" y="1613494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1" name="涙形 10">
            <a:extLst>
              <a:ext uri="{FF2B5EF4-FFF2-40B4-BE49-F238E27FC236}">
                <a16:creationId xmlns:a16="http://schemas.microsoft.com/office/drawing/2014/main" id="{D7D3349D-CD7E-2CE5-646C-A5C477218C49}"/>
              </a:ext>
            </a:extLst>
          </p:cNvPr>
          <p:cNvSpPr/>
          <p:nvPr/>
        </p:nvSpPr>
        <p:spPr>
          <a:xfrm>
            <a:off x="1614212" y="1613528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2CA49191-BA2F-D6EB-49A8-BDB63A7F80C5}"/>
              </a:ext>
            </a:extLst>
          </p:cNvPr>
          <p:cNvSpPr/>
          <p:nvPr/>
        </p:nvSpPr>
        <p:spPr>
          <a:xfrm>
            <a:off x="2332223" y="2333239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5" name="涙形 14">
            <a:extLst>
              <a:ext uri="{FF2B5EF4-FFF2-40B4-BE49-F238E27FC236}">
                <a16:creationId xmlns:a16="http://schemas.microsoft.com/office/drawing/2014/main" id="{9C4BD8F7-F0D9-AA85-BDB7-B6B701D0B570}"/>
              </a:ext>
            </a:extLst>
          </p:cNvPr>
          <p:cNvSpPr/>
          <p:nvPr/>
        </p:nvSpPr>
        <p:spPr>
          <a:xfrm flipH="1">
            <a:off x="2056436" y="2333275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4787773-AE1F-C087-FE8D-6A9A0B4068E5}"/>
              </a:ext>
            </a:extLst>
          </p:cNvPr>
          <p:cNvSpPr/>
          <p:nvPr/>
        </p:nvSpPr>
        <p:spPr>
          <a:xfrm>
            <a:off x="1889999" y="3263082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65C6D26A-29FA-272D-0197-DAAC6CCAC34D}"/>
              </a:ext>
            </a:extLst>
          </p:cNvPr>
          <p:cNvSpPr/>
          <p:nvPr/>
        </p:nvSpPr>
        <p:spPr>
          <a:xfrm>
            <a:off x="1614212" y="3263119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D2119D2-6E10-DD26-3243-FD7E30C5398D}"/>
              </a:ext>
            </a:extLst>
          </p:cNvPr>
          <p:cNvSpPr/>
          <p:nvPr/>
        </p:nvSpPr>
        <p:spPr>
          <a:xfrm>
            <a:off x="2332223" y="3982827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8" name="涙形 7">
            <a:extLst>
              <a:ext uri="{FF2B5EF4-FFF2-40B4-BE49-F238E27FC236}">
                <a16:creationId xmlns:a16="http://schemas.microsoft.com/office/drawing/2014/main" id="{F4941F7C-9BD6-E3D0-1D0F-CB8E4B2B184D}"/>
              </a:ext>
            </a:extLst>
          </p:cNvPr>
          <p:cNvSpPr/>
          <p:nvPr/>
        </p:nvSpPr>
        <p:spPr>
          <a:xfrm flipH="1">
            <a:off x="2056436" y="3982864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9D51D5A-FA31-5000-33C8-A7B3A363F1F6}"/>
              </a:ext>
            </a:extLst>
          </p:cNvPr>
          <p:cNvSpPr/>
          <p:nvPr/>
        </p:nvSpPr>
        <p:spPr>
          <a:xfrm>
            <a:off x="1889999" y="4912637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7" name="涙形 16">
            <a:extLst>
              <a:ext uri="{FF2B5EF4-FFF2-40B4-BE49-F238E27FC236}">
                <a16:creationId xmlns:a16="http://schemas.microsoft.com/office/drawing/2014/main" id="{43AF3B91-C34E-1103-EC85-DD38541BB580}"/>
              </a:ext>
            </a:extLst>
          </p:cNvPr>
          <p:cNvSpPr/>
          <p:nvPr/>
        </p:nvSpPr>
        <p:spPr>
          <a:xfrm>
            <a:off x="1614212" y="4912673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CAEBE130-0DA6-A8FD-B2F5-D49DCA63B81A}"/>
              </a:ext>
            </a:extLst>
          </p:cNvPr>
          <p:cNvSpPr/>
          <p:nvPr/>
        </p:nvSpPr>
        <p:spPr>
          <a:xfrm>
            <a:off x="2332223" y="5632382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9" name="涙形 18">
            <a:extLst>
              <a:ext uri="{FF2B5EF4-FFF2-40B4-BE49-F238E27FC236}">
                <a16:creationId xmlns:a16="http://schemas.microsoft.com/office/drawing/2014/main" id="{9441AADA-8FB2-F77D-B443-A4186655C508}"/>
              </a:ext>
            </a:extLst>
          </p:cNvPr>
          <p:cNvSpPr/>
          <p:nvPr/>
        </p:nvSpPr>
        <p:spPr>
          <a:xfrm flipH="1">
            <a:off x="2056436" y="5632418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80660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A566D-305C-1745-B353-4DFC5B8C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安心のサポート体制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108E86-72D9-F14B-88BA-9D00433D4B13}"/>
              </a:ext>
            </a:extLst>
          </p:cNvPr>
          <p:cNvGrpSpPr/>
          <p:nvPr/>
        </p:nvGrpSpPr>
        <p:grpSpPr>
          <a:xfrm>
            <a:off x="2626850" y="4228650"/>
            <a:ext cx="1031209" cy="1031209"/>
            <a:chOff x="2464159" y="3984798"/>
            <a:chExt cx="367557" cy="367557"/>
          </a:xfrm>
          <a:solidFill>
            <a:schemeClr val="bg1"/>
          </a:solidFill>
        </p:grpSpPr>
        <p:sp>
          <p:nvSpPr>
            <p:cNvPr id="12" name="Freeform 191">
              <a:extLst>
                <a:ext uri="{FF2B5EF4-FFF2-40B4-BE49-F238E27FC236}">
                  <a16:creationId xmlns:a16="http://schemas.microsoft.com/office/drawing/2014/main" id="{7CE31368-DA08-B046-89EE-9F723433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159" y="4192011"/>
              <a:ext cx="41937" cy="123341"/>
            </a:xfrm>
            <a:custGeom>
              <a:avLst/>
              <a:gdLst>
                <a:gd name="T0" fmla="*/ 9 w 52"/>
                <a:gd name="T1" fmla="*/ 0 h 151"/>
                <a:gd name="T2" fmla="*/ 9 w 52"/>
                <a:gd name="T3" fmla="*/ 0 h 151"/>
                <a:gd name="T4" fmla="*/ 5 w 52"/>
                <a:gd name="T5" fmla="*/ 0 h 151"/>
                <a:gd name="T6" fmla="*/ 3 w 52"/>
                <a:gd name="T7" fmla="*/ 3 h 151"/>
                <a:gd name="T8" fmla="*/ 3 w 52"/>
                <a:gd name="T9" fmla="*/ 3 h 151"/>
                <a:gd name="T10" fmla="*/ 1 w 52"/>
                <a:gd name="T11" fmla="*/ 6 h 151"/>
                <a:gd name="T12" fmla="*/ 0 w 52"/>
                <a:gd name="T13" fmla="*/ 10 h 151"/>
                <a:gd name="T14" fmla="*/ 0 w 52"/>
                <a:gd name="T15" fmla="*/ 143 h 151"/>
                <a:gd name="T16" fmla="*/ 0 w 52"/>
                <a:gd name="T17" fmla="*/ 143 h 151"/>
                <a:gd name="T18" fmla="*/ 1 w 52"/>
                <a:gd name="T19" fmla="*/ 146 h 151"/>
                <a:gd name="T20" fmla="*/ 3 w 52"/>
                <a:gd name="T21" fmla="*/ 149 h 151"/>
                <a:gd name="T22" fmla="*/ 3 w 52"/>
                <a:gd name="T23" fmla="*/ 149 h 151"/>
                <a:gd name="T24" fmla="*/ 5 w 52"/>
                <a:gd name="T25" fmla="*/ 151 h 151"/>
                <a:gd name="T26" fmla="*/ 9 w 52"/>
                <a:gd name="T27" fmla="*/ 151 h 151"/>
                <a:gd name="T28" fmla="*/ 42 w 52"/>
                <a:gd name="T29" fmla="*/ 151 h 151"/>
                <a:gd name="T30" fmla="*/ 42 w 52"/>
                <a:gd name="T31" fmla="*/ 151 h 151"/>
                <a:gd name="T32" fmla="*/ 45 w 52"/>
                <a:gd name="T33" fmla="*/ 151 h 151"/>
                <a:gd name="T34" fmla="*/ 49 w 52"/>
                <a:gd name="T35" fmla="*/ 149 h 151"/>
                <a:gd name="T36" fmla="*/ 49 w 52"/>
                <a:gd name="T37" fmla="*/ 149 h 151"/>
                <a:gd name="T38" fmla="*/ 51 w 52"/>
                <a:gd name="T39" fmla="*/ 146 h 151"/>
                <a:gd name="T40" fmla="*/ 52 w 52"/>
                <a:gd name="T41" fmla="*/ 143 h 151"/>
                <a:gd name="T42" fmla="*/ 52 w 52"/>
                <a:gd name="T43" fmla="*/ 10 h 151"/>
                <a:gd name="T44" fmla="*/ 52 w 52"/>
                <a:gd name="T45" fmla="*/ 10 h 151"/>
                <a:gd name="T46" fmla="*/ 51 w 52"/>
                <a:gd name="T47" fmla="*/ 6 h 151"/>
                <a:gd name="T48" fmla="*/ 49 w 52"/>
                <a:gd name="T49" fmla="*/ 3 h 151"/>
                <a:gd name="T50" fmla="*/ 49 w 52"/>
                <a:gd name="T51" fmla="*/ 3 h 151"/>
                <a:gd name="T52" fmla="*/ 45 w 52"/>
                <a:gd name="T53" fmla="*/ 0 h 151"/>
                <a:gd name="T54" fmla="*/ 42 w 52"/>
                <a:gd name="T55" fmla="*/ 0 h 151"/>
                <a:gd name="T56" fmla="*/ 9 w 52"/>
                <a:gd name="T5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151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5" y="151"/>
                  </a:lnTo>
                  <a:lnTo>
                    <a:pt x="9" y="151"/>
                  </a:lnTo>
                  <a:lnTo>
                    <a:pt x="42" y="151"/>
                  </a:lnTo>
                  <a:lnTo>
                    <a:pt x="42" y="151"/>
                  </a:lnTo>
                  <a:lnTo>
                    <a:pt x="45" y="15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51" y="146"/>
                  </a:lnTo>
                  <a:lnTo>
                    <a:pt x="52" y="143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6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3" name="Freeform 192">
              <a:extLst>
                <a:ext uri="{FF2B5EF4-FFF2-40B4-BE49-F238E27FC236}">
                  <a16:creationId xmlns:a16="http://schemas.microsoft.com/office/drawing/2014/main" id="{09AFDD91-0B06-8D4E-BD71-AD10B5C08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963" y="4199412"/>
              <a:ext cx="315753" cy="152943"/>
            </a:xfrm>
            <a:custGeom>
              <a:avLst/>
              <a:gdLst>
                <a:gd name="T0" fmla="*/ 75 w 384"/>
                <a:gd name="T1" fmla="*/ 0 h 188"/>
                <a:gd name="T2" fmla="*/ 14 w 384"/>
                <a:gd name="T3" fmla="*/ 11 h 188"/>
                <a:gd name="T4" fmla="*/ 5 w 384"/>
                <a:gd name="T5" fmla="*/ 15 h 188"/>
                <a:gd name="T6" fmla="*/ 0 w 384"/>
                <a:gd name="T7" fmla="*/ 22 h 188"/>
                <a:gd name="T8" fmla="*/ 0 w 384"/>
                <a:gd name="T9" fmla="*/ 115 h 188"/>
                <a:gd name="T10" fmla="*/ 10 w 384"/>
                <a:gd name="T11" fmla="*/ 122 h 188"/>
                <a:gd name="T12" fmla="*/ 27 w 384"/>
                <a:gd name="T13" fmla="*/ 123 h 188"/>
                <a:gd name="T14" fmla="*/ 51 w 384"/>
                <a:gd name="T15" fmla="*/ 134 h 188"/>
                <a:gd name="T16" fmla="*/ 97 w 384"/>
                <a:gd name="T17" fmla="*/ 155 h 188"/>
                <a:gd name="T18" fmla="*/ 160 w 384"/>
                <a:gd name="T19" fmla="*/ 184 h 188"/>
                <a:gd name="T20" fmla="*/ 175 w 384"/>
                <a:gd name="T21" fmla="*/ 188 h 188"/>
                <a:gd name="T22" fmla="*/ 234 w 384"/>
                <a:gd name="T23" fmla="*/ 181 h 188"/>
                <a:gd name="T24" fmla="*/ 289 w 384"/>
                <a:gd name="T25" fmla="*/ 173 h 188"/>
                <a:gd name="T26" fmla="*/ 303 w 384"/>
                <a:gd name="T27" fmla="*/ 170 h 188"/>
                <a:gd name="T28" fmla="*/ 334 w 384"/>
                <a:gd name="T29" fmla="*/ 151 h 188"/>
                <a:gd name="T30" fmla="*/ 376 w 384"/>
                <a:gd name="T31" fmla="*/ 122 h 188"/>
                <a:gd name="T32" fmla="*/ 378 w 384"/>
                <a:gd name="T33" fmla="*/ 118 h 188"/>
                <a:gd name="T34" fmla="*/ 384 w 384"/>
                <a:gd name="T35" fmla="*/ 104 h 188"/>
                <a:gd name="T36" fmla="*/ 380 w 384"/>
                <a:gd name="T37" fmla="*/ 98 h 188"/>
                <a:gd name="T38" fmla="*/ 376 w 384"/>
                <a:gd name="T39" fmla="*/ 97 h 188"/>
                <a:gd name="T40" fmla="*/ 384 w 384"/>
                <a:gd name="T41" fmla="*/ 86 h 188"/>
                <a:gd name="T42" fmla="*/ 382 w 384"/>
                <a:gd name="T43" fmla="*/ 78 h 188"/>
                <a:gd name="T44" fmla="*/ 371 w 384"/>
                <a:gd name="T45" fmla="*/ 70 h 188"/>
                <a:gd name="T46" fmla="*/ 356 w 384"/>
                <a:gd name="T47" fmla="*/ 68 h 188"/>
                <a:gd name="T48" fmla="*/ 329 w 384"/>
                <a:gd name="T49" fmla="*/ 79 h 188"/>
                <a:gd name="T50" fmla="*/ 311 w 384"/>
                <a:gd name="T51" fmla="*/ 94 h 188"/>
                <a:gd name="T52" fmla="*/ 272 w 384"/>
                <a:gd name="T53" fmla="*/ 105 h 188"/>
                <a:gd name="T54" fmla="*/ 237 w 384"/>
                <a:gd name="T55" fmla="*/ 108 h 188"/>
                <a:gd name="T56" fmla="*/ 204 w 384"/>
                <a:gd name="T57" fmla="*/ 104 h 188"/>
                <a:gd name="T58" fmla="*/ 176 w 384"/>
                <a:gd name="T59" fmla="*/ 93 h 188"/>
                <a:gd name="T60" fmla="*/ 171 w 384"/>
                <a:gd name="T61" fmla="*/ 90 h 188"/>
                <a:gd name="T62" fmla="*/ 201 w 384"/>
                <a:gd name="T63" fmla="*/ 89 h 188"/>
                <a:gd name="T64" fmla="*/ 256 w 384"/>
                <a:gd name="T65" fmla="*/ 92 h 188"/>
                <a:gd name="T66" fmla="*/ 278 w 384"/>
                <a:gd name="T67" fmla="*/ 94 h 188"/>
                <a:gd name="T68" fmla="*/ 290 w 384"/>
                <a:gd name="T69" fmla="*/ 90 h 188"/>
                <a:gd name="T70" fmla="*/ 301 w 384"/>
                <a:gd name="T71" fmla="*/ 78 h 188"/>
                <a:gd name="T72" fmla="*/ 305 w 384"/>
                <a:gd name="T73" fmla="*/ 67 h 188"/>
                <a:gd name="T74" fmla="*/ 301 w 384"/>
                <a:gd name="T75" fmla="*/ 55 h 188"/>
                <a:gd name="T76" fmla="*/ 283 w 384"/>
                <a:gd name="T77" fmla="*/ 44 h 188"/>
                <a:gd name="T78" fmla="*/ 260 w 384"/>
                <a:gd name="T79" fmla="*/ 37 h 188"/>
                <a:gd name="T80" fmla="*/ 229 w 384"/>
                <a:gd name="T81" fmla="*/ 33 h 188"/>
                <a:gd name="T82" fmla="*/ 190 w 384"/>
                <a:gd name="T83" fmla="*/ 28 h 188"/>
                <a:gd name="T84" fmla="*/ 161 w 384"/>
                <a:gd name="T85" fmla="*/ 15 h 188"/>
                <a:gd name="T86" fmla="*/ 138 w 384"/>
                <a:gd name="T87" fmla="*/ 6 h 188"/>
                <a:gd name="T88" fmla="*/ 108 w 384"/>
                <a:gd name="T8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4" h="188">
                  <a:moveTo>
                    <a:pt x="90" y="0"/>
                  </a:moveTo>
                  <a:lnTo>
                    <a:pt x="90" y="0"/>
                  </a:lnTo>
                  <a:lnTo>
                    <a:pt x="75" y="0"/>
                  </a:lnTo>
                  <a:lnTo>
                    <a:pt x="60" y="2"/>
                  </a:lnTo>
                  <a:lnTo>
                    <a:pt x="32" y="6"/>
                  </a:lnTo>
                  <a:lnTo>
                    <a:pt x="14" y="11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5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3" y="119"/>
                  </a:lnTo>
                  <a:lnTo>
                    <a:pt x="6" y="120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35" y="126"/>
                  </a:lnTo>
                  <a:lnTo>
                    <a:pt x="35" y="126"/>
                  </a:lnTo>
                  <a:lnTo>
                    <a:pt x="51" y="134"/>
                  </a:lnTo>
                  <a:lnTo>
                    <a:pt x="51" y="134"/>
                  </a:lnTo>
                  <a:lnTo>
                    <a:pt x="97" y="155"/>
                  </a:lnTo>
                  <a:lnTo>
                    <a:pt x="97" y="155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60" y="184"/>
                  </a:lnTo>
                  <a:lnTo>
                    <a:pt x="168" y="186"/>
                  </a:lnTo>
                  <a:lnTo>
                    <a:pt x="175" y="188"/>
                  </a:lnTo>
                  <a:lnTo>
                    <a:pt x="175" y="188"/>
                  </a:lnTo>
                  <a:lnTo>
                    <a:pt x="186" y="188"/>
                  </a:lnTo>
                  <a:lnTo>
                    <a:pt x="201" y="186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68" y="175"/>
                  </a:lnTo>
                  <a:lnTo>
                    <a:pt x="289" y="173"/>
                  </a:lnTo>
                  <a:lnTo>
                    <a:pt x="289" y="173"/>
                  </a:lnTo>
                  <a:lnTo>
                    <a:pt x="296" y="173"/>
                  </a:lnTo>
                  <a:lnTo>
                    <a:pt x="303" y="170"/>
                  </a:lnTo>
                  <a:lnTo>
                    <a:pt x="315" y="164"/>
                  </a:lnTo>
                  <a:lnTo>
                    <a:pt x="334" y="151"/>
                  </a:lnTo>
                  <a:lnTo>
                    <a:pt x="334" y="151"/>
                  </a:lnTo>
                  <a:lnTo>
                    <a:pt x="355" y="137"/>
                  </a:lnTo>
                  <a:lnTo>
                    <a:pt x="366" y="130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8" y="118"/>
                  </a:lnTo>
                  <a:lnTo>
                    <a:pt x="381" y="114"/>
                  </a:lnTo>
                  <a:lnTo>
                    <a:pt x="382" y="109"/>
                  </a:lnTo>
                  <a:lnTo>
                    <a:pt x="384" y="104"/>
                  </a:lnTo>
                  <a:lnTo>
                    <a:pt x="384" y="104"/>
                  </a:lnTo>
                  <a:lnTo>
                    <a:pt x="382" y="100"/>
                  </a:lnTo>
                  <a:lnTo>
                    <a:pt x="380" y="98"/>
                  </a:lnTo>
                  <a:lnTo>
                    <a:pt x="377" y="98"/>
                  </a:lnTo>
                  <a:lnTo>
                    <a:pt x="376" y="97"/>
                  </a:lnTo>
                  <a:lnTo>
                    <a:pt x="376" y="97"/>
                  </a:lnTo>
                  <a:lnTo>
                    <a:pt x="380" y="92"/>
                  </a:lnTo>
                  <a:lnTo>
                    <a:pt x="382" y="89"/>
                  </a:lnTo>
                  <a:lnTo>
                    <a:pt x="384" y="86"/>
                  </a:lnTo>
                  <a:lnTo>
                    <a:pt x="384" y="86"/>
                  </a:lnTo>
                  <a:lnTo>
                    <a:pt x="384" y="82"/>
                  </a:lnTo>
                  <a:lnTo>
                    <a:pt x="382" y="78"/>
                  </a:lnTo>
                  <a:lnTo>
                    <a:pt x="380" y="75"/>
                  </a:lnTo>
                  <a:lnTo>
                    <a:pt x="377" y="72"/>
                  </a:lnTo>
                  <a:lnTo>
                    <a:pt x="371" y="70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56" y="68"/>
                  </a:lnTo>
                  <a:lnTo>
                    <a:pt x="351" y="68"/>
                  </a:lnTo>
                  <a:lnTo>
                    <a:pt x="338" y="74"/>
                  </a:lnTo>
                  <a:lnTo>
                    <a:pt x="329" y="79"/>
                  </a:lnTo>
                  <a:lnTo>
                    <a:pt x="321" y="86"/>
                  </a:lnTo>
                  <a:lnTo>
                    <a:pt x="321" y="86"/>
                  </a:lnTo>
                  <a:lnTo>
                    <a:pt x="311" y="94"/>
                  </a:lnTo>
                  <a:lnTo>
                    <a:pt x="299" y="100"/>
                  </a:lnTo>
                  <a:lnTo>
                    <a:pt x="286" y="104"/>
                  </a:lnTo>
                  <a:lnTo>
                    <a:pt x="272" y="105"/>
                  </a:lnTo>
                  <a:lnTo>
                    <a:pt x="272" y="105"/>
                  </a:lnTo>
                  <a:lnTo>
                    <a:pt x="255" y="107"/>
                  </a:lnTo>
                  <a:lnTo>
                    <a:pt x="237" y="108"/>
                  </a:lnTo>
                  <a:lnTo>
                    <a:pt x="220" y="107"/>
                  </a:lnTo>
                  <a:lnTo>
                    <a:pt x="204" y="104"/>
                  </a:lnTo>
                  <a:lnTo>
                    <a:pt x="204" y="104"/>
                  </a:lnTo>
                  <a:lnTo>
                    <a:pt x="186" y="96"/>
                  </a:lnTo>
                  <a:lnTo>
                    <a:pt x="186" y="96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71" y="90"/>
                  </a:lnTo>
                  <a:lnTo>
                    <a:pt x="171" y="90"/>
                  </a:lnTo>
                  <a:lnTo>
                    <a:pt x="185" y="89"/>
                  </a:lnTo>
                  <a:lnTo>
                    <a:pt x="193" y="89"/>
                  </a:lnTo>
                  <a:lnTo>
                    <a:pt x="201" y="89"/>
                  </a:lnTo>
                  <a:lnTo>
                    <a:pt x="201" y="89"/>
                  </a:lnTo>
                  <a:lnTo>
                    <a:pt x="235" y="90"/>
                  </a:lnTo>
                  <a:lnTo>
                    <a:pt x="256" y="92"/>
                  </a:lnTo>
                  <a:lnTo>
                    <a:pt x="272" y="94"/>
                  </a:lnTo>
                  <a:lnTo>
                    <a:pt x="272" y="94"/>
                  </a:lnTo>
                  <a:lnTo>
                    <a:pt x="278" y="94"/>
                  </a:lnTo>
                  <a:lnTo>
                    <a:pt x="282" y="94"/>
                  </a:lnTo>
                  <a:lnTo>
                    <a:pt x="288" y="93"/>
                  </a:lnTo>
                  <a:lnTo>
                    <a:pt x="290" y="90"/>
                  </a:lnTo>
                  <a:lnTo>
                    <a:pt x="290" y="90"/>
                  </a:lnTo>
                  <a:lnTo>
                    <a:pt x="297" y="85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04" y="72"/>
                  </a:lnTo>
                  <a:lnTo>
                    <a:pt x="305" y="67"/>
                  </a:lnTo>
                  <a:lnTo>
                    <a:pt x="305" y="61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296" y="49"/>
                  </a:lnTo>
                  <a:lnTo>
                    <a:pt x="290" y="46"/>
                  </a:lnTo>
                  <a:lnTo>
                    <a:pt x="283" y="44"/>
                  </a:lnTo>
                  <a:lnTo>
                    <a:pt x="275" y="41"/>
                  </a:lnTo>
                  <a:lnTo>
                    <a:pt x="275" y="41"/>
                  </a:lnTo>
                  <a:lnTo>
                    <a:pt x="260" y="37"/>
                  </a:lnTo>
                  <a:lnTo>
                    <a:pt x="244" y="34"/>
                  </a:lnTo>
                  <a:lnTo>
                    <a:pt x="244" y="34"/>
                  </a:lnTo>
                  <a:lnTo>
                    <a:pt x="229" y="33"/>
                  </a:lnTo>
                  <a:lnTo>
                    <a:pt x="215" y="31"/>
                  </a:lnTo>
                  <a:lnTo>
                    <a:pt x="202" y="30"/>
                  </a:lnTo>
                  <a:lnTo>
                    <a:pt x="190" y="28"/>
                  </a:lnTo>
                  <a:lnTo>
                    <a:pt x="190" y="28"/>
                  </a:lnTo>
                  <a:lnTo>
                    <a:pt x="179" y="24"/>
                  </a:lnTo>
                  <a:lnTo>
                    <a:pt x="161" y="15"/>
                  </a:lnTo>
                  <a:lnTo>
                    <a:pt x="161" y="15"/>
                  </a:lnTo>
                  <a:lnTo>
                    <a:pt x="150" y="11"/>
                  </a:lnTo>
                  <a:lnTo>
                    <a:pt x="138" y="6"/>
                  </a:lnTo>
                  <a:lnTo>
                    <a:pt x="124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4" name="Freeform 193">
              <a:extLst>
                <a:ext uri="{FF2B5EF4-FFF2-40B4-BE49-F238E27FC236}">
                  <a16:creationId xmlns:a16="http://schemas.microsoft.com/office/drawing/2014/main" id="{69401F80-7575-2742-9D20-66DF8FF3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233" y="3984798"/>
              <a:ext cx="244216" cy="229415"/>
            </a:xfrm>
            <a:custGeom>
              <a:avLst/>
              <a:gdLst>
                <a:gd name="T0" fmla="*/ 80 w 297"/>
                <a:gd name="T1" fmla="*/ 0 h 278"/>
                <a:gd name="T2" fmla="*/ 64 w 297"/>
                <a:gd name="T3" fmla="*/ 2 h 278"/>
                <a:gd name="T4" fmla="*/ 47 w 297"/>
                <a:gd name="T5" fmla="*/ 6 h 278"/>
                <a:gd name="T6" fmla="*/ 35 w 297"/>
                <a:gd name="T7" fmla="*/ 14 h 278"/>
                <a:gd name="T8" fmla="*/ 14 w 297"/>
                <a:gd name="T9" fmla="*/ 37 h 278"/>
                <a:gd name="T10" fmla="*/ 2 w 297"/>
                <a:gd name="T11" fmla="*/ 66 h 278"/>
                <a:gd name="T12" fmla="*/ 0 w 297"/>
                <a:gd name="T13" fmla="*/ 83 h 278"/>
                <a:gd name="T14" fmla="*/ 9 w 297"/>
                <a:gd name="T15" fmla="*/ 124 h 278"/>
                <a:gd name="T16" fmla="*/ 18 w 297"/>
                <a:gd name="T17" fmla="*/ 149 h 278"/>
                <a:gd name="T18" fmla="*/ 32 w 297"/>
                <a:gd name="T19" fmla="*/ 175 h 278"/>
                <a:gd name="T20" fmla="*/ 51 w 297"/>
                <a:gd name="T21" fmla="*/ 201 h 278"/>
                <a:gd name="T22" fmla="*/ 77 w 297"/>
                <a:gd name="T23" fmla="*/ 228 h 278"/>
                <a:gd name="T24" fmla="*/ 109 w 297"/>
                <a:gd name="T25" fmla="*/ 253 h 278"/>
                <a:gd name="T26" fmla="*/ 146 w 297"/>
                <a:gd name="T27" fmla="*/ 276 h 278"/>
                <a:gd name="T28" fmla="*/ 149 w 297"/>
                <a:gd name="T29" fmla="*/ 278 h 278"/>
                <a:gd name="T30" fmla="*/ 152 w 297"/>
                <a:gd name="T31" fmla="*/ 276 h 278"/>
                <a:gd name="T32" fmla="*/ 193 w 297"/>
                <a:gd name="T33" fmla="*/ 250 h 278"/>
                <a:gd name="T34" fmla="*/ 227 w 297"/>
                <a:gd name="T35" fmla="*/ 221 h 278"/>
                <a:gd name="T36" fmla="*/ 253 w 297"/>
                <a:gd name="T37" fmla="*/ 191 h 278"/>
                <a:gd name="T38" fmla="*/ 274 w 297"/>
                <a:gd name="T39" fmla="*/ 161 h 278"/>
                <a:gd name="T40" fmla="*/ 274 w 297"/>
                <a:gd name="T41" fmla="*/ 160 h 278"/>
                <a:gd name="T42" fmla="*/ 283 w 297"/>
                <a:gd name="T43" fmla="*/ 138 h 278"/>
                <a:gd name="T44" fmla="*/ 283 w 297"/>
                <a:gd name="T45" fmla="*/ 138 h 278"/>
                <a:gd name="T46" fmla="*/ 293 w 297"/>
                <a:gd name="T47" fmla="*/ 107 h 278"/>
                <a:gd name="T48" fmla="*/ 297 w 297"/>
                <a:gd name="T49" fmla="*/ 83 h 278"/>
                <a:gd name="T50" fmla="*/ 294 w 297"/>
                <a:gd name="T51" fmla="*/ 66 h 278"/>
                <a:gd name="T52" fmla="*/ 283 w 297"/>
                <a:gd name="T53" fmla="*/ 37 h 278"/>
                <a:gd name="T54" fmla="*/ 263 w 297"/>
                <a:gd name="T55" fmla="*/ 14 h 278"/>
                <a:gd name="T56" fmla="*/ 249 w 297"/>
                <a:gd name="T57" fmla="*/ 6 h 278"/>
                <a:gd name="T58" fmla="*/ 234 w 297"/>
                <a:gd name="T59" fmla="*/ 2 h 278"/>
                <a:gd name="T60" fmla="*/ 217 w 297"/>
                <a:gd name="T61" fmla="*/ 0 h 278"/>
                <a:gd name="T62" fmla="*/ 204 w 297"/>
                <a:gd name="T63" fmla="*/ 0 h 278"/>
                <a:gd name="T64" fmla="*/ 182 w 297"/>
                <a:gd name="T65" fmla="*/ 8 h 278"/>
                <a:gd name="T66" fmla="*/ 165 w 297"/>
                <a:gd name="T67" fmla="*/ 19 h 278"/>
                <a:gd name="T68" fmla="*/ 149 w 297"/>
                <a:gd name="T69" fmla="*/ 36 h 278"/>
                <a:gd name="T70" fmla="*/ 139 w 297"/>
                <a:gd name="T71" fmla="*/ 26 h 278"/>
                <a:gd name="T72" fmla="*/ 124 w 297"/>
                <a:gd name="T73" fmla="*/ 14 h 278"/>
                <a:gd name="T74" fmla="*/ 105 w 297"/>
                <a:gd name="T75" fmla="*/ 4 h 278"/>
                <a:gd name="T76" fmla="*/ 80 w 297"/>
                <a:gd name="T7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7" h="278">
                  <a:moveTo>
                    <a:pt x="80" y="0"/>
                  </a:moveTo>
                  <a:lnTo>
                    <a:pt x="80" y="0"/>
                  </a:lnTo>
                  <a:lnTo>
                    <a:pt x="72" y="0"/>
                  </a:lnTo>
                  <a:lnTo>
                    <a:pt x="64" y="2"/>
                  </a:lnTo>
                  <a:lnTo>
                    <a:pt x="55" y="3"/>
                  </a:lnTo>
                  <a:lnTo>
                    <a:pt x="47" y="6"/>
                  </a:lnTo>
                  <a:lnTo>
                    <a:pt x="40" y="10"/>
                  </a:lnTo>
                  <a:lnTo>
                    <a:pt x="35" y="14"/>
                  </a:lnTo>
                  <a:lnTo>
                    <a:pt x="22" y="25"/>
                  </a:lnTo>
                  <a:lnTo>
                    <a:pt x="14" y="37"/>
                  </a:lnTo>
                  <a:lnTo>
                    <a:pt x="6" y="51"/>
                  </a:lnTo>
                  <a:lnTo>
                    <a:pt x="2" y="66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3" y="102"/>
                  </a:lnTo>
                  <a:lnTo>
                    <a:pt x="9" y="124"/>
                  </a:lnTo>
                  <a:lnTo>
                    <a:pt x="13" y="136"/>
                  </a:lnTo>
                  <a:lnTo>
                    <a:pt x="18" y="149"/>
                  </a:lnTo>
                  <a:lnTo>
                    <a:pt x="24" y="161"/>
                  </a:lnTo>
                  <a:lnTo>
                    <a:pt x="32" y="175"/>
                  </a:lnTo>
                  <a:lnTo>
                    <a:pt x="42" y="188"/>
                  </a:lnTo>
                  <a:lnTo>
                    <a:pt x="51" y="201"/>
                  </a:lnTo>
                  <a:lnTo>
                    <a:pt x="64" y="215"/>
                  </a:lnTo>
                  <a:lnTo>
                    <a:pt x="77" y="228"/>
                  </a:lnTo>
                  <a:lnTo>
                    <a:pt x="92" y="241"/>
                  </a:lnTo>
                  <a:lnTo>
                    <a:pt x="109" y="253"/>
                  </a:lnTo>
                  <a:lnTo>
                    <a:pt x="127" y="265"/>
                  </a:lnTo>
                  <a:lnTo>
                    <a:pt x="146" y="276"/>
                  </a:lnTo>
                  <a:lnTo>
                    <a:pt x="146" y="276"/>
                  </a:lnTo>
                  <a:lnTo>
                    <a:pt x="149" y="278"/>
                  </a:lnTo>
                  <a:lnTo>
                    <a:pt x="152" y="276"/>
                  </a:lnTo>
                  <a:lnTo>
                    <a:pt x="152" y="276"/>
                  </a:lnTo>
                  <a:lnTo>
                    <a:pt x="173" y="264"/>
                  </a:lnTo>
                  <a:lnTo>
                    <a:pt x="193" y="250"/>
                  </a:lnTo>
                  <a:lnTo>
                    <a:pt x="212" y="235"/>
                  </a:lnTo>
                  <a:lnTo>
                    <a:pt x="227" y="221"/>
                  </a:lnTo>
                  <a:lnTo>
                    <a:pt x="241" y="206"/>
                  </a:lnTo>
                  <a:lnTo>
                    <a:pt x="253" y="191"/>
                  </a:lnTo>
                  <a:lnTo>
                    <a:pt x="264" y="176"/>
                  </a:lnTo>
                  <a:lnTo>
                    <a:pt x="274" y="161"/>
                  </a:lnTo>
                  <a:lnTo>
                    <a:pt x="274" y="161"/>
                  </a:lnTo>
                  <a:lnTo>
                    <a:pt x="274" y="160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90" y="123"/>
                  </a:lnTo>
                  <a:lnTo>
                    <a:pt x="293" y="107"/>
                  </a:lnTo>
                  <a:lnTo>
                    <a:pt x="296" y="95"/>
                  </a:lnTo>
                  <a:lnTo>
                    <a:pt x="297" y="83"/>
                  </a:lnTo>
                  <a:lnTo>
                    <a:pt x="297" y="83"/>
                  </a:lnTo>
                  <a:lnTo>
                    <a:pt x="294" y="66"/>
                  </a:lnTo>
                  <a:lnTo>
                    <a:pt x="290" y="51"/>
                  </a:lnTo>
                  <a:lnTo>
                    <a:pt x="283" y="37"/>
                  </a:lnTo>
                  <a:lnTo>
                    <a:pt x="275" y="25"/>
                  </a:lnTo>
                  <a:lnTo>
                    <a:pt x="263" y="14"/>
                  </a:lnTo>
                  <a:lnTo>
                    <a:pt x="256" y="10"/>
                  </a:lnTo>
                  <a:lnTo>
                    <a:pt x="249" y="6"/>
                  </a:lnTo>
                  <a:lnTo>
                    <a:pt x="242" y="3"/>
                  </a:lnTo>
                  <a:lnTo>
                    <a:pt x="234" y="2"/>
                  </a:lnTo>
                  <a:lnTo>
                    <a:pt x="226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04" y="0"/>
                  </a:lnTo>
                  <a:lnTo>
                    <a:pt x="193" y="4"/>
                  </a:lnTo>
                  <a:lnTo>
                    <a:pt x="182" y="8"/>
                  </a:lnTo>
                  <a:lnTo>
                    <a:pt x="172" y="14"/>
                  </a:lnTo>
                  <a:lnTo>
                    <a:pt x="165" y="19"/>
                  </a:lnTo>
                  <a:lnTo>
                    <a:pt x="158" y="2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39" y="26"/>
                  </a:lnTo>
                  <a:lnTo>
                    <a:pt x="132" y="19"/>
                  </a:lnTo>
                  <a:lnTo>
                    <a:pt x="124" y="14"/>
                  </a:lnTo>
                  <a:lnTo>
                    <a:pt x="116" y="8"/>
                  </a:lnTo>
                  <a:lnTo>
                    <a:pt x="105" y="4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C443133-0D7B-C6E9-EB11-C42C84F0DB4A}"/>
              </a:ext>
            </a:extLst>
          </p:cNvPr>
          <p:cNvGrpSpPr/>
          <p:nvPr/>
        </p:nvGrpSpPr>
        <p:grpSpPr>
          <a:xfrm>
            <a:off x="4864017" y="1542873"/>
            <a:ext cx="2370115" cy="1985079"/>
            <a:chOff x="7985071" y="1783137"/>
            <a:chExt cx="3806948" cy="3096958"/>
          </a:xfrm>
        </p:grpSpPr>
        <p:pic>
          <p:nvPicPr>
            <p:cNvPr id="8" name="Picture 2" descr="サポート・安心のアイコン02素材 | 無料のアイコンイラスト集 icon-pit">
              <a:extLst>
                <a:ext uri="{FF2B5EF4-FFF2-40B4-BE49-F238E27FC236}">
                  <a16:creationId xmlns:a16="http://schemas.microsoft.com/office/drawing/2014/main" id="{32CF61CC-CFFE-8847-E198-65F312C413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650"/>
            <a:stretch/>
          </p:blipFill>
          <p:spPr bwMode="auto">
            <a:xfrm>
              <a:off x="7985071" y="1783137"/>
              <a:ext cx="3806948" cy="309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ハート 8">
              <a:extLst>
                <a:ext uri="{FF2B5EF4-FFF2-40B4-BE49-F238E27FC236}">
                  <a16:creationId xmlns:a16="http://schemas.microsoft.com/office/drawing/2014/main" id="{23EFF564-1339-2524-D93D-CD602296D73A}"/>
                </a:ext>
              </a:extLst>
            </p:cNvPr>
            <p:cNvSpPr/>
            <p:nvPr/>
          </p:nvSpPr>
          <p:spPr>
            <a:xfrm>
              <a:off x="8940543" y="2392632"/>
              <a:ext cx="1896003" cy="1584898"/>
            </a:xfrm>
            <a:prstGeom prst="heart">
              <a:avLst/>
            </a:prstGeom>
            <a:solidFill>
              <a:srgbClr val="F9C7D3"/>
            </a:solidFill>
            <a:ln>
              <a:noFill/>
            </a:ln>
            <a:effectLst/>
          </p:spPr>
          <p:txBody>
            <a:bodyPr wrap="square" lIns="0" rIns="0" anchor="ctr">
              <a:noAutofit/>
            </a:bodyPr>
            <a:lstStyle/>
            <a:p>
              <a:pPr algn="ctr"/>
              <a:endParaRPr lang="en-US" altLang="ja-JP" sz="2000" b="1" spc="-15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Rounded Rectangle 5">
            <a:extLst>
              <a:ext uri="{FF2B5EF4-FFF2-40B4-BE49-F238E27FC236}">
                <a16:creationId xmlns:a16="http://schemas.microsoft.com/office/drawing/2014/main" id="{2CAEC971-6B8B-0C00-8EBA-E1496F119794}"/>
              </a:ext>
            </a:extLst>
          </p:cNvPr>
          <p:cNvSpPr/>
          <p:nvPr/>
        </p:nvSpPr>
        <p:spPr>
          <a:xfrm>
            <a:off x="944861" y="4018057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1.XXXXX</a:t>
            </a:r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id="{AA268625-4368-BD7E-3CA6-889DBDF62B9C}"/>
              </a:ext>
            </a:extLst>
          </p:cNvPr>
          <p:cNvSpPr/>
          <p:nvPr/>
        </p:nvSpPr>
        <p:spPr>
          <a:xfrm>
            <a:off x="7984579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3.XXXXX</a:t>
            </a: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459A8E79-7E34-A8BC-5CCA-F08218904466}"/>
              </a:ext>
            </a:extLst>
          </p:cNvPr>
          <p:cNvSpPr/>
          <p:nvPr/>
        </p:nvSpPr>
        <p:spPr>
          <a:xfrm>
            <a:off x="4464720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2.XXXXX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0E29E47-F4D8-E354-977E-F6CF28936584}"/>
              </a:ext>
            </a:extLst>
          </p:cNvPr>
          <p:cNvSpPr txBox="1"/>
          <p:nvPr/>
        </p:nvSpPr>
        <p:spPr>
          <a:xfrm>
            <a:off x="94486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C0A8BE5-B5C1-42A3-710E-2B587AE392AA}"/>
              </a:ext>
            </a:extLst>
          </p:cNvPr>
          <p:cNvSpPr txBox="1"/>
          <p:nvPr/>
        </p:nvSpPr>
        <p:spPr>
          <a:xfrm>
            <a:off x="446472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E4DFA831-2FD1-EA61-9006-99623E1704BC}"/>
              </a:ext>
            </a:extLst>
          </p:cNvPr>
          <p:cNvSpPr txBox="1"/>
          <p:nvPr/>
        </p:nvSpPr>
        <p:spPr>
          <a:xfrm>
            <a:off x="798458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</p:spTree>
    <p:extLst>
      <p:ext uri="{BB962C8B-B14F-4D97-AF65-F5344CB8AC3E}">
        <p14:creationId xmlns:p14="http://schemas.microsoft.com/office/powerpoint/2010/main" val="993978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98">
            <a:extLst>
              <a:ext uri="{FF2B5EF4-FFF2-40B4-BE49-F238E27FC236}">
                <a16:creationId xmlns:a16="http://schemas.microsoft.com/office/drawing/2014/main" id="{A6232332-1E76-5345-9BFF-DB315209EFEA}"/>
              </a:ext>
            </a:extLst>
          </p:cNvPr>
          <p:cNvSpPr/>
          <p:nvPr/>
        </p:nvSpPr>
        <p:spPr>
          <a:xfrm>
            <a:off x="8902224" y="2983861"/>
            <a:ext cx="2009000" cy="20089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20" name="Oval 96">
            <a:extLst>
              <a:ext uri="{FF2B5EF4-FFF2-40B4-BE49-F238E27FC236}">
                <a16:creationId xmlns:a16="http://schemas.microsoft.com/office/drawing/2014/main" id="{201B5B89-2956-1B4C-BD0A-6E6C51F55CFF}"/>
              </a:ext>
            </a:extLst>
          </p:cNvPr>
          <p:cNvSpPr/>
          <p:nvPr/>
        </p:nvSpPr>
        <p:spPr>
          <a:xfrm>
            <a:off x="5071351" y="2983861"/>
            <a:ext cx="2009000" cy="2008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導入までのステップ</a:t>
            </a:r>
          </a:p>
        </p:txBody>
      </p:sp>
      <p:sp>
        <p:nvSpPr>
          <p:cNvPr id="19" name="Oval 95">
            <a:extLst>
              <a:ext uri="{FF2B5EF4-FFF2-40B4-BE49-F238E27FC236}">
                <a16:creationId xmlns:a16="http://schemas.microsoft.com/office/drawing/2014/main" id="{C03E9B92-D2D2-924D-A926-525D8044E27B}"/>
              </a:ext>
            </a:extLst>
          </p:cNvPr>
          <p:cNvSpPr/>
          <p:nvPr/>
        </p:nvSpPr>
        <p:spPr>
          <a:xfrm>
            <a:off x="1240479" y="2983861"/>
            <a:ext cx="2009000" cy="200899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id="{2A3B7911-34CF-BB47-A400-987EE435B943}"/>
              </a:ext>
            </a:extLst>
          </p:cNvPr>
          <p:cNvSpPr txBox="1"/>
          <p:nvPr/>
        </p:nvSpPr>
        <p:spPr>
          <a:xfrm>
            <a:off x="1240480" y="5095375"/>
            <a:ext cx="3168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1" name="TextBox 20">
            <a:extLst>
              <a:ext uri="{FF2B5EF4-FFF2-40B4-BE49-F238E27FC236}">
                <a16:creationId xmlns:a16="http://schemas.microsoft.com/office/drawing/2014/main" id="{1B9C4457-EA4C-F14C-BBD9-8E19E201B8D3}"/>
              </a:ext>
            </a:extLst>
          </p:cNvPr>
          <p:cNvSpPr txBox="1"/>
          <p:nvPr/>
        </p:nvSpPr>
        <p:spPr>
          <a:xfrm>
            <a:off x="5035704" y="167519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id="{5C8EE6F0-04F9-7B4C-8CFF-8C91C2232AC2}"/>
              </a:ext>
            </a:extLst>
          </p:cNvPr>
          <p:cNvSpPr txBox="1"/>
          <p:nvPr/>
        </p:nvSpPr>
        <p:spPr>
          <a:xfrm>
            <a:off x="8902224" y="509537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3" name="三角形 1">
            <a:extLst>
              <a:ext uri="{FF2B5EF4-FFF2-40B4-BE49-F238E27FC236}">
                <a16:creationId xmlns:a16="http://schemas.microsoft.com/office/drawing/2014/main" id="{045257E2-1886-8BFF-2F6B-6EB4B89F8D83}"/>
              </a:ext>
            </a:extLst>
          </p:cNvPr>
          <p:cNvSpPr/>
          <p:nvPr/>
        </p:nvSpPr>
        <p:spPr>
          <a:xfrm rot="5400000">
            <a:off x="3841505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5" name="三角形 1">
            <a:extLst>
              <a:ext uri="{FF2B5EF4-FFF2-40B4-BE49-F238E27FC236}">
                <a16:creationId xmlns:a16="http://schemas.microsoft.com/office/drawing/2014/main" id="{5F214DB0-1D41-56C6-2435-2D2CA0252C54}"/>
              </a:ext>
            </a:extLst>
          </p:cNvPr>
          <p:cNvSpPr/>
          <p:nvPr/>
        </p:nvSpPr>
        <p:spPr>
          <a:xfrm rot="5400000">
            <a:off x="7672380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pic>
        <p:nvPicPr>
          <p:cNvPr id="4" name="グラフィックス 3" descr="プログラマー女性 単色塗りつぶし">
            <a:extLst>
              <a:ext uri="{FF2B5EF4-FFF2-40B4-BE49-F238E27FC236}">
                <a16:creationId xmlns:a16="http://schemas.microsoft.com/office/drawing/2014/main" id="{240F9613-83C8-4762-2023-0F0559A06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8346" y="3295087"/>
            <a:ext cx="1260351" cy="1260351"/>
          </a:xfrm>
          <a:prstGeom prst="rect">
            <a:avLst/>
          </a:prstGeom>
        </p:spPr>
      </p:pic>
      <p:pic>
        <p:nvPicPr>
          <p:cNvPr id="8" name="グラフィックス 7" descr="クラウド コンピューティング 単色塗りつぶし">
            <a:extLst>
              <a:ext uri="{FF2B5EF4-FFF2-40B4-BE49-F238E27FC236}">
                <a16:creationId xmlns:a16="http://schemas.microsoft.com/office/drawing/2014/main" id="{5540D44A-C236-B9B7-91F0-DFA0E5E07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903" y="3295087"/>
            <a:ext cx="1273896" cy="1273896"/>
          </a:xfrm>
          <a:prstGeom prst="rect">
            <a:avLst/>
          </a:prstGeom>
        </p:spPr>
      </p:pic>
      <p:pic>
        <p:nvPicPr>
          <p:cNvPr id="14" name="グラフィックス 13" descr="チャット 単色塗りつぶし">
            <a:extLst>
              <a:ext uri="{FF2B5EF4-FFF2-40B4-BE49-F238E27FC236}">
                <a16:creationId xmlns:a16="http://schemas.microsoft.com/office/drawing/2014/main" id="{DE43B294-F0D0-9AE2-64D4-00B029ED99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23308" y="3362036"/>
            <a:ext cx="1246013" cy="124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3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757964D-AF8D-7F4D-A4DD-2241CA40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PLAN</a:t>
            </a:r>
            <a:r>
              <a:rPr lang="ja-JP" altLang="en-US" dirty="0"/>
              <a:t>の詳細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B4E98BFE-0166-AE4C-8952-64D9A7FBC9FC}"/>
              </a:ext>
            </a:extLst>
          </p:cNvPr>
          <p:cNvSpPr/>
          <p:nvPr/>
        </p:nvSpPr>
        <p:spPr>
          <a:xfrm>
            <a:off x="368301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6A63995A-05F9-994E-B38A-78642750FDCC}"/>
              </a:ext>
            </a:extLst>
          </p:cNvPr>
          <p:cNvSpPr/>
          <p:nvPr/>
        </p:nvSpPr>
        <p:spPr>
          <a:xfrm>
            <a:off x="4255625" y="1389269"/>
            <a:ext cx="3647411" cy="50249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1"/>
          </a:p>
        </p:txBody>
      </p:sp>
      <p:sp>
        <p:nvSpPr>
          <p:cNvPr id="14" name="Rectangle 27">
            <a:extLst>
              <a:ext uri="{FF2B5EF4-FFF2-40B4-BE49-F238E27FC236}">
                <a16:creationId xmlns:a16="http://schemas.microsoft.com/office/drawing/2014/main" id="{EC98CCB3-EE55-C848-B66C-99854AA76B96}"/>
              </a:ext>
            </a:extLst>
          </p:cNvPr>
          <p:cNvSpPr/>
          <p:nvPr/>
        </p:nvSpPr>
        <p:spPr>
          <a:xfrm>
            <a:off x="8154913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" name="タイトル 5">
            <a:extLst>
              <a:ext uri="{FF2B5EF4-FFF2-40B4-BE49-F238E27FC236}">
                <a16:creationId xmlns:a16="http://schemas.microsoft.com/office/drawing/2014/main" id="{BB8042A2-AFE5-194E-9776-E5D42FE4A3B0}"/>
              </a:ext>
            </a:extLst>
          </p:cNvPr>
          <p:cNvSpPr txBox="1">
            <a:spLocks/>
          </p:cNvSpPr>
          <p:nvPr/>
        </p:nvSpPr>
        <p:spPr>
          <a:xfrm>
            <a:off x="491209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PLAN-A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4CE2507-E136-B742-A1B4-F18640BF60FC}"/>
              </a:ext>
            </a:extLst>
          </p:cNvPr>
          <p:cNvSpPr txBox="1"/>
          <p:nvPr/>
        </p:nvSpPr>
        <p:spPr>
          <a:xfrm>
            <a:off x="799966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1" name="タイトル 5">
            <a:extLst>
              <a:ext uri="{FF2B5EF4-FFF2-40B4-BE49-F238E27FC236}">
                <a16:creationId xmlns:a16="http://schemas.microsoft.com/office/drawing/2014/main" id="{36ECF6BA-EC42-AB42-9D5B-2B6095A69165}"/>
              </a:ext>
            </a:extLst>
          </p:cNvPr>
          <p:cNvSpPr txBox="1">
            <a:spLocks/>
          </p:cNvSpPr>
          <p:nvPr/>
        </p:nvSpPr>
        <p:spPr>
          <a:xfrm>
            <a:off x="4360841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PLAN-B</a:t>
            </a:r>
            <a:endParaRPr lang="ja-JP" altLang="en-US" sz="32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3051E8F7-A244-BA48-9BA3-0091D38929BE}"/>
              </a:ext>
            </a:extLst>
          </p:cNvPr>
          <p:cNvSpPr txBox="1"/>
          <p:nvPr/>
        </p:nvSpPr>
        <p:spPr>
          <a:xfrm>
            <a:off x="4669601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4" name="タイトル 5">
            <a:extLst>
              <a:ext uri="{FF2B5EF4-FFF2-40B4-BE49-F238E27FC236}">
                <a16:creationId xmlns:a16="http://schemas.microsoft.com/office/drawing/2014/main" id="{43B4FADB-5105-FE42-8EE1-FCDA9FCD8DCA}"/>
              </a:ext>
            </a:extLst>
          </p:cNvPr>
          <p:cNvSpPr txBox="1">
            <a:spLocks/>
          </p:cNvSpPr>
          <p:nvPr/>
        </p:nvSpPr>
        <p:spPr>
          <a:xfrm>
            <a:off x="8283485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PLAN-C</a:t>
            </a:r>
            <a:endParaRPr lang="ja-JP" altLang="en-US" sz="3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B2A8661C-DD27-FB4C-BE4D-F1AB06E3FCC7}"/>
              </a:ext>
            </a:extLst>
          </p:cNvPr>
          <p:cNvSpPr txBox="1"/>
          <p:nvPr/>
        </p:nvSpPr>
        <p:spPr>
          <a:xfrm>
            <a:off x="8592242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54A6E61-C842-344B-A40E-B46D5A1AD222}"/>
              </a:ext>
            </a:extLst>
          </p:cNvPr>
          <p:cNvCxnSpPr>
            <a:cxnSpLocks/>
          </p:cNvCxnSpPr>
          <p:nvPr/>
        </p:nvCxnSpPr>
        <p:spPr>
          <a:xfrm>
            <a:off x="389680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420A4A9E-1B70-B047-8D3C-A037DA2465E7}"/>
              </a:ext>
            </a:extLst>
          </p:cNvPr>
          <p:cNvCxnSpPr>
            <a:cxnSpLocks/>
          </p:cNvCxnSpPr>
          <p:nvPr/>
        </p:nvCxnSpPr>
        <p:spPr>
          <a:xfrm>
            <a:off x="4259314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363C850-8F3D-7747-96E6-141109241A62}"/>
              </a:ext>
            </a:extLst>
          </p:cNvPr>
          <p:cNvCxnSpPr>
            <a:cxnSpLocks/>
          </p:cNvCxnSpPr>
          <p:nvPr/>
        </p:nvCxnSpPr>
        <p:spPr>
          <a:xfrm>
            <a:off x="8159801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557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FB8DC-BE72-1AF8-92C6-38213EF04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価格表</a:t>
            </a:r>
          </a:p>
        </p:txBody>
      </p:sp>
      <p:graphicFrame>
        <p:nvGraphicFramePr>
          <p:cNvPr id="3" name="表 18">
            <a:extLst>
              <a:ext uri="{FF2B5EF4-FFF2-40B4-BE49-F238E27FC236}">
                <a16:creationId xmlns:a16="http://schemas.microsoft.com/office/drawing/2014/main" id="{A347360A-E5FB-016D-5859-80E4C4D9E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66371"/>
              </p:ext>
            </p:extLst>
          </p:nvPr>
        </p:nvGraphicFramePr>
        <p:xfrm>
          <a:off x="2305846" y="2143125"/>
          <a:ext cx="7580309" cy="35736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7589">
                  <a:extLst>
                    <a:ext uri="{9D8B030D-6E8A-4147-A177-3AD203B41FA5}">
                      <a16:colId xmlns:a16="http://schemas.microsoft.com/office/drawing/2014/main" val="1620397979"/>
                    </a:ext>
                  </a:extLst>
                </a:gridCol>
                <a:gridCol w="2240196">
                  <a:extLst>
                    <a:ext uri="{9D8B030D-6E8A-4147-A177-3AD203B41FA5}">
                      <a16:colId xmlns:a16="http://schemas.microsoft.com/office/drawing/2014/main" val="3830837807"/>
                    </a:ext>
                  </a:extLst>
                </a:gridCol>
                <a:gridCol w="3692524">
                  <a:extLst>
                    <a:ext uri="{9D8B030D-6E8A-4147-A177-3AD203B41FA5}">
                      <a16:colId xmlns:a16="http://schemas.microsoft.com/office/drawing/2014/main" val="680156677"/>
                    </a:ext>
                  </a:extLst>
                </a:gridCol>
              </a:tblGrid>
              <a:tr h="57864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/>
                        <a:t>PLAN</a:t>
                      </a:r>
                      <a:endParaRPr kumimoji="1" lang="ja-JP" altLang="en-US" sz="24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kumimoji="1" lang="en-US" altLang="ja-JP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</a:t>
                      </a:r>
                      <a:endParaRPr kumimoji="1" lang="ja-JP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56783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PLAN-A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XXXXX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\50,000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60151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PLAN-B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\70,000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64948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PLAN-C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\100,000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264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682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08368F35-E4D9-4D85-B0F3-E851805E75EC}"/>
              </a:ext>
            </a:extLst>
          </p:cNvPr>
          <p:cNvSpPr/>
          <p:nvPr/>
        </p:nvSpPr>
        <p:spPr>
          <a:xfrm>
            <a:off x="-1" y="9689"/>
            <a:ext cx="12191993" cy="3429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spc="300" dirty="0">
              <a:solidFill>
                <a:schemeClr val="tx1"/>
              </a:solidFill>
            </a:endParaRPr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id="{B3648585-F1EE-AD4A-95AD-42443D87445E}"/>
              </a:ext>
            </a:extLst>
          </p:cNvPr>
          <p:cNvSpPr/>
          <p:nvPr/>
        </p:nvSpPr>
        <p:spPr>
          <a:xfrm rot="10800000" flipV="1">
            <a:off x="-3" y="3429000"/>
            <a:ext cx="12191995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>
              <a:solidFill>
                <a:schemeClr val="tx1"/>
              </a:solidFill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2BF0A5E1-A7FA-0748-A81A-5BC18BD68966}"/>
              </a:ext>
            </a:extLst>
          </p:cNvPr>
          <p:cNvSpPr txBox="1"/>
          <p:nvPr/>
        </p:nvSpPr>
        <p:spPr>
          <a:xfrm>
            <a:off x="5766536" y="4378783"/>
            <a:ext cx="58634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所在地：〒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162-0846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　　　　東京都新宿区市谷左内町〇〇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担当者：第一営業部　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中川 太郎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連絡先：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03-XXXX-XXXX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メール：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taro.nakagawa@XXX.com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4DEB794F-93E3-464D-80C8-1068775D28B6}"/>
              </a:ext>
            </a:extLst>
          </p:cNvPr>
          <p:cNvSpPr txBox="1"/>
          <p:nvPr/>
        </p:nvSpPr>
        <p:spPr>
          <a:xfrm>
            <a:off x="1207295" y="4840447"/>
            <a:ext cx="306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お問合せ先 </a:t>
            </a:r>
            <a:r>
              <a:rPr lang="ja-JP" altLang="en-US" sz="2800" b="1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▶</a:t>
            </a: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詳細はお問合せください</a:t>
            </a:r>
            <a:endParaRPr 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Lato" panose="020F0502020204030203" pitchFamily="34" charset="0"/>
            </a:endParaRPr>
          </a:p>
        </p:txBody>
      </p:sp>
      <p:pic>
        <p:nvPicPr>
          <p:cNvPr id="6" name="図 5" descr="見上げるビューから見た高層ビル">
            <a:extLst>
              <a:ext uri="{FF2B5EF4-FFF2-40B4-BE49-F238E27FC236}">
                <a16:creationId xmlns:a16="http://schemas.microsoft.com/office/drawing/2014/main" id="{111F4BDD-C117-52AC-BCC2-87149513A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8169088" y="9689"/>
            <a:ext cx="4022904" cy="3413674"/>
          </a:xfrm>
          <a:prstGeom prst="rect">
            <a:avLst/>
          </a:prstGeom>
        </p:spPr>
      </p:pic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2D832B41-0B90-A94F-8BE4-13E64A461C73}"/>
              </a:ext>
            </a:extLst>
          </p:cNvPr>
          <p:cNvSpPr/>
          <p:nvPr/>
        </p:nvSpPr>
        <p:spPr>
          <a:xfrm>
            <a:off x="0" y="3220399"/>
            <a:ext cx="12191992" cy="699616"/>
          </a:xfrm>
          <a:prstGeom prst="rect">
            <a:avLst/>
          </a:prstGeom>
          <a:solidFill>
            <a:schemeClr val="accent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63638" lvl="2"/>
            <a:r>
              <a:rPr lang="ja-JP" altLang="en-US" sz="2800" b="1" spc="300" dirty="0">
                <a:solidFill>
                  <a:schemeClr val="bg1"/>
                </a:solidFill>
              </a:rPr>
              <a:t>システム</a:t>
            </a:r>
            <a:r>
              <a:rPr lang="en-US" altLang="ja-JP" sz="2800" b="1" spc="300" dirty="0">
                <a:solidFill>
                  <a:schemeClr val="bg1"/>
                </a:solidFill>
              </a:rPr>
              <a:t>ABC</a:t>
            </a:r>
            <a:r>
              <a:rPr lang="ja-JP" altLang="en-US" sz="2800" b="1" spc="300" dirty="0">
                <a:solidFill>
                  <a:schemeClr val="bg1"/>
                </a:solidFill>
              </a:rPr>
              <a:t>株式会社</a:t>
            </a:r>
            <a:endParaRPr lang="en-US" altLang="ja-JP" sz="2800" b="1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86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7C4C103-8E75-824E-BA75-6F149075D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7CA6ECE-7670-F92F-B16C-8A96D37AF9E1}"/>
              </a:ext>
            </a:extLst>
          </p:cNvPr>
          <p:cNvSpPr txBox="1"/>
          <p:nvPr/>
        </p:nvSpPr>
        <p:spPr>
          <a:xfrm>
            <a:off x="2517961" y="2346272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00D6DE-4DBF-2E24-F51B-93F556D7B538}"/>
              </a:ext>
            </a:extLst>
          </p:cNvPr>
          <p:cNvSpPr txBox="1"/>
          <p:nvPr/>
        </p:nvSpPr>
        <p:spPr>
          <a:xfrm>
            <a:off x="2517961" y="3083689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47649DB-26BD-4A19-4623-EAB9D381ED92}"/>
              </a:ext>
            </a:extLst>
          </p:cNvPr>
          <p:cNvSpPr txBox="1"/>
          <p:nvPr/>
        </p:nvSpPr>
        <p:spPr>
          <a:xfrm>
            <a:off x="2517961" y="382110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5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53B2B5-FD55-D728-0FC2-CE2246793EC3}"/>
              </a:ext>
            </a:extLst>
          </p:cNvPr>
          <p:cNvSpPr txBox="1"/>
          <p:nvPr/>
        </p:nvSpPr>
        <p:spPr>
          <a:xfrm>
            <a:off x="2517961" y="455852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7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52A2260-F2E7-BBA8-DF5A-5982FD1484FF}"/>
              </a:ext>
            </a:extLst>
          </p:cNvPr>
          <p:cNvSpPr txBox="1"/>
          <p:nvPr/>
        </p:nvSpPr>
        <p:spPr>
          <a:xfrm>
            <a:off x="6928598" y="2346272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9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5F9A73D-F9D3-850C-ED15-C06B78FF4778}"/>
              </a:ext>
            </a:extLst>
          </p:cNvPr>
          <p:cNvSpPr txBox="1"/>
          <p:nvPr/>
        </p:nvSpPr>
        <p:spPr>
          <a:xfrm>
            <a:off x="6928598" y="3083689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………12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C49C04B-E2CA-3633-904E-3866DF5176E7}"/>
              </a:ext>
            </a:extLst>
          </p:cNvPr>
          <p:cNvSpPr txBox="1"/>
          <p:nvPr/>
        </p:nvSpPr>
        <p:spPr>
          <a:xfrm>
            <a:off x="6928598" y="382110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6279677-31B5-995B-0F68-0D1BACE44BCE}"/>
              </a:ext>
            </a:extLst>
          </p:cNvPr>
          <p:cNvSpPr txBox="1"/>
          <p:nvPr/>
        </p:nvSpPr>
        <p:spPr>
          <a:xfrm>
            <a:off x="6928598" y="455852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2FA1F98-F0AD-ABD7-6C90-04221E641423}"/>
              </a:ext>
            </a:extLst>
          </p:cNvPr>
          <p:cNvSpPr txBox="1"/>
          <p:nvPr/>
        </p:nvSpPr>
        <p:spPr>
          <a:xfrm>
            <a:off x="1769301" y="2161607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1.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2DCA2E0-D56E-C74B-B4A5-6DA3BFCC2CFE}"/>
              </a:ext>
            </a:extLst>
          </p:cNvPr>
          <p:cNvSpPr txBox="1"/>
          <p:nvPr/>
        </p:nvSpPr>
        <p:spPr>
          <a:xfrm>
            <a:off x="1769301" y="289902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2.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612E23A-71A9-77CF-698E-D9ED78E7DABA}"/>
              </a:ext>
            </a:extLst>
          </p:cNvPr>
          <p:cNvSpPr txBox="1"/>
          <p:nvPr/>
        </p:nvSpPr>
        <p:spPr>
          <a:xfrm>
            <a:off x="1769301" y="363644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3.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DA29D7B-5727-1843-2E4E-3CC8775CB11F}"/>
              </a:ext>
            </a:extLst>
          </p:cNvPr>
          <p:cNvSpPr txBox="1"/>
          <p:nvPr/>
        </p:nvSpPr>
        <p:spPr>
          <a:xfrm>
            <a:off x="1769301" y="437386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4.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ECFC9FF-5D45-1332-A7A2-45E46497C643}"/>
              </a:ext>
            </a:extLst>
          </p:cNvPr>
          <p:cNvSpPr txBox="1"/>
          <p:nvPr/>
        </p:nvSpPr>
        <p:spPr>
          <a:xfrm>
            <a:off x="6235997" y="2223160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6.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B326B9E-EB37-5490-3D99-B1A21E3A709B}"/>
              </a:ext>
            </a:extLst>
          </p:cNvPr>
          <p:cNvSpPr txBox="1"/>
          <p:nvPr/>
        </p:nvSpPr>
        <p:spPr>
          <a:xfrm>
            <a:off x="6235997" y="2960579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7.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9338F2B-2973-4DAD-95A7-F14919011D79}"/>
              </a:ext>
            </a:extLst>
          </p:cNvPr>
          <p:cNvSpPr txBox="1"/>
          <p:nvPr/>
        </p:nvSpPr>
        <p:spPr>
          <a:xfrm>
            <a:off x="6235997" y="369799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8.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5BF120-F85A-0A87-56FD-1DE429BF2E84}"/>
              </a:ext>
            </a:extLst>
          </p:cNvPr>
          <p:cNvSpPr txBox="1"/>
          <p:nvPr/>
        </p:nvSpPr>
        <p:spPr>
          <a:xfrm>
            <a:off x="6235997" y="443541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9.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93A00C0-C445-6DA0-ED38-2396A3CB0F41}"/>
              </a:ext>
            </a:extLst>
          </p:cNvPr>
          <p:cNvSpPr txBox="1"/>
          <p:nvPr/>
        </p:nvSpPr>
        <p:spPr>
          <a:xfrm>
            <a:off x="2517961" y="532796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8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A71B912-B3C4-7808-E132-2B206B93760B}"/>
              </a:ext>
            </a:extLst>
          </p:cNvPr>
          <p:cNvSpPr txBox="1"/>
          <p:nvPr/>
        </p:nvSpPr>
        <p:spPr>
          <a:xfrm>
            <a:off x="6928598" y="532796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………16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08F6CDD-4F6F-F630-2555-AA7B36811AC4}"/>
              </a:ext>
            </a:extLst>
          </p:cNvPr>
          <p:cNvSpPr txBox="1"/>
          <p:nvPr/>
        </p:nvSpPr>
        <p:spPr>
          <a:xfrm>
            <a:off x="1769301" y="514330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5.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171203E-09DB-F8CD-24C3-DD4D7BEAD0D5}"/>
              </a:ext>
            </a:extLst>
          </p:cNvPr>
          <p:cNvSpPr txBox="1"/>
          <p:nvPr/>
        </p:nvSpPr>
        <p:spPr>
          <a:xfrm>
            <a:off x="6235997" y="5204858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10.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5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735DF-414C-DE6B-BE21-26759CC13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12DE394-AA01-DEF4-38DB-DD88F2073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現状</a:t>
            </a:r>
            <a:endParaRPr lang="en-US" altLang="ja-JP" dirty="0"/>
          </a:p>
          <a:p>
            <a:pPr lvl="1"/>
            <a:r>
              <a:rPr lang="en-US" altLang="ja-JP" dirty="0"/>
              <a:t>Excel</a:t>
            </a:r>
            <a:r>
              <a:rPr lang="ja-JP" altLang="en-US" dirty="0"/>
              <a:t>での売上管理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dirty="0"/>
              <a:t>課題</a:t>
            </a:r>
            <a:endParaRPr lang="en-US" altLang="ja-JP" dirty="0"/>
          </a:p>
          <a:p>
            <a:pPr lvl="1"/>
            <a:r>
              <a:rPr lang="ja-JP" altLang="en-US" dirty="0"/>
              <a:t>手入力による計算ミス</a:t>
            </a:r>
            <a:endParaRPr lang="en-US" altLang="ja-JP" dirty="0"/>
          </a:p>
          <a:p>
            <a:pPr lvl="1"/>
            <a:r>
              <a:rPr lang="ja-JP" altLang="en-US" dirty="0"/>
              <a:t>ファイル仕様が統一されていない</a:t>
            </a:r>
            <a:endParaRPr lang="en-US" altLang="ja-JP" dirty="0"/>
          </a:p>
          <a:p>
            <a:pPr lvl="1"/>
            <a:r>
              <a:rPr lang="ja-JP" altLang="en-US" dirty="0"/>
              <a:t>スキルに個人差がある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AE39A10-60E1-D60E-8F65-4969DDC9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現状と課題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34E8AF-9956-CB6B-3382-46BFE7A85090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P204-205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6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55763-90E7-7534-939A-A4006C33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56B862-C7F3-64C6-2747-0D3833EF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課題に対する解決策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0E4051E-5586-C023-927A-8C28ED8557A7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251BD4-B5A0-1B10-705A-061D26D60D4C}"/>
              </a:ext>
            </a:extLst>
          </p:cNvPr>
          <p:cNvSpPr/>
          <p:nvPr/>
        </p:nvSpPr>
        <p:spPr>
          <a:xfrm rot="10800000">
            <a:off x="556283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6FBCEC12-E573-3ADD-F259-8854B1FD40B3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6383FD9-7912-CD14-8F3D-33DB048F4B47}"/>
              </a:ext>
            </a:extLst>
          </p:cNvPr>
          <p:cNvSpPr/>
          <p:nvPr/>
        </p:nvSpPr>
        <p:spPr>
          <a:xfrm>
            <a:off x="138772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219268F-B02F-F83B-E164-25F6BFB6E03F}"/>
              </a:ext>
            </a:extLst>
          </p:cNvPr>
          <p:cNvSpPr/>
          <p:nvPr/>
        </p:nvSpPr>
        <p:spPr>
          <a:xfrm rot="10800000">
            <a:off x="556283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F8656B40-355E-5BC1-9250-C2AE109D24F5}"/>
              </a:ext>
            </a:extLst>
          </p:cNvPr>
          <p:cNvSpPr/>
          <p:nvPr/>
        </p:nvSpPr>
        <p:spPr>
          <a:xfrm>
            <a:off x="1071282" y="3385854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F7DB6DA-C31C-290E-C7B2-73F3C7FC253B}"/>
              </a:ext>
            </a:extLst>
          </p:cNvPr>
          <p:cNvSpPr/>
          <p:nvPr/>
        </p:nvSpPr>
        <p:spPr>
          <a:xfrm>
            <a:off x="138772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4BE0834-8B4A-9488-E441-1971A4D01872}"/>
              </a:ext>
            </a:extLst>
          </p:cNvPr>
          <p:cNvSpPr/>
          <p:nvPr/>
        </p:nvSpPr>
        <p:spPr>
          <a:xfrm rot="10800000">
            <a:off x="556283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651A1648-AF7E-BD1B-4BBD-04D319B3ECB3}"/>
              </a:ext>
            </a:extLst>
          </p:cNvPr>
          <p:cNvSpPr/>
          <p:nvPr/>
        </p:nvSpPr>
        <p:spPr>
          <a:xfrm>
            <a:off x="1071282" y="4330951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ACED89-F0F6-DFB3-C148-6860F995D008}"/>
              </a:ext>
            </a:extLst>
          </p:cNvPr>
          <p:cNvSpPr/>
          <p:nvPr/>
        </p:nvSpPr>
        <p:spPr>
          <a:xfrm>
            <a:off x="676804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3C15A25-24F5-0042-0C5D-67BF8D8C33BA}"/>
              </a:ext>
            </a:extLst>
          </p:cNvPr>
          <p:cNvSpPr/>
          <p:nvPr/>
        </p:nvSpPr>
        <p:spPr>
          <a:xfrm rot="10800000">
            <a:off x="1094315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E44365B-1332-3D6D-5104-2AC6616244DF}"/>
              </a:ext>
            </a:extLst>
          </p:cNvPr>
          <p:cNvSpPr/>
          <p:nvPr/>
        </p:nvSpPr>
        <p:spPr>
          <a:xfrm>
            <a:off x="6451602" y="2440756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368A660-0D27-426C-360E-FC0F773F3494}"/>
              </a:ext>
            </a:extLst>
          </p:cNvPr>
          <p:cNvSpPr/>
          <p:nvPr/>
        </p:nvSpPr>
        <p:spPr>
          <a:xfrm>
            <a:off x="676804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FC76B79-64AC-2F26-FC2A-EFE29927275B}"/>
              </a:ext>
            </a:extLst>
          </p:cNvPr>
          <p:cNvSpPr/>
          <p:nvPr/>
        </p:nvSpPr>
        <p:spPr>
          <a:xfrm rot="10800000">
            <a:off x="1094315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D5F81796-9F43-7CAE-DCF6-BC37646193ED}"/>
              </a:ext>
            </a:extLst>
          </p:cNvPr>
          <p:cNvSpPr/>
          <p:nvPr/>
        </p:nvSpPr>
        <p:spPr>
          <a:xfrm>
            <a:off x="6451602" y="3385854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E50E6-3EBE-D2B0-04FF-46D21F2337A5}"/>
              </a:ext>
            </a:extLst>
          </p:cNvPr>
          <p:cNvSpPr/>
          <p:nvPr/>
        </p:nvSpPr>
        <p:spPr>
          <a:xfrm>
            <a:off x="676804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03CA356-947A-5BE6-A9FF-BF246A0FDA4B}"/>
              </a:ext>
            </a:extLst>
          </p:cNvPr>
          <p:cNvSpPr/>
          <p:nvPr/>
        </p:nvSpPr>
        <p:spPr>
          <a:xfrm rot="10800000">
            <a:off x="1094315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BFF5960E-6EAE-EA07-2E58-D172A23CB8FA}"/>
              </a:ext>
            </a:extLst>
          </p:cNvPr>
          <p:cNvSpPr/>
          <p:nvPr/>
        </p:nvSpPr>
        <p:spPr>
          <a:xfrm>
            <a:off x="6451602" y="4330951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1" name="タイトル 5">
            <a:extLst>
              <a:ext uri="{FF2B5EF4-FFF2-40B4-BE49-F238E27FC236}">
                <a16:creationId xmlns:a16="http://schemas.microsoft.com/office/drawing/2014/main" id="{EA9BE091-2F5B-9177-E372-D98C5E75865C}"/>
              </a:ext>
            </a:extLst>
          </p:cNvPr>
          <p:cNvSpPr txBox="1">
            <a:spLocks/>
          </p:cNvSpPr>
          <p:nvPr/>
        </p:nvSpPr>
        <p:spPr>
          <a:xfrm>
            <a:off x="1071282" y="1620951"/>
            <a:ext cx="1311775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課題</a:t>
            </a:r>
          </a:p>
        </p:txBody>
      </p:sp>
      <p:sp>
        <p:nvSpPr>
          <p:cNvPr id="52" name="タイトル 5">
            <a:extLst>
              <a:ext uri="{FF2B5EF4-FFF2-40B4-BE49-F238E27FC236}">
                <a16:creationId xmlns:a16="http://schemas.microsoft.com/office/drawing/2014/main" id="{03B75CAC-30CD-320F-FCBE-0E3D436816C1}"/>
              </a:ext>
            </a:extLst>
          </p:cNvPr>
          <p:cNvSpPr txBox="1">
            <a:spLocks/>
          </p:cNvSpPr>
          <p:nvPr/>
        </p:nvSpPr>
        <p:spPr>
          <a:xfrm>
            <a:off x="6451602" y="1620951"/>
            <a:ext cx="1791447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解決策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120DD1-6367-C3FF-9AC6-005481097BF8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P207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1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id="{FEDBF3D3-1C8E-3A45-A1CD-1A10D6338A57}"/>
              </a:ext>
            </a:extLst>
          </p:cNvPr>
          <p:cNvSpPr/>
          <p:nvPr/>
        </p:nvSpPr>
        <p:spPr>
          <a:xfrm>
            <a:off x="3740730" y="1732721"/>
            <a:ext cx="6846311" cy="1981083"/>
          </a:xfrm>
          <a:prstGeom prst="roundRect">
            <a:avLst>
              <a:gd name="adj" fmla="val 1202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" name="タイトル 5">
            <a:extLst>
              <a:ext uri="{FF2B5EF4-FFF2-40B4-BE49-F238E27FC236}">
                <a16:creationId xmlns:a16="http://schemas.microsoft.com/office/drawing/2014/main" id="{215EE5C2-96AA-DF4D-8351-F8A407006EBD}"/>
              </a:ext>
            </a:extLst>
          </p:cNvPr>
          <p:cNvSpPr txBox="1">
            <a:spLocks/>
          </p:cNvSpPr>
          <p:nvPr/>
        </p:nvSpPr>
        <p:spPr>
          <a:xfrm>
            <a:off x="4388646" y="2558948"/>
            <a:ext cx="5548313" cy="9284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ja-JP" altLang="en-US" sz="3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" name="タイトル 5">
            <a:extLst>
              <a:ext uri="{FF2B5EF4-FFF2-40B4-BE49-F238E27FC236}">
                <a16:creationId xmlns:a16="http://schemas.microsoft.com/office/drawing/2014/main" id="{B5B30FB3-6927-6744-8CFF-BE6CE246DBF2}"/>
              </a:ext>
            </a:extLst>
          </p:cNvPr>
          <p:cNvSpPr txBox="1">
            <a:spLocks/>
          </p:cNvSpPr>
          <p:nvPr/>
        </p:nvSpPr>
        <p:spPr>
          <a:xfrm>
            <a:off x="375629" y="2400880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1"/>
                </a:solidFill>
                <a:latin typeface="+mn-lt"/>
                <a:ea typeface="+mn-ea"/>
              </a:rPr>
              <a:t>BEFORE</a:t>
            </a:r>
            <a:endParaRPr lang="ja-JP" altLang="en-US" sz="4000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A3DF4921-563F-2D41-B942-4F4FE836A54B}"/>
              </a:ext>
            </a:extLst>
          </p:cNvPr>
          <p:cNvSpPr/>
          <p:nvPr/>
        </p:nvSpPr>
        <p:spPr>
          <a:xfrm>
            <a:off x="3740730" y="4414049"/>
            <a:ext cx="6846311" cy="1981083"/>
          </a:xfrm>
          <a:prstGeom prst="roundRect">
            <a:avLst>
              <a:gd name="adj" fmla="val 1143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タイトル 5">
            <a:extLst>
              <a:ext uri="{FF2B5EF4-FFF2-40B4-BE49-F238E27FC236}">
                <a16:creationId xmlns:a16="http://schemas.microsoft.com/office/drawing/2014/main" id="{3FB4A575-4A8D-6D4E-B15A-ACBAEBC32986}"/>
              </a:ext>
            </a:extLst>
          </p:cNvPr>
          <p:cNvSpPr txBox="1">
            <a:spLocks/>
          </p:cNvSpPr>
          <p:nvPr/>
        </p:nvSpPr>
        <p:spPr>
          <a:xfrm>
            <a:off x="375629" y="5082208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4"/>
                </a:solidFill>
                <a:latin typeface="+mn-lt"/>
                <a:ea typeface="+mn-ea"/>
              </a:rPr>
              <a:t>AFTER</a:t>
            </a:r>
            <a:endParaRPr lang="ja-JP" altLang="en-US" sz="4000" b="1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2" name="三角形 1">
            <a:extLst>
              <a:ext uri="{FF2B5EF4-FFF2-40B4-BE49-F238E27FC236}">
                <a16:creationId xmlns:a16="http://schemas.microsoft.com/office/drawing/2014/main" id="{011E6C18-CE33-7344-8797-C994D16D48D3}"/>
              </a:ext>
            </a:extLst>
          </p:cNvPr>
          <p:cNvSpPr/>
          <p:nvPr/>
        </p:nvSpPr>
        <p:spPr>
          <a:xfrm rot="10800000">
            <a:off x="1722140" y="4147904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6" name="三角形 1">
            <a:extLst>
              <a:ext uri="{FF2B5EF4-FFF2-40B4-BE49-F238E27FC236}">
                <a16:creationId xmlns:a16="http://schemas.microsoft.com/office/drawing/2014/main" id="{1BE23CED-4089-DF99-C3CF-32658E02DCA5}"/>
              </a:ext>
            </a:extLst>
          </p:cNvPr>
          <p:cNvSpPr/>
          <p:nvPr/>
        </p:nvSpPr>
        <p:spPr>
          <a:xfrm rot="10800000">
            <a:off x="1722140" y="3633451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 dirty="0">
              <a:latin typeface="+mn-ea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1AD387A6-A94D-9536-4686-B1A6ADB5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解決後の未来</a:t>
            </a:r>
          </a:p>
        </p:txBody>
      </p:sp>
    </p:spTree>
    <p:extLst>
      <p:ext uri="{BB962C8B-B14F-4D97-AF65-F5344CB8AC3E}">
        <p14:creationId xmlns:p14="http://schemas.microsoft.com/office/powerpoint/2010/main" val="156634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DA041-9A32-104B-679D-FA4A272F9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2F423556-A6FE-5ACF-E23F-980C3719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システムの仕様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36FE3E0C-E04C-FD66-7A08-597B060D7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5495761"/>
              </p:ext>
            </p:extLst>
          </p:nvPr>
        </p:nvGraphicFramePr>
        <p:xfrm>
          <a:off x="1679815" y="1605964"/>
          <a:ext cx="9276420" cy="4426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タイトル 5">
            <a:extLst>
              <a:ext uri="{FF2B5EF4-FFF2-40B4-BE49-F238E27FC236}">
                <a16:creationId xmlns:a16="http://schemas.microsoft.com/office/drawing/2014/main" id="{7A5B02A0-FEE3-DCDD-73DA-2902720E7A7F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32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3261D52-49B3-C645-BAE2-273F90A8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システムの特長</a:t>
            </a:r>
          </a:p>
        </p:txBody>
      </p:sp>
      <p:sp>
        <p:nvSpPr>
          <p:cNvPr id="11" name="フレーム 10">
            <a:extLst>
              <a:ext uri="{FF2B5EF4-FFF2-40B4-BE49-F238E27FC236}">
                <a16:creationId xmlns:a16="http://schemas.microsoft.com/office/drawing/2014/main" id="{B7B064DD-632D-981B-0FC7-66DDF2351E56}"/>
              </a:ext>
            </a:extLst>
          </p:cNvPr>
          <p:cNvSpPr/>
          <p:nvPr/>
        </p:nvSpPr>
        <p:spPr>
          <a:xfrm>
            <a:off x="6608658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FD8904D-04D6-65D4-B269-E57B898456CB}"/>
              </a:ext>
            </a:extLst>
          </p:cNvPr>
          <p:cNvSpPr/>
          <p:nvPr/>
        </p:nvSpPr>
        <p:spPr>
          <a:xfrm>
            <a:off x="6487107" y="1406466"/>
            <a:ext cx="3039805" cy="2127979"/>
          </a:xfrm>
          <a:prstGeom prst="rect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99840F9-16C5-EE4B-0FC9-1FEB7634C212}"/>
              </a:ext>
            </a:extLst>
          </p:cNvPr>
          <p:cNvSpPr/>
          <p:nvPr/>
        </p:nvSpPr>
        <p:spPr>
          <a:xfrm>
            <a:off x="9898716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27" name="フレーム 26">
            <a:extLst>
              <a:ext uri="{FF2B5EF4-FFF2-40B4-BE49-F238E27FC236}">
                <a16:creationId xmlns:a16="http://schemas.microsoft.com/office/drawing/2014/main" id="{6B0A607B-4E12-B286-7CFE-9EB697F20F41}"/>
              </a:ext>
            </a:extLst>
          </p:cNvPr>
          <p:cNvSpPr/>
          <p:nvPr/>
        </p:nvSpPr>
        <p:spPr>
          <a:xfrm>
            <a:off x="6608658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1963A97-877F-CCEF-54FF-AA4FF37BCEE8}"/>
              </a:ext>
            </a:extLst>
          </p:cNvPr>
          <p:cNvSpPr/>
          <p:nvPr/>
        </p:nvSpPr>
        <p:spPr>
          <a:xfrm>
            <a:off x="6487107" y="4179374"/>
            <a:ext cx="3039805" cy="2127979"/>
          </a:xfrm>
          <a:prstGeom prst="rect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EEE17FBB-D007-47D2-06DB-C64BE5552078}"/>
              </a:ext>
            </a:extLst>
          </p:cNvPr>
          <p:cNvSpPr/>
          <p:nvPr/>
        </p:nvSpPr>
        <p:spPr>
          <a:xfrm>
            <a:off x="9898716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4" name="フレーム 3">
            <a:extLst>
              <a:ext uri="{FF2B5EF4-FFF2-40B4-BE49-F238E27FC236}">
                <a16:creationId xmlns:a16="http://schemas.microsoft.com/office/drawing/2014/main" id="{7A15323F-292E-266B-CB18-E53B88F877FB}"/>
              </a:ext>
            </a:extLst>
          </p:cNvPr>
          <p:cNvSpPr/>
          <p:nvPr/>
        </p:nvSpPr>
        <p:spPr>
          <a:xfrm>
            <a:off x="733636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7D25DC-8D84-8A66-D76A-06E6BBEA953D}"/>
              </a:ext>
            </a:extLst>
          </p:cNvPr>
          <p:cNvSpPr/>
          <p:nvPr/>
        </p:nvSpPr>
        <p:spPr>
          <a:xfrm>
            <a:off x="612085" y="1406466"/>
            <a:ext cx="3039805" cy="2127979"/>
          </a:xfrm>
          <a:prstGeom prst="rect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D347BC02-1262-C96A-48A4-06B1C1219F4E}"/>
              </a:ext>
            </a:extLst>
          </p:cNvPr>
          <p:cNvSpPr/>
          <p:nvPr/>
        </p:nvSpPr>
        <p:spPr>
          <a:xfrm>
            <a:off x="4023694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17" name="フレーム 16">
            <a:extLst>
              <a:ext uri="{FF2B5EF4-FFF2-40B4-BE49-F238E27FC236}">
                <a16:creationId xmlns:a16="http://schemas.microsoft.com/office/drawing/2014/main" id="{61831E92-803C-B43A-A670-EB4D13F4643B}"/>
              </a:ext>
            </a:extLst>
          </p:cNvPr>
          <p:cNvSpPr/>
          <p:nvPr/>
        </p:nvSpPr>
        <p:spPr>
          <a:xfrm>
            <a:off x="733636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CA443F4-2FE1-DD5A-8F48-85157BEA91C9}"/>
              </a:ext>
            </a:extLst>
          </p:cNvPr>
          <p:cNvSpPr/>
          <p:nvPr/>
        </p:nvSpPr>
        <p:spPr>
          <a:xfrm>
            <a:off x="612085" y="4179374"/>
            <a:ext cx="3039805" cy="2127979"/>
          </a:xfrm>
          <a:prstGeom prst="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BA2FF85F-0C89-BF56-D903-CFF06A0723C8}"/>
              </a:ext>
            </a:extLst>
          </p:cNvPr>
          <p:cNvSpPr/>
          <p:nvPr/>
        </p:nvSpPr>
        <p:spPr>
          <a:xfrm>
            <a:off x="4023694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</p:spTree>
    <p:extLst>
      <p:ext uri="{BB962C8B-B14F-4D97-AF65-F5344CB8AC3E}">
        <p14:creationId xmlns:p14="http://schemas.microsoft.com/office/powerpoint/2010/main" val="3545280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7D9E2-7161-461D-85FC-CB53B096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53BC483-739B-4B6B-F678-0119D3D55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他社との比較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4690798-5CEC-6433-2948-9897F541EDD8}"/>
              </a:ext>
            </a:extLst>
          </p:cNvPr>
          <p:cNvSpPr/>
          <p:nvPr/>
        </p:nvSpPr>
        <p:spPr>
          <a:xfrm>
            <a:off x="6579791" y="2017927"/>
            <a:ext cx="4257936" cy="3980604"/>
          </a:xfrm>
          <a:prstGeom prst="roundRect">
            <a:avLst>
              <a:gd name="adj" fmla="val 651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AEF2CD3-C3A7-7484-38DA-B1B7D94FF9F6}"/>
              </a:ext>
            </a:extLst>
          </p:cNvPr>
          <p:cNvSpPr/>
          <p:nvPr/>
        </p:nvSpPr>
        <p:spPr>
          <a:xfrm>
            <a:off x="1123919" y="2017927"/>
            <a:ext cx="4257936" cy="3980604"/>
          </a:xfrm>
          <a:prstGeom prst="roundRect">
            <a:avLst>
              <a:gd name="adj" fmla="val 6220"/>
            </a:avLst>
          </a:prstGeom>
          <a:solidFill>
            <a:schemeClr val="bg1">
              <a:lumMod val="95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/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AFC35A2-E99A-2107-8CA2-E8A018972A60}"/>
              </a:ext>
            </a:extLst>
          </p:cNvPr>
          <p:cNvSpPr/>
          <p:nvPr/>
        </p:nvSpPr>
        <p:spPr>
          <a:xfrm>
            <a:off x="1123919" y="1710214"/>
            <a:ext cx="1982287" cy="646331"/>
          </a:xfrm>
          <a:prstGeom prst="homePlate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2287554-6639-EF2B-C142-02283FB09E95}"/>
              </a:ext>
            </a:extLst>
          </p:cNvPr>
          <p:cNvSpPr/>
          <p:nvPr/>
        </p:nvSpPr>
        <p:spPr>
          <a:xfrm>
            <a:off x="6579246" y="1710214"/>
            <a:ext cx="2188239" cy="646331"/>
          </a:xfrm>
          <a:prstGeom prst="homePlate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</a:rPr>
              <a:t>弊社</a:t>
            </a:r>
            <a:endParaRPr lang="ja-JP" altLang="ja-JP" sz="36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B5393A-9054-8EE6-6540-3A51CCB3D0F8}"/>
              </a:ext>
            </a:extLst>
          </p:cNvPr>
          <p:cNvSpPr txBox="1"/>
          <p:nvPr/>
        </p:nvSpPr>
        <p:spPr>
          <a:xfrm>
            <a:off x="1602559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 </a:t>
            </a:r>
            <a:r>
              <a:rPr lang="en-US" altLang="ja-JP" sz="1800" b="0" dirty="0">
                <a:solidFill>
                  <a:schemeClr val="tx1"/>
                </a:solidFill>
              </a:rPr>
              <a:t>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C4A95-4683-3F64-F6CE-6069BD4BD884}"/>
              </a:ext>
            </a:extLst>
          </p:cNvPr>
          <p:cNvSpPr txBox="1"/>
          <p:nvPr/>
        </p:nvSpPr>
        <p:spPr>
          <a:xfrm>
            <a:off x="7081815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  <a:endParaRPr lang="ja-JP" altLang="en-US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7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D2DFAD3-086C-5949-8531-541548E98106}"/>
              </a:ext>
            </a:extLst>
          </p:cNvPr>
          <p:cNvGrpSpPr/>
          <p:nvPr/>
        </p:nvGrpSpPr>
        <p:grpSpPr>
          <a:xfrm>
            <a:off x="1796160" y="1510715"/>
            <a:ext cx="8599683" cy="4860311"/>
            <a:chOff x="-2877947" y="-1898449"/>
            <a:chExt cx="11342111" cy="6235371"/>
          </a:xfrm>
        </p:grpSpPr>
        <p:graphicFrame>
          <p:nvGraphicFramePr>
            <p:cNvPr id="13" name="Chart 44">
              <a:extLst>
                <a:ext uri="{FF2B5EF4-FFF2-40B4-BE49-F238E27FC236}">
                  <a16:creationId xmlns:a16="http://schemas.microsoft.com/office/drawing/2014/main" id="{58A8E2A7-5143-8346-90EA-97BCE362381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27831614"/>
                </p:ext>
              </p:extLst>
            </p:nvPr>
          </p:nvGraphicFramePr>
          <p:xfrm>
            <a:off x="-2877947" y="-1898449"/>
            <a:ext cx="11342111" cy="62353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CuadroTexto 395">
              <a:extLst>
                <a:ext uri="{FF2B5EF4-FFF2-40B4-BE49-F238E27FC236}">
                  <a16:creationId xmlns:a16="http://schemas.microsoft.com/office/drawing/2014/main" id="{FA4C5995-394D-F140-9836-F4DD12329B4A}"/>
                </a:ext>
              </a:extLst>
            </p:cNvPr>
            <p:cNvSpPr txBox="1"/>
            <p:nvPr/>
          </p:nvSpPr>
          <p:spPr>
            <a:xfrm>
              <a:off x="-1749613" y="622404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40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6" name="CuadroTexto 395">
              <a:extLst>
                <a:ext uri="{FF2B5EF4-FFF2-40B4-BE49-F238E27FC236}">
                  <a16:creationId xmlns:a16="http://schemas.microsoft.com/office/drawing/2014/main" id="{1F667396-0821-1840-9A68-066B4A85D0B7}"/>
                </a:ext>
              </a:extLst>
            </p:cNvPr>
            <p:cNvSpPr txBox="1"/>
            <p:nvPr/>
          </p:nvSpPr>
          <p:spPr>
            <a:xfrm>
              <a:off x="1566777" y="60501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50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7" name="CuadroTexto 395">
              <a:extLst>
                <a:ext uri="{FF2B5EF4-FFF2-40B4-BE49-F238E27FC236}">
                  <a16:creationId xmlns:a16="http://schemas.microsoft.com/office/drawing/2014/main" id="{03449899-C2C7-404E-A7CC-5D3CFA76F661}"/>
                </a:ext>
              </a:extLst>
            </p:cNvPr>
            <p:cNvSpPr txBox="1"/>
            <p:nvPr/>
          </p:nvSpPr>
          <p:spPr>
            <a:xfrm>
              <a:off x="4967378" y="-1898449"/>
              <a:ext cx="2452665" cy="908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70</a:t>
              </a:r>
              <a:r>
                <a:rPr lang="en-US" sz="28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4000" b="1" dirty="0">
                <a:solidFill>
                  <a:srgbClr val="FFC000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0731E11-0F10-36E2-DF21-B9DF35D66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導入実績</a:t>
            </a:r>
          </a:p>
        </p:txBody>
      </p:sp>
      <p:sp>
        <p:nvSpPr>
          <p:cNvPr id="3" name="タイトル 5">
            <a:extLst>
              <a:ext uri="{FF2B5EF4-FFF2-40B4-BE49-F238E27FC236}">
                <a16:creationId xmlns:a16="http://schemas.microsoft.com/office/drawing/2014/main" id="{0CF18948-6336-5E0E-6F64-CB79F18CA05D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0547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1852</TotalTime>
  <Words>308</Words>
  <Application>Microsoft Office PowerPoint</Application>
  <PresentationFormat>ワイド画面</PresentationFormat>
  <Paragraphs>160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メイリオ</vt:lpstr>
      <vt:lpstr>Yu Gothic</vt:lpstr>
      <vt:lpstr>Arial</vt:lpstr>
      <vt:lpstr>Verdana</vt:lpstr>
      <vt:lpstr>Wingdings</vt:lpstr>
      <vt:lpstr>1_Office テーマ</vt:lpstr>
      <vt:lpstr>売上管理システムご提案</vt:lpstr>
      <vt:lpstr>目次</vt:lpstr>
      <vt:lpstr>現状と課題</vt:lpstr>
      <vt:lpstr>課題に対する解決策</vt:lpstr>
      <vt:lpstr>解決後の未来</vt:lpstr>
      <vt:lpstr>システムの仕様</vt:lpstr>
      <vt:lpstr>システムの特長</vt:lpstr>
      <vt:lpstr>他社との比較</vt:lpstr>
      <vt:lpstr>導入実績</vt:lpstr>
      <vt:lpstr>クライアント様ご感想</vt:lpstr>
      <vt:lpstr>よくあるご質問</vt:lpstr>
      <vt:lpstr>安心のサポート体制</vt:lpstr>
      <vt:lpstr>導入までのステップ</vt:lpstr>
      <vt:lpstr>PLANの詳細</vt:lpstr>
      <vt:lpstr>価格表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2</cp:revision>
  <dcterms:created xsi:type="dcterms:W3CDTF">2023-08-26T07:50:13Z</dcterms:created>
  <dcterms:modified xsi:type="dcterms:W3CDTF">2024-03-19T00:00:54Z</dcterms:modified>
</cp:coreProperties>
</file>