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DC1C4766-D5ED-4224-9AE3-FD19A846501D}"/>
    <pc:docChg chg="undo custSel addSld modSld">
      <pc:chgData name="ひろこ 大林" userId="a75e8ac417f16e37" providerId="LiveId" clId="{DC1C4766-D5ED-4224-9AE3-FD19A846501D}" dt="2024-03-18T23:53:12.186" v="20" actId="14100"/>
      <pc:docMkLst>
        <pc:docMk/>
      </pc:docMkLst>
      <pc:sldChg chg="delSp mod">
        <pc:chgData name="ひろこ 大林" userId="a75e8ac417f16e37" providerId="LiveId" clId="{DC1C4766-D5ED-4224-9AE3-FD19A846501D}" dt="2024-03-14T08:54:09.852" v="0" actId="478"/>
        <pc:sldMkLst>
          <pc:docMk/>
          <pc:sldMk cId="2869291720" sldId="258"/>
        </pc:sldMkLst>
        <pc:graphicFrameChg chg="del">
          <ac:chgData name="ひろこ 大林" userId="a75e8ac417f16e37" providerId="LiveId" clId="{DC1C4766-D5ED-4224-9AE3-FD19A846501D}" dt="2024-03-14T08:54:09.852" v="0" actId="478"/>
          <ac:graphicFrameMkLst>
            <pc:docMk/>
            <pc:sldMk cId="2869291720" sldId="258"/>
            <ac:graphicFrameMk id="6" creationId="{974B9E69-7A25-754E-A895-6B2DFE6675CC}"/>
          </ac:graphicFrameMkLst>
        </pc:graphicFrameChg>
      </pc:sldChg>
      <pc:sldChg chg="modSp mod">
        <pc:chgData name="ひろこ 大林" userId="a75e8ac417f16e37" providerId="LiveId" clId="{DC1C4766-D5ED-4224-9AE3-FD19A846501D}" dt="2024-03-18T23:53:12.186" v="20" actId="14100"/>
        <pc:sldMkLst>
          <pc:docMk/>
          <pc:sldMk cId="623113428" sldId="259"/>
        </pc:sldMkLst>
        <pc:spChg chg="mod">
          <ac:chgData name="ひろこ 大林" userId="a75e8ac417f16e37" providerId="LiveId" clId="{DC1C4766-D5ED-4224-9AE3-FD19A846501D}" dt="2024-03-18T23:53:12.186" v="20" actId="14100"/>
          <ac:spMkLst>
            <pc:docMk/>
            <pc:sldMk cId="623113428" sldId="259"/>
            <ac:spMk id="4" creationId="{6B4F5F08-0FC1-6427-2223-880E9B6CA2DF}"/>
          </ac:spMkLst>
        </pc:spChg>
      </pc:sldChg>
      <pc:sldChg chg="addSp delSp modSp new mod modClrScheme chgLayout">
        <pc:chgData name="ひろこ 大林" userId="a75e8ac417f16e37" providerId="LiveId" clId="{DC1C4766-D5ED-4224-9AE3-FD19A846501D}" dt="2024-03-18T23:43:44.903" v="13" actId="20577"/>
        <pc:sldMkLst>
          <pc:docMk/>
          <pc:sldMk cId="131196978" sldId="260"/>
        </pc:sldMkLst>
        <pc:spChg chg="del mod ord">
          <ac:chgData name="ひろこ 大林" userId="a75e8ac417f16e37" providerId="LiveId" clId="{DC1C4766-D5ED-4224-9AE3-FD19A846501D}" dt="2024-03-18T23:42:34.564" v="2" actId="700"/>
          <ac:spMkLst>
            <pc:docMk/>
            <pc:sldMk cId="131196978" sldId="260"/>
            <ac:spMk id="2" creationId="{F274182B-E3CE-397B-2695-339B9761988E}"/>
          </ac:spMkLst>
        </pc:spChg>
        <pc:spChg chg="del mod ord">
          <ac:chgData name="ひろこ 大林" userId="a75e8ac417f16e37" providerId="LiveId" clId="{DC1C4766-D5ED-4224-9AE3-FD19A846501D}" dt="2024-03-18T23:42:34.564" v="2" actId="700"/>
          <ac:spMkLst>
            <pc:docMk/>
            <pc:sldMk cId="131196978" sldId="260"/>
            <ac:spMk id="3" creationId="{ECD4DC56-E692-41D2-7F0D-610398990A83}"/>
          </ac:spMkLst>
        </pc:spChg>
        <pc:spChg chg="add del mod ord">
          <ac:chgData name="ひろこ 大林" userId="a75e8ac417f16e37" providerId="LiveId" clId="{DC1C4766-D5ED-4224-9AE3-FD19A846501D}" dt="2024-03-18T23:42:37.223" v="3" actId="700"/>
          <ac:spMkLst>
            <pc:docMk/>
            <pc:sldMk cId="131196978" sldId="260"/>
            <ac:spMk id="4" creationId="{41570E0D-EA9A-3575-09E4-6804BAD1C27E}"/>
          </ac:spMkLst>
        </pc:spChg>
        <pc:spChg chg="add del mod ord">
          <ac:chgData name="ひろこ 大林" userId="a75e8ac417f16e37" providerId="LiveId" clId="{DC1C4766-D5ED-4224-9AE3-FD19A846501D}" dt="2024-03-18T23:42:37.223" v="3" actId="700"/>
          <ac:spMkLst>
            <pc:docMk/>
            <pc:sldMk cId="131196978" sldId="260"/>
            <ac:spMk id="5" creationId="{8CD98E28-ADED-F367-CBF4-7D698FA8E06A}"/>
          </ac:spMkLst>
        </pc:spChg>
        <pc:spChg chg="add mod ord">
          <ac:chgData name="ひろこ 大林" userId="a75e8ac417f16e37" providerId="LiveId" clId="{DC1C4766-D5ED-4224-9AE3-FD19A846501D}" dt="2024-03-18T23:42:51.813" v="6"/>
          <ac:spMkLst>
            <pc:docMk/>
            <pc:sldMk cId="131196978" sldId="260"/>
            <ac:spMk id="6" creationId="{D4B2BEDA-E690-444A-C2CE-D67E677CA191}"/>
          </ac:spMkLst>
        </pc:spChg>
        <pc:spChg chg="add mod">
          <ac:chgData name="ひろこ 大林" userId="a75e8ac417f16e37" providerId="LiveId" clId="{DC1C4766-D5ED-4224-9AE3-FD19A846501D}" dt="2024-03-18T23:43:44.903" v="13" actId="20577"/>
          <ac:spMkLst>
            <pc:docMk/>
            <pc:sldMk cId="131196978" sldId="260"/>
            <ac:spMk id="7" creationId="{76DFB306-6C4C-1C26-98CA-26B076C01AD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7B7D90-86CD-4209-9BE6-B86F360632CB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A9F64A5-2400-41A8-AC44-6C331954C6E2}">
      <dgm:prSet phldrT="[テキスト]"/>
      <dgm:spPr/>
      <dgm:t>
        <a:bodyPr/>
        <a:lstStyle/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943CA2E-FB27-43F0-98AA-9A1E19052436}" type="par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55FF8329-207E-4A92-B7B3-90DC1A2CBAD2}" type="sibTrans" cxnId="{68E4DE31-B2B4-4A7A-926B-3CB113CFDFCF}">
      <dgm:prSet/>
      <dgm:spPr/>
      <dgm:t>
        <a:bodyPr/>
        <a:lstStyle/>
        <a:p>
          <a:endParaRPr kumimoji="1" lang="ja-JP" altLang="en-US"/>
        </a:p>
      </dgm:t>
    </dgm:pt>
    <dgm:pt modelId="{FEED0471-0B31-44C8-A94E-5F2958D11AB4}">
      <dgm:prSet phldrT="[テキスト]" custT="1"/>
      <dgm:spPr/>
      <dgm:t>
        <a:bodyPr/>
        <a:lstStyle/>
        <a:p>
          <a:r>
            <a:rPr kumimoji="1" lang="en-US" altLang="ja-JP" sz="6000" dirty="0"/>
            <a:t>Do</a:t>
          </a:r>
          <a:endParaRPr kumimoji="1" lang="ja-JP" altLang="en-US" sz="6000" dirty="0"/>
        </a:p>
      </dgm:t>
    </dgm:pt>
    <dgm:pt modelId="{65B34FCA-4414-4B69-8801-43543DEDFA0A}" type="parTrans" cxnId="{8A915083-B7F4-4700-AA39-88161FC4C5AD}">
      <dgm:prSet/>
      <dgm:spPr/>
      <dgm:t>
        <a:bodyPr/>
        <a:lstStyle/>
        <a:p>
          <a:endParaRPr kumimoji="1" lang="ja-JP" altLang="en-US"/>
        </a:p>
      </dgm:t>
    </dgm:pt>
    <dgm:pt modelId="{1840F9ED-970B-458B-A758-46EEFA59C096}" type="sibTrans" cxnId="{8A915083-B7F4-4700-AA39-88161FC4C5AD}">
      <dgm:prSet/>
      <dgm:spPr/>
      <dgm:t>
        <a:bodyPr/>
        <a:lstStyle/>
        <a:p>
          <a:endParaRPr kumimoji="1" lang="ja-JP" altLang="en-US"/>
        </a:p>
      </dgm:t>
    </dgm:pt>
    <dgm:pt modelId="{68642A35-753F-4D09-82E7-B67101DDC874}">
      <dgm:prSet phldrT="[テキスト]"/>
      <dgm:spPr/>
      <dgm:t>
        <a:bodyPr/>
        <a:lstStyle/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AF6C6962-E9CF-40D1-AA83-A11A6EB67CA0}" type="par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F06B5A2E-371C-4501-BD8F-B131753F6F27}" type="sibTrans" cxnId="{653FD3BD-5322-430E-BAE6-C2EFF0356489}">
      <dgm:prSet/>
      <dgm:spPr/>
      <dgm:t>
        <a:bodyPr/>
        <a:lstStyle/>
        <a:p>
          <a:endParaRPr kumimoji="1" lang="ja-JP" altLang="en-US"/>
        </a:p>
      </dgm:t>
    </dgm:pt>
    <dgm:pt modelId="{573D02B3-E1E5-4964-9D8B-246CFB70A8B0}">
      <dgm:prSet phldrT="[テキスト]"/>
      <dgm:spPr/>
      <dgm:t>
        <a:bodyPr/>
        <a:lstStyle/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34FD1977-E8C3-4568-820E-87374B080A3A}" type="par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1469EA5B-BA9D-4012-80DF-F3D68568D12E}" type="sibTrans" cxnId="{E9BC74D4-1F3B-43E0-9C23-793E775DA40B}">
      <dgm:prSet/>
      <dgm:spPr/>
      <dgm:t>
        <a:bodyPr/>
        <a:lstStyle/>
        <a:p>
          <a:endParaRPr kumimoji="1" lang="ja-JP" altLang="en-US"/>
        </a:p>
      </dgm:t>
    </dgm:pt>
    <dgm:pt modelId="{949EE02C-D181-4ED5-BF97-47A17F647366}" type="pres">
      <dgm:prSet presAssocID="{9F7B7D90-86CD-4209-9BE6-B86F360632CB}" presName="cycle" presStyleCnt="0">
        <dgm:presLayoutVars>
          <dgm:dir/>
          <dgm:resizeHandles val="exact"/>
        </dgm:presLayoutVars>
      </dgm:prSet>
      <dgm:spPr/>
    </dgm:pt>
    <dgm:pt modelId="{EBDAD391-4063-4539-9C2C-8784C7724D69}" type="pres">
      <dgm:prSet presAssocID="{0A9F64A5-2400-41A8-AC44-6C331954C6E2}" presName="node" presStyleLbl="node1" presStyleIdx="0" presStyleCnt="4">
        <dgm:presLayoutVars>
          <dgm:bulletEnabled val="1"/>
        </dgm:presLayoutVars>
      </dgm:prSet>
      <dgm:spPr/>
    </dgm:pt>
    <dgm:pt modelId="{AEA6FFA3-A3CD-4839-8CE3-2B428F1482CC}" type="pres">
      <dgm:prSet presAssocID="{55FF8329-207E-4A92-B7B3-90DC1A2CBAD2}" presName="sibTrans" presStyleLbl="sibTrans2D1" presStyleIdx="0" presStyleCnt="4"/>
      <dgm:spPr/>
    </dgm:pt>
    <dgm:pt modelId="{4BE110A4-62E2-4FF2-9174-B42ECABA91A7}" type="pres">
      <dgm:prSet presAssocID="{55FF8329-207E-4A92-B7B3-90DC1A2CBAD2}" presName="connectorText" presStyleLbl="sibTrans2D1" presStyleIdx="0" presStyleCnt="4"/>
      <dgm:spPr/>
    </dgm:pt>
    <dgm:pt modelId="{07A70B01-3916-4935-89B9-907DE38C76B3}" type="pres">
      <dgm:prSet presAssocID="{FEED0471-0B31-44C8-A94E-5F2958D11AB4}" presName="node" presStyleLbl="node1" presStyleIdx="1" presStyleCnt="4">
        <dgm:presLayoutVars>
          <dgm:bulletEnabled val="1"/>
        </dgm:presLayoutVars>
      </dgm:prSet>
      <dgm:spPr/>
    </dgm:pt>
    <dgm:pt modelId="{2D8D1772-B2FB-4010-9A12-1BB43D392141}" type="pres">
      <dgm:prSet presAssocID="{1840F9ED-970B-458B-A758-46EEFA59C096}" presName="sibTrans" presStyleLbl="sibTrans2D1" presStyleIdx="1" presStyleCnt="4"/>
      <dgm:spPr/>
    </dgm:pt>
    <dgm:pt modelId="{B416A425-8914-4A97-94C8-C319A6225FE4}" type="pres">
      <dgm:prSet presAssocID="{1840F9ED-970B-458B-A758-46EEFA59C096}" presName="connectorText" presStyleLbl="sibTrans2D1" presStyleIdx="1" presStyleCnt="4"/>
      <dgm:spPr/>
    </dgm:pt>
    <dgm:pt modelId="{32B7D08A-6205-4187-A331-D7B7310FFD11}" type="pres">
      <dgm:prSet presAssocID="{68642A35-753F-4D09-82E7-B67101DDC874}" presName="node" presStyleLbl="node1" presStyleIdx="2" presStyleCnt="4">
        <dgm:presLayoutVars>
          <dgm:bulletEnabled val="1"/>
        </dgm:presLayoutVars>
      </dgm:prSet>
      <dgm:spPr/>
    </dgm:pt>
    <dgm:pt modelId="{8FACE816-433B-43CA-A434-4A3D622F4CA1}" type="pres">
      <dgm:prSet presAssocID="{F06B5A2E-371C-4501-BD8F-B131753F6F27}" presName="sibTrans" presStyleLbl="sibTrans2D1" presStyleIdx="2" presStyleCnt="4"/>
      <dgm:spPr/>
    </dgm:pt>
    <dgm:pt modelId="{016EC6C6-E2BD-4993-A587-EFDBE3E450E5}" type="pres">
      <dgm:prSet presAssocID="{F06B5A2E-371C-4501-BD8F-B131753F6F27}" presName="connectorText" presStyleLbl="sibTrans2D1" presStyleIdx="2" presStyleCnt="4"/>
      <dgm:spPr/>
    </dgm:pt>
    <dgm:pt modelId="{ED83E321-3963-4CE7-9CBD-CC0AFF293E71}" type="pres">
      <dgm:prSet presAssocID="{573D02B3-E1E5-4964-9D8B-246CFB70A8B0}" presName="node" presStyleLbl="node1" presStyleIdx="3" presStyleCnt="4">
        <dgm:presLayoutVars>
          <dgm:bulletEnabled val="1"/>
        </dgm:presLayoutVars>
      </dgm:prSet>
      <dgm:spPr/>
    </dgm:pt>
    <dgm:pt modelId="{99A89EBC-FAF3-4B66-848E-B6A4068B9888}" type="pres">
      <dgm:prSet presAssocID="{1469EA5B-BA9D-4012-80DF-F3D68568D12E}" presName="sibTrans" presStyleLbl="sibTrans2D1" presStyleIdx="3" presStyleCnt="4"/>
      <dgm:spPr/>
    </dgm:pt>
    <dgm:pt modelId="{E1547247-DD28-4A79-B5E5-2EECD2763F08}" type="pres">
      <dgm:prSet presAssocID="{1469EA5B-BA9D-4012-80DF-F3D68568D12E}" presName="connectorText" presStyleLbl="sibTrans2D1" presStyleIdx="3" presStyleCnt="4"/>
      <dgm:spPr/>
    </dgm:pt>
  </dgm:ptLst>
  <dgm:cxnLst>
    <dgm:cxn modelId="{52CA1F0E-68C0-45A8-ADBF-61D7A6CCDFC9}" type="presOf" srcId="{68642A35-753F-4D09-82E7-B67101DDC874}" destId="{32B7D08A-6205-4187-A331-D7B7310FFD11}" srcOrd="0" destOrd="0" presId="urn:microsoft.com/office/officeart/2005/8/layout/cycle2"/>
    <dgm:cxn modelId="{50860211-E114-4D92-A541-AAB202F510B0}" type="presOf" srcId="{0A9F64A5-2400-41A8-AC44-6C331954C6E2}" destId="{EBDAD391-4063-4539-9C2C-8784C7724D69}" srcOrd="0" destOrd="0" presId="urn:microsoft.com/office/officeart/2005/8/layout/cycle2"/>
    <dgm:cxn modelId="{647EB21F-A398-4D81-B8AB-9038111BB16C}" type="presOf" srcId="{1469EA5B-BA9D-4012-80DF-F3D68568D12E}" destId="{E1547247-DD28-4A79-B5E5-2EECD2763F08}" srcOrd="1" destOrd="0" presId="urn:microsoft.com/office/officeart/2005/8/layout/cycle2"/>
    <dgm:cxn modelId="{68E4DE31-B2B4-4A7A-926B-3CB113CFDFCF}" srcId="{9F7B7D90-86CD-4209-9BE6-B86F360632CB}" destId="{0A9F64A5-2400-41A8-AC44-6C331954C6E2}" srcOrd="0" destOrd="0" parTransId="{8943CA2E-FB27-43F0-98AA-9A1E19052436}" sibTransId="{55FF8329-207E-4A92-B7B3-90DC1A2CBAD2}"/>
    <dgm:cxn modelId="{7310F034-C93D-408F-AF02-F6BBFA499483}" type="presOf" srcId="{1840F9ED-970B-458B-A758-46EEFA59C096}" destId="{2D8D1772-B2FB-4010-9A12-1BB43D392141}" srcOrd="0" destOrd="0" presId="urn:microsoft.com/office/officeart/2005/8/layout/cycle2"/>
    <dgm:cxn modelId="{A4DB3138-501B-43A1-A448-D9A9D213B18E}" type="presOf" srcId="{F06B5A2E-371C-4501-BD8F-B131753F6F27}" destId="{8FACE816-433B-43CA-A434-4A3D622F4CA1}" srcOrd="0" destOrd="0" presId="urn:microsoft.com/office/officeart/2005/8/layout/cycle2"/>
    <dgm:cxn modelId="{04AB1963-247D-4E47-8A77-C527927983D9}" type="presOf" srcId="{F06B5A2E-371C-4501-BD8F-B131753F6F27}" destId="{016EC6C6-E2BD-4993-A587-EFDBE3E450E5}" srcOrd="1" destOrd="0" presId="urn:microsoft.com/office/officeart/2005/8/layout/cycle2"/>
    <dgm:cxn modelId="{24C3354D-033F-4E60-B2B2-5F696E46C00D}" type="presOf" srcId="{FEED0471-0B31-44C8-A94E-5F2958D11AB4}" destId="{07A70B01-3916-4935-89B9-907DE38C76B3}" srcOrd="0" destOrd="0" presId="urn:microsoft.com/office/officeart/2005/8/layout/cycle2"/>
    <dgm:cxn modelId="{E3574E77-9CCD-460B-8489-16567C3A55FE}" type="presOf" srcId="{1840F9ED-970B-458B-A758-46EEFA59C096}" destId="{B416A425-8914-4A97-94C8-C319A6225FE4}" srcOrd="1" destOrd="0" presId="urn:microsoft.com/office/officeart/2005/8/layout/cycle2"/>
    <dgm:cxn modelId="{8A915083-B7F4-4700-AA39-88161FC4C5AD}" srcId="{9F7B7D90-86CD-4209-9BE6-B86F360632CB}" destId="{FEED0471-0B31-44C8-A94E-5F2958D11AB4}" srcOrd="1" destOrd="0" parTransId="{65B34FCA-4414-4B69-8801-43543DEDFA0A}" sibTransId="{1840F9ED-970B-458B-A758-46EEFA59C096}"/>
    <dgm:cxn modelId="{796C4086-775B-4B51-844D-2C7CA0397F57}" type="presOf" srcId="{1469EA5B-BA9D-4012-80DF-F3D68568D12E}" destId="{99A89EBC-FAF3-4B66-848E-B6A4068B9888}" srcOrd="0" destOrd="0" presId="urn:microsoft.com/office/officeart/2005/8/layout/cycle2"/>
    <dgm:cxn modelId="{2C9BF68F-21B0-437A-A427-3499632966FB}" type="presOf" srcId="{9F7B7D90-86CD-4209-9BE6-B86F360632CB}" destId="{949EE02C-D181-4ED5-BF97-47A17F647366}" srcOrd="0" destOrd="0" presId="urn:microsoft.com/office/officeart/2005/8/layout/cycle2"/>
    <dgm:cxn modelId="{F3DAB5A6-D454-4D80-B319-E628F4AF08BF}" type="presOf" srcId="{55FF8329-207E-4A92-B7B3-90DC1A2CBAD2}" destId="{4BE110A4-62E2-4FF2-9174-B42ECABA91A7}" srcOrd="1" destOrd="0" presId="urn:microsoft.com/office/officeart/2005/8/layout/cycle2"/>
    <dgm:cxn modelId="{2FDCB9B6-C5E7-46DC-929E-ADCB346E57B5}" type="presOf" srcId="{55FF8329-207E-4A92-B7B3-90DC1A2CBAD2}" destId="{AEA6FFA3-A3CD-4839-8CE3-2B428F1482CC}" srcOrd="0" destOrd="0" presId="urn:microsoft.com/office/officeart/2005/8/layout/cycle2"/>
    <dgm:cxn modelId="{653FD3BD-5322-430E-BAE6-C2EFF0356489}" srcId="{9F7B7D90-86CD-4209-9BE6-B86F360632CB}" destId="{68642A35-753F-4D09-82E7-B67101DDC874}" srcOrd="2" destOrd="0" parTransId="{AF6C6962-E9CF-40D1-AA83-A11A6EB67CA0}" sibTransId="{F06B5A2E-371C-4501-BD8F-B131753F6F27}"/>
    <dgm:cxn modelId="{E9BC74D4-1F3B-43E0-9C23-793E775DA40B}" srcId="{9F7B7D90-86CD-4209-9BE6-B86F360632CB}" destId="{573D02B3-E1E5-4964-9D8B-246CFB70A8B0}" srcOrd="3" destOrd="0" parTransId="{34FD1977-E8C3-4568-820E-87374B080A3A}" sibTransId="{1469EA5B-BA9D-4012-80DF-F3D68568D12E}"/>
    <dgm:cxn modelId="{13F253EF-7980-407A-8FB6-F9EF6ED641D6}" type="presOf" srcId="{573D02B3-E1E5-4964-9D8B-246CFB70A8B0}" destId="{ED83E321-3963-4CE7-9CBD-CC0AFF293E71}" srcOrd="0" destOrd="0" presId="urn:microsoft.com/office/officeart/2005/8/layout/cycle2"/>
    <dgm:cxn modelId="{78C23B20-3BFB-4D6F-AC30-603A123D8374}" type="presParOf" srcId="{949EE02C-D181-4ED5-BF97-47A17F647366}" destId="{EBDAD391-4063-4539-9C2C-8784C7724D69}" srcOrd="0" destOrd="0" presId="urn:microsoft.com/office/officeart/2005/8/layout/cycle2"/>
    <dgm:cxn modelId="{9C991B61-866D-4730-9276-8F484DAE1016}" type="presParOf" srcId="{949EE02C-D181-4ED5-BF97-47A17F647366}" destId="{AEA6FFA3-A3CD-4839-8CE3-2B428F1482CC}" srcOrd="1" destOrd="0" presId="urn:microsoft.com/office/officeart/2005/8/layout/cycle2"/>
    <dgm:cxn modelId="{E21B6AE8-9E19-465B-A18F-532F8FCAFCFE}" type="presParOf" srcId="{AEA6FFA3-A3CD-4839-8CE3-2B428F1482CC}" destId="{4BE110A4-62E2-4FF2-9174-B42ECABA91A7}" srcOrd="0" destOrd="0" presId="urn:microsoft.com/office/officeart/2005/8/layout/cycle2"/>
    <dgm:cxn modelId="{BC25D171-72F0-4642-A8FC-43FFE7001C89}" type="presParOf" srcId="{949EE02C-D181-4ED5-BF97-47A17F647366}" destId="{07A70B01-3916-4935-89B9-907DE38C76B3}" srcOrd="2" destOrd="0" presId="urn:microsoft.com/office/officeart/2005/8/layout/cycle2"/>
    <dgm:cxn modelId="{03761907-EE65-45A3-BE7A-33D40B4F28BE}" type="presParOf" srcId="{949EE02C-D181-4ED5-BF97-47A17F647366}" destId="{2D8D1772-B2FB-4010-9A12-1BB43D392141}" srcOrd="3" destOrd="0" presId="urn:microsoft.com/office/officeart/2005/8/layout/cycle2"/>
    <dgm:cxn modelId="{39DF454A-E9ED-43F5-A057-C087862C1ED3}" type="presParOf" srcId="{2D8D1772-B2FB-4010-9A12-1BB43D392141}" destId="{B416A425-8914-4A97-94C8-C319A6225FE4}" srcOrd="0" destOrd="0" presId="urn:microsoft.com/office/officeart/2005/8/layout/cycle2"/>
    <dgm:cxn modelId="{7912B312-B08D-4D84-BA44-1CF29C3D32C2}" type="presParOf" srcId="{949EE02C-D181-4ED5-BF97-47A17F647366}" destId="{32B7D08A-6205-4187-A331-D7B7310FFD11}" srcOrd="4" destOrd="0" presId="urn:microsoft.com/office/officeart/2005/8/layout/cycle2"/>
    <dgm:cxn modelId="{2E252BD0-4DE0-4AD0-8E02-D67EB31CB71E}" type="presParOf" srcId="{949EE02C-D181-4ED5-BF97-47A17F647366}" destId="{8FACE816-433B-43CA-A434-4A3D622F4CA1}" srcOrd="5" destOrd="0" presId="urn:microsoft.com/office/officeart/2005/8/layout/cycle2"/>
    <dgm:cxn modelId="{2305F85F-5555-4314-8990-4BD808BDA645}" type="presParOf" srcId="{8FACE816-433B-43CA-A434-4A3D622F4CA1}" destId="{016EC6C6-E2BD-4993-A587-EFDBE3E450E5}" srcOrd="0" destOrd="0" presId="urn:microsoft.com/office/officeart/2005/8/layout/cycle2"/>
    <dgm:cxn modelId="{C77111A2-F5B8-4B85-8869-A44A765E8EF6}" type="presParOf" srcId="{949EE02C-D181-4ED5-BF97-47A17F647366}" destId="{ED83E321-3963-4CE7-9CBD-CC0AFF293E71}" srcOrd="6" destOrd="0" presId="urn:microsoft.com/office/officeart/2005/8/layout/cycle2"/>
    <dgm:cxn modelId="{9289F4C9-4693-4153-AC0A-97F261FBBA2D}" type="presParOf" srcId="{949EE02C-D181-4ED5-BF97-47A17F647366}" destId="{99A89EBC-FAF3-4B66-848E-B6A4068B9888}" srcOrd="7" destOrd="0" presId="urn:microsoft.com/office/officeart/2005/8/layout/cycle2"/>
    <dgm:cxn modelId="{3B0D628E-CFF2-47BC-BF4A-FB0E8D8737A4}" type="presParOf" srcId="{99A89EBC-FAF3-4B66-848E-B6A4068B9888}" destId="{E1547247-DD28-4A79-B5E5-2EECD2763F0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AD391-4063-4539-9C2C-8784C7724D69}">
      <dsp:nvSpPr>
        <dsp:cNvPr id="0" name=""/>
        <dsp:cNvSpPr/>
      </dsp:nvSpPr>
      <dsp:spPr>
        <a:xfrm>
          <a:off x="2782028" y="1255"/>
          <a:ext cx="1509306" cy="150930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Plan</a:t>
          </a:r>
          <a:endParaRPr kumimoji="1" lang="ja-JP" altLang="en-US" sz="2500" kern="1200" dirty="0"/>
        </a:p>
      </dsp:txBody>
      <dsp:txXfrm>
        <a:off x="3003061" y="222288"/>
        <a:ext cx="1067240" cy="1067240"/>
      </dsp:txXfrm>
    </dsp:sp>
    <dsp:sp modelId="{AEA6FFA3-A3CD-4839-8CE3-2B428F1482CC}">
      <dsp:nvSpPr>
        <dsp:cNvPr id="0" name=""/>
        <dsp:cNvSpPr/>
      </dsp:nvSpPr>
      <dsp:spPr>
        <a:xfrm rot="2700000">
          <a:off x="4129236" y="1294133"/>
          <a:ext cx="400729" cy="5093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4146842" y="1353507"/>
        <a:ext cx="280510" cy="305634"/>
      </dsp:txXfrm>
    </dsp:sp>
    <dsp:sp modelId="{07A70B01-3916-4935-89B9-907DE38C76B3}">
      <dsp:nvSpPr>
        <dsp:cNvPr id="0" name=""/>
        <dsp:cNvSpPr/>
      </dsp:nvSpPr>
      <dsp:spPr>
        <a:xfrm>
          <a:off x="4383907" y="1603134"/>
          <a:ext cx="1509306" cy="1509306"/>
        </a:xfrm>
        <a:prstGeom prst="ellipse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 dirty="0"/>
            <a:t>Do</a:t>
          </a:r>
          <a:endParaRPr kumimoji="1" lang="ja-JP" altLang="en-US" sz="6000" kern="1200" dirty="0"/>
        </a:p>
      </dsp:txBody>
      <dsp:txXfrm>
        <a:off x="4604940" y="1824167"/>
        <a:ext cx="1067240" cy="1067240"/>
      </dsp:txXfrm>
    </dsp:sp>
    <dsp:sp modelId="{2D8D1772-B2FB-4010-9A12-1BB43D392141}">
      <dsp:nvSpPr>
        <dsp:cNvPr id="0" name=""/>
        <dsp:cNvSpPr/>
      </dsp:nvSpPr>
      <dsp:spPr>
        <a:xfrm rot="8100000">
          <a:off x="4145276" y="2896012"/>
          <a:ext cx="400729" cy="5093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 rot="10800000">
        <a:off x="4247889" y="2955386"/>
        <a:ext cx="280510" cy="305634"/>
      </dsp:txXfrm>
    </dsp:sp>
    <dsp:sp modelId="{32B7D08A-6205-4187-A331-D7B7310FFD11}">
      <dsp:nvSpPr>
        <dsp:cNvPr id="0" name=""/>
        <dsp:cNvSpPr/>
      </dsp:nvSpPr>
      <dsp:spPr>
        <a:xfrm>
          <a:off x="2782028" y="3205014"/>
          <a:ext cx="1509306" cy="1509306"/>
        </a:xfrm>
        <a:prstGeom prst="ellipse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Check</a:t>
          </a:r>
          <a:endParaRPr kumimoji="1" lang="ja-JP" altLang="en-US" sz="2500" kern="1200" dirty="0"/>
        </a:p>
      </dsp:txBody>
      <dsp:txXfrm>
        <a:off x="3003061" y="3426047"/>
        <a:ext cx="1067240" cy="1067240"/>
      </dsp:txXfrm>
    </dsp:sp>
    <dsp:sp modelId="{8FACE816-433B-43CA-A434-4A3D622F4CA1}">
      <dsp:nvSpPr>
        <dsp:cNvPr id="0" name=""/>
        <dsp:cNvSpPr/>
      </dsp:nvSpPr>
      <dsp:spPr>
        <a:xfrm rot="13500000">
          <a:off x="2543396" y="2912051"/>
          <a:ext cx="400729" cy="5093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 rot="10800000">
        <a:off x="2646009" y="3056433"/>
        <a:ext cx="280510" cy="305634"/>
      </dsp:txXfrm>
    </dsp:sp>
    <dsp:sp modelId="{ED83E321-3963-4CE7-9CBD-CC0AFF293E71}">
      <dsp:nvSpPr>
        <dsp:cNvPr id="0" name=""/>
        <dsp:cNvSpPr/>
      </dsp:nvSpPr>
      <dsp:spPr>
        <a:xfrm>
          <a:off x="1180148" y="1603134"/>
          <a:ext cx="1509306" cy="1509306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Action</a:t>
          </a:r>
          <a:endParaRPr kumimoji="1" lang="ja-JP" altLang="en-US" sz="2500" kern="1200" dirty="0"/>
        </a:p>
      </dsp:txBody>
      <dsp:txXfrm>
        <a:off x="1401181" y="1824167"/>
        <a:ext cx="1067240" cy="1067240"/>
      </dsp:txXfrm>
    </dsp:sp>
    <dsp:sp modelId="{99A89EBC-FAF3-4B66-848E-B6A4068B9888}">
      <dsp:nvSpPr>
        <dsp:cNvPr id="0" name=""/>
        <dsp:cNvSpPr/>
      </dsp:nvSpPr>
      <dsp:spPr>
        <a:xfrm rot="18900000">
          <a:off x="2527357" y="1310172"/>
          <a:ext cx="400729" cy="5093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2544963" y="1454554"/>
        <a:ext cx="280510" cy="305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3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1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D4B2BEDA-E690-444A-C2CE-D67E677CA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クイックアクセスツールバーで時短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DFB306-6C4C-1C26-98CA-26B076C01AD1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P198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SmartArt</a:t>
            </a:r>
            <a:r>
              <a:rPr lang="ja-JP" altLang="en-US" dirty="0"/>
              <a:t>を活用する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F5F08-0FC1-6427-2223-880E9B6CA2DF}"/>
              </a:ext>
            </a:extLst>
          </p:cNvPr>
          <p:cNvSpPr txBox="1"/>
          <p:nvPr/>
        </p:nvSpPr>
        <p:spPr>
          <a:xfrm>
            <a:off x="9672000" y="540026"/>
            <a:ext cx="25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P199-200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9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A7C7F07D-D1A4-E0AF-8797-D592627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SmartArt</a:t>
            </a:r>
            <a:r>
              <a:rPr lang="ja-JP" altLang="en-US" dirty="0"/>
              <a:t>を使うときの注意点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F5F08-0FC1-6427-2223-880E9B6CA2DF}"/>
              </a:ext>
            </a:extLst>
          </p:cNvPr>
          <p:cNvSpPr txBox="1"/>
          <p:nvPr/>
        </p:nvSpPr>
        <p:spPr>
          <a:xfrm>
            <a:off x="9478370" y="540026"/>
            <a:ext cx="2713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dirty="0">
                <a:solidFill>
                  <a:schemeClr val="accent2"/>
                </a:solidFill>
              </a:rPr>
              <a:t>テキスト</a:t>
            </a:r>
            <a:r>
              <a:rPr lang="en-US" altLang="ja-JP" dirty="0">
                <a:solidFill>
                  <a:schemeClr val="accent2"/>
                </a:solidFill>
              </a:rPr>
              <a:t>P201Column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1C3E2548-7BC6-5062-5B86-E8B9B8AE9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9673205"/>
              </p:ext>
            </p:extLst>
          </p:nvPr>
        </p:nvGraphicFramePr>
        <p:xfrm>
          <a:off x="2559319" y="1422757"/>
          <a:ext cx="7073363" cy="4715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11A373-B94F-1D3D-18F8-F9ECE91A20D1}"/>
              </a:ext>
            </a:extLst>
          </p:cNvPr>
          <p:cNvSpPr txBox="1"/>
          <p:nvPr/>
        </p:nvSpPr>
        <p:spPr>
          <a:xfrm>
            <a:off x="440634" y="996971"/>
            <a:ext cx="8213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●</a:t>
            </a:r>
            <a:r>
              <a:rPr kumimoji="1" lang="ja-JP" altLang="en-US" dirty="0"/>
              <a:t>サイズを小さくしても「</a:t>
            </a:r>
            <a:r>
              <a:rPr kumimoji="1" lang="en-US" altLang="ja-JP" dirty="0"/>
              <a:t>Do</a:t>
            </a:r>
            <a:r>
              <a:rPr kumimoji="1" lang="ja-JP" altLang="en-US" dirty="0"/>
              <a:t>」だけが自動調整されなくなります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231134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2046</TotalTime>
  <Words>38</Words>
  <Application>Microsoft Office PowerPoint</Application>
  <PresentationFormat>ワイド画面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Verdana</vt:lpstr>
      <vt:lpstr>1_Office テーマ</vt:lpstr>
      <vt:lpstr>クイックアクセスツールバーで時短</vt:lpstr>
      <vt:lpstr>SmartArtを活用する</vt:lpstr>
      <vt:lpstr>SmartArtを使うときの注意点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5</cp:revision>
  <dcterms:created xsi:type="dcterms:W3CDTF">2023-08-26T07:50:13Z</dcterms:created>
  <dcterms:modified xsi:type="dcterms:W3CDTF">2024-03-18T23:53:22Z</dcterms:modified>
</cp:coreProperties>
</file>