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2024/3/14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>
            <a:extLst>
              <a:ext uri="{FF2B5EF4-FFF2-40B4-BE49-F238E27FC236}">
                <a16:creationId xmlns:a16="http://schemas.microsoft.com/office/drawing/2014/main" id="{8C08390E-8F76-5088-592C-D1343F61EF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b="1" spc="600" dirty="0"/>
              <a:t>売上管理システムご提案</a:t>
            </a:r>
            <a:endParaRPr lang="ja-JP" altLang="en-US" sz="4800" b="1" spc="600" dirty="0"/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CEDAF949-267A-1AC3-73D6-CE03EF3B5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326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ja-JP" sz="2000" spc="300" dirty="0"/>
              <a:t>2024</a:t>
            </a:r>
            <a:r>
              <a:rPr lang="ja-JP" altLang="en-US" sz="2000" spc="300" dirty="0"/>
              <a:t>年</a:t>
            </a:r>
            <a:r>
              <a:rPr lang="en-US" altLang="ja-JP" sz="2000" spc="300" dirty="0"/>
              <a:t>4</a:t>
            </a:r>
            <a:r>
              <a:rPr lang="ja-JP" altLang="en-US" sz="2000" spc="300" dirty="0"/>
              <a:t>月</a:t>
            </a:r>
            <a:r>
              <a:rPr lang="en-US" altLang="ja-JP" sz="2000" spc="300" dirty="0"/>
              <a:t>1</a:t>
            </a:r>
            <a:r>
              <a:rPr lang="ja-JP" altLang="en-US" sz="2000" spc="300" dirty="0"/>
              <a:t>日</a:t>
            </a:r>
            <a:endParaRPr lang="en-US" altLang="ja-JP" sz="2000" spc="300" dirty="0"/>
          </a:p>
          <a:p>
            <a:r>
              <a:rPr lang="ja-JP" altLang="en-US" sz="2000" spc="300" dirty="0"/>
              <a:t>システム</a:t>
            </a:r>
            <a:r>
              <a:rPr lang="en-US" altLang="ja-JP" sz="2000" spc="300" dirty="0"/>
              <a:t>ABC</a:t>
            </a:r>
            <a:r>
              <a:rPr lang="ja-JP" altLang="en-US" sz="2000" spc="300" dirty="0"/>
              <a:t>株式会社</a:t>
            </a:r>
            <a:endParaRPr lang="en-US" altLang="ja-JP" sz="2000" spc="300" dirty="0"/>
          </a:p>
          <a:p>
            <a:r>
              <a:rPr lang="ja-JP" altLang="en-US" sz="2000" spc="300" dirty="0"/>
              <a:t>中川　太郎</a:t>
            </a:r>
          </a:p>
          <a:p>
            <a:endParaRPr lang="ja-JP" altLang="en-US" sz="2000" dirty="0"/>
          </a:p>
        </p:txBody>
      </p:sp>
      <p:sp>
        <p:nvSpPr>
          <p:cNvPr id="5" name="字幕 12">
            <a:extLst>
              <a:ext uri="{FF2B5EF4-FFF2-40B4-BE49-F238E27FC236}">
                <a16:creationId xmlns:a16="http://schemas.microsoft.com/office/drawing/2014/main" id="{F0F3E0DA-09DF-E1D8-43FD-EB1877FD2DAD}"/>
              </a:ext>
            </a:extLst>
          </p:cNvPr>
          <p:cNvSpPr txBox="1">
            <a:spLocks/>
          </p:cNvSpPr>
          <p:nvPr/>
        </p:nvSpPr>
        <p:spPr>
          <a:xfrm>
            <a:off x="1524000" y="463825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2000" spc="300" dirty="0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82FDB02A-7D90-698B-AA3D-C0FF96F32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A7C7F07D-D1A4-E0AF-8797-D5926279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9172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1951</TotalTime>
  <Words>16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Verdana</vt:lpstr>
      <vt:lpstr>1_Office テーマ</vt:lpstr>
      <vt:lpstr>売上管理システムご提案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3</cp:revision>
  <dcterms:created xsi:type="dcterms:W3CDTF">2023-08-26T07:50:13Z</dcterms:created>
  <dcterms:modified xsi:type="dcterms:W3CDTF">2024-03-14T06:42:08Z</dcterms:modified>
</cp:coreProperties>
</file>