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42" autoAdjust="0"/>
    <p:restoredTop sz="94660"/>
  </p:normalViewPr>
  <p:slideViewPr>
    <p:cSldViewPr snapToGrid="0">
      <p:cViewPr varScale="1">
        <p:scale>
          <a:sx n="71" d="100"/>
          <a:sy n="71" d="100"/>
        </p:scale>
        <p:origin x="291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908FB6-6BB1-B734-3F58-0CA3992B9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F197F491-D9FF-257F-5CE8-844AE44F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F5F7A60C-0054-0C1B-FB91-D6CDD69C4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362BE-30FB-4027-97C0-FAA8AF31BE7F}" type="datetimeFigureOut">
              <a:rPr kumimoji="1" lang="ja-JP" altLang="en-US" smtClean="0"/>
              <a:t>2024/3/2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70C14A8-9479-0825-A528-949551400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F068AED3-539E-6E9F-A4E0-2328539EA3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Verdana</vt:lpstr>
      <vt:lpstr>1_Office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3</cp:revision>
  <dcterms:created xsi:type="dcterms:W3CDTF">2023-08-26T07:50:13Z</dcterms:created>
  <dcterms:modified xsi:type="dcterms:W3CDTF">2024-03-02T07:04:52Z</dcterms:modified>
</cp:coreProperties>
</file>