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908FB6-6BB1-B734-3F58-0CA3992B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197F491-D9FF-257F-5CE8-844AE44F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5F7A60C-0054-0C1B-FB91-D6CDD69C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70C14A8-9479-0825-A528-949551400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F068AED3-539E-6E9F-A4E0-2328539EA3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2024-03-14T00:08:11Z</dcterms:modified>
</cp:coreProperties>
</file>