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60" r:id="rId4"/>
    <p:sldId id="261" r:id="rId5"/>
    <p:sldId id="307" r:id="rId6"/>
    <p:sldId id="303" r:id="rId7"/>
    <p:sldId id="304" r:id="rId8"/>
    <p:sldId id="305" r:id="rId9"/>
    <p:sldId id="306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BB6CD058-AA51-4917-8241-DBC1B6C2DF69}"/>
    <pc:docChg chg="undo custSel addSld delSld modSld sldOrd">
      <pc:chgData name="ひろこ 大林" userId="a75e8ac417f16e37" providerId="LiveId" clId="{BB6CD058-AA51-4917-8241-DBC1B6C2DF69}" dt="2024-03-18T23:51:01.273" v="255" actId="20577"/>
      <pc:docMkLst>
        <pc:docMk/>
      </pc:docMkLst>
      <pc:sldChg chg="addSp delSp modSp mod">
        <pc:chgData name="ひろこ 大林" userId="a75e8ac417f16e37" providerId="LiveId" clId="{BB6CD058-AA51-4917-8241-DBC1B6C2DF69}" dt="2024-03-14T07:39:22.285" v="153" actId="20577"/>
        <pc:sldMkLst>
          <pc:docMk/>
          <pc:sldMk cId="2869291720" sldId="258"/>
        </pc:sldMkLst>
        <pc:spChg chg="add del mod">
          <ac:chgData name="ひろこ 大林" userId="a75e8ac417f16e37" providerId="LiveId" clId="{BB6CD058-AA51-4917-8241-DBC1B6C2DF69}" dt="2024-03-14T07:13:50.614" v="37" actId="21"/>
          <ac:spMkLst>
            <pc:docMk/>
            <pc:sldMk cId="2869291720" sldId="258"/>
            <ac:spMk id="4" creationId="{2AD9E1A1-03DD-901C-73C8-21448B2E3C2C}"/>
          </ac:spMkLst>
        </pc:spChg>
        <pc:spChg chg="add mod">
          <ac:chgData name="ひろこ 大林" userId="a75e8ac417f16e37" providerId="LiveId" clId="{BB6CD058-AA51-4917-8241-DBC1B6C2DF69}" dt="2024-03-14T07:39:22.285" v="153" actId="20577"/>
          <ac:spMkLst>
            <pc:docMk/>
            <pc:sldMk cId="2869291720" sldId="258"/>
            <ac:spMk id="4" creationId="{6B4F5F08-0FC1-6427-2223-880E9B6CA2DF}"/>
          </ac:spMkLst>
        </pc:spChg>
        <pc:spChg chg="add del mod">
          <ac:chgData name="ひろこ 大林" userId="a75e8ac417f16e37" providerId="LiveId" clId="{BB6CD058-AA51-4917-8241-DBC1B6C2DF69}" dt="2024-03-14T07:39:16.490" v="144" actId="478"/>
          <ac:spMkLst>
            <pc:docMk/>
            <pc:sldMk cId="2869291720" sldId="258"/>
            <ac:spMk id="5" creationId="{2AD9E1A1-03DD-901C-73C8-21448B2E3C2C}"/>
          </ac:spMkLst>
        </pc:spChg>
      </pc:sldChg>
      <pc:sldChg chg="addSp delSp modSp mod">
        <pc:chgData name="ひろこ 大林" userId="a75e8ac417f16e37" providerId="LiveId" clId="{BB6CD058-AA51-4917-8241-DBC1B6C2DF69}" dt="2024-03-14T07:39:11.136" v="143" actId="20577"/>
        <pc:sldMkLst>
          <pc:docMk/>
          <pc:sldMk cId="3007701055" sldId="260"/>
        </pc:sldMkLst>
        <pc:spChg chg="add del mod">
          <ac:chgData name="ひろこ 大林" userId="a75e8ac417f16e37" providerId="LiveId" clId="{BB6CD058-AA51-4917-8241-DBC1B6C2DF69}" dt="2024-03-14T07:38:55.633" v="137" actId="478"/>
          <ac:spMkLst>
            <pc:docMk/>
            <pc:sldMk cId="3007701055" sldId="260"/>
            <ac:spMk id="3" creationId="{85053306-48A2-D6DE-2004-DD3216A81756}"/>
          </ac:spMkLst>
        </pc:spChg>
        <pc:spChg chg="add mod">
          <ac:chgData name="ひろこ 大林" userId="a75e8ac417f16e37" providerId="LiveId" clId="{BB6CD058-AA51-4917-8241-DBC1B6C2DF69}" dt="2024-03-14T07:39:11.136" v="143" actId="20577"/>
          <ac:spMkLst>
            <pc:docMk/>
            <pc:sldMk cId="3007701055" sldId="260"/>
            <ac:spMk id="4" creationId="{A8210D35-39D6-ED28-42C9-10CE887CBD58}"/>
          </ac:spMkLst>
        </pc:spChg>
        <pc:spChg chg="mod">
          <ac:chgData name="ひろこ 大林" userId="a75e8ac417f16e37" providerId="LiveId" clId="{BB6CD058-AA51-4917-8241-DBC1B6C2DF69}" dt="2024-03-14T07:15:19.507" v="83" actId="207"/>
          <ac:spMkLst>
            <pc:docMk/>
            <pc:sldMk cId="3007701055" sldId="260"/>
            <ac:spMk id="8" creationId="{1EA64C63-D821-CA33-E0DD-949E783D2A7B}"/>
          </ac:spMkLst>
        </pc:spChg>
        <pc:spChg chg="mod">
          <ac:chgData name="ひろこ 大林" userId="a75e8ac417f16e37" providerId="LiveId" clId="{BB6CD058-AA51-4917-8241-DBC1B6C2DF69}" dt="2024-03-14T07:08:31.569" v="1" actId="20577"/>
          <ac:spMkLst>
            <pc:docMk/>
            <pc:sldMk cId="3007701055" sldId="260"/>
            <ac:spMk id="9" creationId="{053DBE83-6F23-B9AF-9E91-C5B430CBA386}"/>
          </ac:spMkLst>
        </pc:spChg>
      </pc:sldChg>
      <pc:sldChg chg="addSp delSp modSp add mod setBg">
        <pc:chgData name="ひろこ 大林" userId="a75e8ac417f16e37" providerId="LiveId" clId="{BB6CD058-AA51-4917-8241-DBC1B6C2DF69}" dt="2024-03-18T23:49:46.433" v="232" actId="478"/>
        <pc:sldMkLst>
          <pc:docMk/>
          <pc:sldMk cId="3439303551" sldId="261"/>
        </pc:sldMkLst>
        <pc:spChg chg="mod">
          <ac:chgData name="ひろこ 大林" userId="a75e8ac417f16e37" providerId="LiveId" clId="{BB6CD058-AA51-4917-8241-DBC1B6C2DF69}" dt="2024-03-18T23:45:38.676" v="209"/>
          <ac:spMkLst>
            <pc:docMk/>
            <pc:sldMk cId="3439303551" sldId="261"/>
            <ac:spMk id="2" creationId="{3C39F572-6DF8-1D06-8842-2B6CF029C3F1}"/>
          </ac:spMkLst>
        </pc:spChg>
        <pc:spChg chg="mod">
          <ac:chgData name="ひろこ 大林" userId="a75e8ac417f16e37" providerId="LiveId" clId="{BB6CD058-AA51-4917-8241-DBC1B6C2DF69}" dt="2024-03-14T07:38:46.870" v="136" actId="553"/>
          <ac:spMkLst>
            <pc:docMk/>
            <pc:sldMk cId="3439303551" sldId="261"/>
            <ac:spMk id="3" creationId="{85053306-48A2-D6DE-2004-DD3216A81756}"/>
          </ac:spMkLst>
        </pc:spChg>
        <pc:spChg chg="add mod">
          <ac:chgData name="ひろこ 大林" userId="a75e8ac417f16e37" providerId="LiveId" clId="{BB6CD058-AA51-4917-8241-DBC1B6C2DF69}" dt="2024-03-14T07:19:08.294" v="111" actId="2085"/>
          <ac:spMkLst>
            <pc:docMk/>
            <pc:sldMk cId="3439303551" sldId="261"/>
            <ac:spMk id="4" creationId="{5808937B-D338-B26F-5BE1-6CC4CF017993}"/>
          </ac:spMkLst>
        </pc:spChg>
        <pc:spChg chg="del">
          <ac:chgData name="ひろこ 大林" userId="a75e8ac417f16e37" providerId="LiveId" clId="{BB6CD058-AA51-4917-8241-DBC1B6C2DF69}" dt="2024-03-14T07:15:39.327" v="84" actId="478"/>
          <ac:spMkLst>
            <pc:docMk/>
            <pc:sldMk cId="3439303551" sldId="261"/>
            <ac:spMk id="5" creationId="{261A3EFE-4462-A82A-686F-0F90939FFD2E}"/>
          </ac:spMkLst>
        </pc:spChg>
        <pc:spChg chg="del">
          <ac:chgData name="ひろこ 大林" userId="a75e8ac417f16e37" providerId="LiveId" clId="{BB6CD058-AA51-4917-8241-DBC1B6C2DF69}" dt="2024-03-14T07:15:39.327" v="84" actId="478"/>
          <ac:spMkLst>
            <pc:docMk/>
            <pc:sldMk cId="3439303551" sldId="261"/>
            <ac:spMk id="6" creationId="{29AAE2B3-7F68-9BC3-3CF8-4697E5A9895C}"/>
          </ac:spMkLst>
        </pc:spChg>
        <pc:spChg chg="add del mod ord">
          <ac:chgData name="ひろこ 大林" userId="a75e8ac417f16e37" providerId="LiveId" clId="{BB6CD058-AA51-4917-8241-DBC1B6C2DF69}" dt="2024-03-18T23:49:46.433" v="232" actId="478"/>
          <ac:spMkLst>
            <pc:docMk/>
            <pc:sldMk cId="3439303551" sldId="261"/>
            <ac:spMk id="7" creationId="{E6936341-9E82-7DF4-A0ED-26E97CCFDE6F}"/>
          </ac:spMkLst>
        </pc:spChg>
        <pc:spChg chg="del">
          <ac:chgData name="ひろこ 大林" userId="a75e8ac417f16e37" providerId="LiveId" clId="{BB6CD058-AA51-4917-8241-DBC1B6C2DF69}" dt="2024-03-14T07:15:13.045" v="76" actId="478"/>
          <ac:spMkLst>
            <pc:docMk/>
            <pc:sldMk cId="3439303551" sldId="261"/>
            <ac:spMk id="8" creationId="{1EA64C63-D821-CA33-E0DD-949E783D2A7B}"/>
          </ac:spMkLst>
        </pc:spChg>
        <pc:spChg chg="del">
          <ac:chgData name="ひろこ 大林" userId="a75e8ac417f16e37" providerId="LiveId" clId="{BB6CD058-AA51-4917-8241-DBC1B6C2DF69}" dt="2024-03-14T07:15:39.327" v="84" actId="478"/>
          <ac:spMkLst>
            <pc:docMk/>
            <pc:sldMk cId="3439303551" sldId="261"/>
            <ac:spMk id="9" creationId="{053DBE83-6F23-B9AF-9E91-C5B430CBA386}"/>
          </ac:spMkLst>
        </pc:spChg>
        <pc:spChg chg="add mod">
          <ac:chgData name="ひろこ 大林" userId="a75e8ac417f16e37" providerId="LiveId" clId="{BB6CD058-AA51-4917-8241-DBC1B6C2DF69}" dt="2024-03-14T07:19:20.639" v="112" actId="13822"/>
          <ac:spMkLst>
            <pc:docMk/>
            <pc:sldMk cId="3439303551" sldId="261"/>
            <ac:spMk id="10" creationId="{DC4E5099-00EC-47FE-9E64-448C2926979D}"/>
          </ac:spMkLst>
        </pc:spChg>
        <pc:spChg chg="add del">
          <ac:chgData name="ひろこ 大林" userId="a75e8ac417f16e37" providerId="LiveId" clId="{BB6CD058-AA51-4917-8241-DBC1B6C2DF69}" dt="2024-03-14T07:20:02.971" v="113" actId="478"/>
          <ac:spMkLst>
            <pc:docMk/>
            <pc:sldMk cId="3439303551" sldId="261"/>
            <ac:spMk id="12" creationId="{25516A81-CB28-E60B-6DA2-D5E3EA4F01EC}"/>
          </ac:spMkLst>
        </pc:spChg>
        <pc:cxnChg chg="del">
          <ac:chgData name="ひろこ 大林" userId="a75e8ac417f16e37" providerId="LiveId" clId="{BB6CD058-AA51-4917-8241-DBC1B6C2DF69}" dt="2024-03-14T07:15:39.327" v="84" actId="478"/>
          <ac:cxnSpMkLst>
            <pc:docMk/>
            <pc:sldMk cId="3439303551" sldId="261"/>
            <ac:cxnSpMk id="11" creationId="{CE2A4BD0-219B-06B4-010C-3C7275AF4370}"/>
          </ac:cxnSpMkLst>
        </pc:cxnChg>
      </pc:sldChg>
      <pc:sldChg chg="delSp modSp add del mod ord">
        <pc:chgData name="ひろこ 大林" userId="a75e8ac417f16e37" providerId="LiveId" clId="{BB6CD058-AA51-4917-8241-DBC1B6C2DF69}" dt="2024-03-14T07:32:51.210" v="122" actId="2696"/>
        <pc:sldMkLst>
          <pc:docMk/>
          <pc:sldMk cId="1828769921" sldId="262"/>
        </pc:sldMkLst>
        <pc:spChg chg="mod">
          <ac:chgData name="ひろこ 大林" userId="a75e8ac417f16e37" providerId="LiveId" clId="{BB6CD058-AA51-4917-8241-DBC1B6C2DF69}" dt="2024-03-14T07:31:37.672" v="120" actId="13822"/>
          <ac:spMkLst>
            <pc:docMk/>
            <pc:sldMk cId="1828769921" sldId="262"/>
            <ac:spMk id="7" creationId="{E6936341-9E82-7DF4-A0ED-26E97CCFDE6F}"/>
          </ac:spMkLst>
        </pc:spChg>
        <pc:spChg chg="del">
          <ac:chgData name="ひろこ 大林" userId="a75e8ac417f16e37" providerId="LiveId" clId="{BB6CD058-AA51-4917-8241-DBC1B6C2DF69}" dt="2024-03-14T07:31:49.479" v="121" actId="478"/>
          <ac:spMkLst>
            <pc:docMk/>
            <pc:sldMk cId="1828769921" sldId="262"/>
            <ac:spMk id="12" creationId="{25516A81-CB28-E60B-6DA2-D5E3EA4F01EC}"/>
          </ac:spMkLst>
        </pc:spChg>
      </pc:sldChg>
      <pc:sldChg chg="addSp delSp modSp add mod">
        <pc:chgData name="ひろこ 大林" userId="a75e8ac417f16e37" providerId="LiveId" clId="{BB6CD058-AA51-4917-8241-DBC1B6C2DF69}" dt="2024-03-18T23:49:17.929" v="231" actId="2085"/>
        <pc:sldMkLst>
          <pc:docMk/>
          <pc:sldMk cId="1243811228" sldId="303"/>
        </pc:sldMkLst>
        <pc:spChg chg="add mod">
          <ac:chgData name="ひろこ 大林" userId="a75e8ac417f16e37" providerId="LiveId" clId="{BB6CD058-AA51-4917-8241-DBC1B6C2DF69}" dt="2024-03-14T08:11:17.651" v="200" actId="6549"/>
          <ac:spMkLst>
            <pc:docMk/>
            <pc:sldMk cId="1243811228" sldId="303"/>
            <ac:spMk id="2" creationId="{1E19D0B5-9B18-58FC-4609-977185D45EA7}"/>
          </ac:spMkLst>
        </pc:spChg>
        <pc:spChg chg="mod">
          <ac:chgData name="ひろこ 大林" userId="a75e8ac417f16e37" providerId="LiveId" clId="{BB6CD058-AA51-4917-8241-DBC1B6C2DF69}" dt="2024-03-14T07:41:43.438" v="178" actId="20577"/>
          <ac:spMkLst>
            <pc:docMk/>
            <pc:sldMk cId="1243811228" sldId="303"/>
            <ac:spMk id="3" creationId="{3056B862-C7F3-64C6-2747-0D3833EF9179}"/>
          </ac:spMkLst>
        </pc:spChg>
        <pc:spChg chg="add mod">
          <ac:chgData name="ひろこ 大林" userId="a75e8ac417f16e37" providerId="LiveId" clId="{BB6CD058-AA51-4917-8241-DBC1B6C2DF69}" dt="2024-03-14T08:09:27.479" v="196"/>
          <ac:spMkLst>
            <pc:docMk/>
            <pc:sldMk cId="1243811228" sldId="303"/>
            <ac:spMk id="5" creationId="{8B82350D-7C51-684F-2B29-68A504913B50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3" creationId="{10E4051E-5586-C023-927A-8C28ED8557A7}"/>
          </ac:spMkLst>
        </pc:spChg>
        <pc:spChg chg="mod">
          <ac:chgData name="ひろこ 大林" userId="a75e8ac417f16e37" providerId="LiveId" clId="{BB6CD058-AA51-4917-8241-DBC1B6C2DF69}" dt="2024-03-18T23:49:07.971" v="228" actId="2085"/>
          <ac:spMkLst>
            <pc:docMk/>
            <pc:sldMk cId="1243811228" sldId="303"/>
            <ac:spMk id="34" creationId="{89251BD4-B5A0-1B10-705A-061D26D60D4C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5" creationId="{6FBCEC12-E573-3ADD-F259-8854B1FD40B3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6" creationId="{26383FD9-7912-CD14-8F3D-33DB048F4B47}"/>
          </ac:spMkLst>
        </pc:spChg>
        <pc:spChg chg="mod">
          <ac:chgData name="ひろこ 大林" userId="a75e8ac417f16e37" providerId="LiveId" clId="{BB6CD058-AA51-4917-8241-DBC1B6C2DF69}" dt="2024-03-18T23:49:12.787" v="229" actId="2085"/>
          <ac:spMkLst>
            <pc:docMk/>
            <pc:sldMk cId="1243811228" sldId="303"/>
            <ac:spMk id="37" creationId="{7219268F-B02F-F83B-E164-25F6BFB6E03F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8" creationId="{F8656B40-355E-5BC1-9250-C2AE109D24F5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9" creationId="{CF7DB6DA-C31C-290E-C7B2-73F3C7FC253B}"/>
          </ac:spMkLst>
        </pc:spChg>
        <pc:spChg chg="mod">
          <ac:chgData name="ひろこ 大林" userId="a75e8ac417f16e37" providerId="LiveId" clId="{BB6CD058-AA51-4917-8241-DBC1B6C2DF69}" dt="2024-03-18T23:49:15.372" v="230" actId="2085"/>
          <ac:spMkLst>
            <pc:docMk/>
            <pc:sldMk cId="1243811228" sldId="303"/>
            <ac:spMk id="40" creationId="{04BE0834-8B4A-9488-E441-1971A4D01872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41" creationId="{651A1648-AF7E-BD1B-4BBD-04D319B3ECB3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2" creationId="{8BACED89-F0F6-DFB3-C148-6860F995D008}"/>
          </ac:spMkLst>
        </pc:spChg>
        <pc:spChg chg="mod">
          <ac:chgData name="ひろこ 大林" userId="a75e8ac417f16e37" providerId="LiveId" clId="{BB6CD058-AA51-4917-8241-DBC1B6C2DF69}" dt="2024-03-18T23:49:17.929" v="231" actId="2085"/>
          <ac:spMkLst>
            <pc:docMk/>
            <pc:sldMk cId="1243811228" sldId="303"/>
            <ac:spMk id="43" creationId="{C3C15A25-24F5-0042-0C5D-67BF8D8C33BA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4" creationId="{8E44365B-1332-3D6D-5104-2AC6616244DF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5" creationId="{8368A660-0D27-426C-360E-FC0F773F3494}"/>
          </ac:spMkLst>
        </pc:spChg>
        <pc:spChg chg="mod">
          <ac:chgData name="ひろこ 大林" userId="a75e8ac417f16e37" providerId="LiveId" clId="{BB6CD058-AA51-4917-8241-DBC1B6C2DF69}" dt="2024-03-18T23:49:17.929" v="231" actId="2085"/>
          <ac:spMkLst>
            <pc:docMk/>
            <pc:sldMk cId="1243811228" sldId="303"/>
            <ac:spMk id="46" creationId="{4FC76B79-64AC-2F26-FC2A-EFE29927275B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7" creationId="{D5F81796-9F43-7CAE-DCF6-BC37646193ED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8" creationId="{38AE50E6-3EBE-D2B0-04FF-46D21F2337A5}"/>
          </ac:spMkLst>
        </pc:spChg>
        <pc:spChg chg="mod">
          <ac:chgData name="ひろこ 大林" userId="a75e8ac417f16e37" providerId="LiveId" clId="{BB6CD058-AA51-4917-8241-DBC1B6C2DF69}" dt="2024-03-18T23:49:17.929" v="231" actId="2085"/>
          <ac:spMkLst>
            <pc:docMk/>
            <pc:sldMk cId="1243811228" sldId="303"/>
            <ac:spMk id="49" creationId="{003CA356-947A-5BE6-A9FF-BF246A0FDA4B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50" creationId="{BFF5960E-6EAE-EA07-2E58-D172A23CB8FA}"/>
          </ac:spMkLst>
        </pc:spChg>
        <pc:spChg chg="del">
          <ac:chgData name="ひろこ 大林" userId="a75e8ac417f16e37" providerId="LiveId" clId="{BB6CD058-AA51-4917-8241-DBC1B6C2DF69}" dt="2024-03-14T07:42:19.469" v="186" actId="478"/>
          <ac:spMkLst>
            <pc:docMk/>
            <pc:sldMk cId="1243811228" sldId="303"/>
            <ac:spMk id="51" creationId="{EA9BE091-2F5B-9177-E372-D98C5E75865C}"/>
          </ac:spMkLst>
        </pc:spChg>
        <pc:spChg chg="del">
          <ac:chgData name="ひろこ 大林" userId="a75e8ac417f16e37" providerId="LiveId" clId="{BB6CD058-AA51-4917-8241-DBC1B6C2DF69}" dt="2024-03-14T07:42:19.469" v="186" actId="478"/>
          <ac:spMkLst>
            <pc:docMk/>
            <pc:sldMk cId="1243811228" sldId="303"/>
            <ac:spMk id="52" creationId="{03B75CAC-30CD-320F-FCBE-0E3D436816C1}"/>
          </ac:spMkLst>
        </pc:spChg>
        <pc:grpChg chg="add mod">
          <ac:chgData name="ひろこ 大林" userId="a75e8ac417f16e37" providerId="LiveId" clId="{BB6CD058-AA51-4917-8241-DBC1B6C2DF69}" dt="2024-03-14T07:58:16.682" v="190" actId="14100"/>
          <ac:grpSpMkLst>
            <pc:docMk/>
            <pc:sldMk cId="1243811228" sldId="303"/>
            <ac:grpSpMk id="4" creationId="{84FB0FAA-5F84-F135-67BC-53D99FABEB4A}"/>
          </ac:grpSpMkLst>
        </pc:grpChg>
      </pc:sldChg>
      <pc:sldChg chg="addSp delSp modSp add mod">
        <pc:chgData name="ひろこ 大林" userId="a75e8ac417f16e37" providerId="LiveId" clId="{BB6CD058-AA51-4917-8241-DBC1B6C2DF69}" dt="2024-03-14T08:11:21.775" v="202" actId="20577"/>
        <pc:sldMkLst>
          <pc:docMk/>
          <pc:sldMk cId="3428263425" sldId="304"/>
        </pc:sldMkLst>
        <pc:spChg chg="mod">
          <ac:chgData name="ひろこ 大林" userId="a75e8ac417f16e37" providerId="LiveId" clId="{BB6CD058-AA51-4917-8241-DBC1B6C2DF69}" dt="2024-03-14T08:11:21.775" v="202" actId="20577"/>
          <ac:spMkLst>
            <pc:docMk/>
            <pc:sldMk cId="3428263425" sldId="304"/>
            <ac:spMk id="4" creationId="{17504CED-889E-5142-2D97-23DBB3E55119}"/>
          </ac:spMkLst>
        </pc:spChg>
        <pc:picChg chg="del">
          <ac:chgData name="ひろこ 大林" userId="a75e8ac417f16e37" providerId="LiveId" clId="{BB6CD058-AA51-4917-8241-DBC1B6C2DF69}" dt="2024-03-14T08:06:28.750" v="192" actId="478"/>
          <ac:picMkLst>
            <pc:docMk/>
            <pc:sldMk cId="3428263425" sldId="304"/>
            <ac:picMk id="3" creationId="{BB0CC736-D470-9E6F-97CD-03C93E545BE7}"/>
          </ac:picMkLst>
        </pc:picChg>
        <pc:picChg chg="add mod">
          <ac:chgData name="ひろこ 大林" userId="a75e8ac417f16e37" providerId="LiveId" clId="{BB6CD058-AA51-4917-8241-DBC1B6C2DF69}" dt="2024-03-14T08:06:52.641" v="195" actId="12788"/>
          <ac:picMkLst>
            <pc:docMk/>
            <pc:sldMk cId="3428263425" sldId="304"/>
            <ac:picMk id="5" creationId="{4A426B4F-2EE4-1764-D594-6758FEDF92C6}"/>
          </ac:picMkLst>
        </pc:picChg>
      </pc:sldChg>
      <pc:sldChg chg="modSp add mod">
        <pc:chgData name="ひろこ 大林" userId="a75e8ac417f16e37" providerId="LiveId" clId="{BB6CD058-AA51-4917-8241-DBC1B6C2DF69}" dt="2024-03-14T08:14:04.840" v="205" actId="555"/>
        <pc:sldMkLst>
          <pc:docMk/>
          <pc:sldMk cId="734371517" sldId="305"/>
        </pc:sldMkLst>
        <pc:spChg chg="mod">
          <ac:chgData name="ひろこ 大林" userId="a75e8ac417f16e37" providerId="LiveId" clId="{BB6CD058-AA51-4917-8241-DBC1B6C2DF69}" dt="2024-03-14T08:14:04.840" v="205" actId="555"/>
          <ac:spMkLst>
            <pc:docMk/>
            <pc:sldMk cId="734371517" sldId="305"/>
            <ac:spMk id="6" creationId="{5057C83A-987D-B4A3-BB39-9D124AAA375F}"/>
          </ac:spMkLst>
        </pc:spChg>
      </pc:sldChg>
      <pc:sldChg chg="modSp add mod">
        <pc:chgData name="ひろこ 大林" userId="a75e8ac417f16e37" providerId="LiveId" clId="{BB6CD058-AA51-4917-8241-DBC1B6C2DF69}" dt="2024-03-14T08:19:37.994" v="208" actId="408"/>
        <pc:sldMkLst>
          <pc:docMk/>
          <pc:sldMk cId="1125233866" sldId="306"/>
        </pc:sldMkLst>
        <pc:spChg chg="mod">
          <ac:chgData name="ひろこ 大林" userId="a75e8ac417f16e37" providerId="LiveId" clId="{BB6CD058-AA51-4917-8241-DBC1B6C2DF69}" dt="2024-03-14T08:19:33.786" v="207" actId="555"/>
          <ac:spMkLst>
            <pc:docMk/>
            <pc:sldMk cId="1125233866" sldId="306"/>
            <ac:spMk id="3" creationId="{8D3BF66B-6B40-881A-63AC-8CB1485EC25F}"/>
          </ac:spMkLst>
        </pc:spChg>
        <pc:spChg chg="mod">
          <ac:chgData name="ひろこ 大林" userId="a75e8ac417f16e37" providerId="LiveId" clId="{BB6CD058-AA51-4917-8241-DBC1B6C2DF69}" dt="2024-03-14T08:19:37.994" v="208" actId="408"/>
          <ac:spMkLst>
            <pc:docMk/>
            <pc:sldMk cId="1125233866" sldId="306"/>
            <ac:spMk id="4" creationId="{47326A39-3877-65D4-DC66-2D21D1FF84F8}"/>
          </ac:spMkLst>
        </pc:spChg>
        <pc:spChg chg="mod">
          <ac:chgData name="ひろこ 大林" userId="a75e8ac417f16e37" providerId="LiveId" clId="{BB6CD058-AA51-4917-8241-DBC1B6C2DF69}" dt="2024-03-14T08:19:33.786" v="207" actId="555"/>
          <ac:spMkLst>
            <pc:docMk/>
            <pc:sldMk cId="1125233866" sldId="306"/>
            <ac:spMk id="5" creationId="{952AC7A7-D9DA-E3F2-FAE2-F7E7981C0248}"/>
          </ac:spMkLst>
        </pc:spChg>
      </pc:sldChg>
      <pc:sldChg chg="modSp add mod">
        <pc:chgData name="ひろこ 大林" userId="a75e8ac417f16e37" providerId="LiveId" clId="{BB6CD058-AA51-4917-8241-DBC1B6C2DF69}" dt="2024-03-18T23:51:01.273" v="255" actId="20577"/>
        <pc:sldMkLst>
          <pc:docMk/>
          <pc:sldMk cId="2832114065" sldId="307"/>
        </pc:sldMkLst>
        <pc:spChg chg="mod">
          <ac:chgData name="ひろこ 大林" userId="a75e8ac417f16e37" providerId="LiveId" clId="{BB6CD058-AA51-4917-8241-DBC1B6C2DF69}" dt="2024-03-18T23:51:01.273" v="255" actId="20577"/>
          <ac:spMkLst>
            <pc:docMk/>
            <pc:sldMk cId="2832114065" sldId="307"/>
            <ac:spMk id="2" creationId="{3C39F572-6DF8-1D06-8842-2B6CF029C3F1}"/>
          </ac:spMkLst>
        </pc:spChg>
        <pc:spChg chg="mod">
          <ac:chgData name="ひろこ 大林" userId="a75e8ac417f16e37" providerId="LiveId" clId="{BB6CD058-AA51-4917-8241-DBC1B6C2DF69}" dt="2024-03-18T23:46:41.357" v="218" actId="14100"/>
          <ac:spMkLst>
            <pc:docMk/>
            <pc:sldMk cId="2832114065" sldId="307"/>
            <ac:spMk id="3" creationId="{85053306-48A2-D6DE-2004-DD3216A81756}"/>
          </ac:spMkLst>
        </pc:spChg>
        <pc:spChg chg="mod ord">
          <ac:chgData name="ひろこ 大林" userId="a75e8ac417f16e37" providerId="LiveId" clId="{BB6CD058-AA51-4917-8241-DBC1B6C2DF69}" dt="2024-03-18T23:50:10.752" v="233" actId="166"/>
          <ac:spMkLst>
            <pc:docMk/>
            <pc:sldMk cId="2832114065" sldId="307"/>
            <ac:spMk id="7" creationId="{E6936341-9E82-7DF4-A0ED-26E97CCFDE6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b="1" spc="600" dirty="0"/>
              <a:t>売上管理システムご提案</a:t>
            </a:r>
            <a:endParaRPr lang="ja-JP" altLang="en-US" sz="4800" b="1" spc="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49" y="361127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2FDB02A-7D90-698B-AA3D-C0FF96F32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現状</a:t>
            </a:r>
            <a:endParaRPr kumimoji="1" lang="en-US" altLang="ja-JP" dirty="0"/>
          </a:p>
          <a:p>
            <a:pPr lvl="1"/>
            <a:r>
              <a:rPr lang="en-US" altLang="ja-JP" dirty="0"/>
              <a:t>Excel</a:t>
            </a:r>
            <a:r>
              <a:rPr lang="ja-JP" altLang="en-US" dirty="0"/>
              <a:t>での売上管理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現状と課題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4F5F08-0FC1-6427-2223-880E9B6CA2DF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P188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9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39F572-6DF8-1D06-8842-2B6CF029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図形の挿入／編集する</a:t>
            </a:r>
            <a:endParaRPr kumimoji="1" lang="ja-JP" altLang="en-US" dirty="0"/>
          </a:p>
        </p:txBody>
      </p:sp>
      <p:sp>
        <p:nvSpPr>
          <p:cNvPr id="5" name="タイトル 5">
            <a:extLst>
              <a:ext uri="{FF2B5EF4-FFF2-40B4-BE49-F238E27FC236}">
                <a16:creationId xmlns:a16="http://schemas.microsoft.com/office/drawing/2014/main" id="{261A3EFE-4462-A82A-686F-0F90939FFD2E}"/>
              </a:ext>
            </a:extLst>
          </p:cNvPr>
          <p:cNvSpPr txBox="1">
            <a:spLocks/>
          </p:cNvSpPr>
          <p:nvPr/>
        </p:nvSpPr>
        <p:spPr>
          <a:xfrm>
            <a:off x="3105554" y="2264894"/>
            <a:ext cx="1260000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+mn-lt"/>
                <a:ea typeface="+mn-ea"/>
              </a:rPr>
              <a:t>正円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29AAE2B3-7F68-9BC3-3CF8-4697E5A9895C}"/>
              </a:ext>
            </a:extLst>
          </p:cNvPr>
          <p:cNvSpPr txBox="1">
            <a:spLocks/>
          </p:cNvSpPr>
          <p:nvPr/>
        </p:nvSpPr>
        <p:spPr>
          <a:xfrm>
            <a:off x="7826448" y="2264894"/>
            <a:ext cx="1260000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+mn-lt"/>
                <a:ea typeface="+mn-ea"/>
              </a:rPr>
              <a:t>線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A64C63-D821-CA33-E0DD-949E783D2A7B}"/>
              </a:ext>
            </a:extLst>
          </p:cNvPr>
          <p:cNvSpPr txBox="1"/>
          <p:nvPr/>
        </p:nvSpPr>
        <p:spPr>
          <a:xfrm>
            <a:off x="440634" y="996971"/>
            <a:ext cx="8213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>
                <a:solidFill>
                  <a:schemeClr val="accent2"/>
                </a:solidFill>
              </a:rPr>
              <a:t>●</a:t>
            </a:r>
            <a:r>
              <a:rPr kumimoji="1" lang="en-US" altLang="ja-JP" dirty="0"/>
              <a:t>Shift</a:t>
            </a:r>
            <a:r>
              <a:rPr kumimoji="1" lang="ja-JP" altLang="en-US" dirty="0"/>
              <a:t>キーを押しながらドラッグすると正円や水平線（垂直線）になります</a:t>
            </a:r>
            <a:endParaRPr kumimoji="1" lang="en-US" altLang="ja-JP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053DBE83-6F23-B9AF-9E91-C5B430CBA386}"/>
              </a:ext>
            </a:extLst>
          </p:cNvPr>
          <p:cNvSpPr/>
          <p:nvPr/>
        </p:nvSpPr>
        <p:spPr>
          <a:xfrm>
            <a:off x="3105554" y="3676919"/>
            <a:ext cx="1358721" cy="135872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１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E2A4BD0-219B-06B4-010C-3C7275AF4370}"/>
              </a:ext>
            </a:extLst>
          </p:cNvPr>
          <p:cNvCxnSpPr/>
          <p:nvPr/>
        </p:nvCxnSpPr>
        <p:spPr>
          <a:xfrm>
            <a:off x="6391141" y="4372376"/>
            <a:ext cx="45269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210D35-39D6-ED28-42C9-10CE887CBD58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P189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01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39F572-6DF8-1D06-8842-2B6CF029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図形の塗りつぶしと線を設定する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053306-48A2-D6DE-2004-DD3216A81756}"/>
              </a:ext>
            </a:extLst>
          </p:cNvPr>
          <p:cNvSpPr txBox="1"/>
          <p:nvPr/>
        </p:nvSpPr>
        <p:spPr>
          <a:xfrm>
            <a:off x="9672000" y="540026"/>
            <a:ext cx="2520000" cy="36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P190-191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08937B-D338-B26F-5BE1-6CC4CF017993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	</a:t>
            </a:r>
            <a:endParaRPr lang="en-US" altLang="ja-JP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DC4E5099-00EC-47FE-9E64-448C2926979D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/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34393035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39F572-6DF8-1D06-8842-2B6CF029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図形の選択で困ったら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053306-48A2-D6DE-2004-DD3216A81756}"/>
              </a:ext>
            </a:extLst>
          </p:cNvPr>
          <p:cNvSpPr txBox="1"/>
          <p:nvPr/>
        </p:nvSpPr>
        <p:spPr>
          <a:xfrm>
            <a:off x="9430603" y="540026"/>
            <a:ext cx="27613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P191Column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08937B-D338-B26F-5BE1-6CC4CF017993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	</a:t>
            </a:r>
            <a:endParaRPr lang="en-US" altLang="ja-JP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DC4E5099-00EC-47FE-9E64-448C2926979D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/>
              <a:t>１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6936341-9E82-7DF4-A0ED-26E97CCFDE6F}"/>
              </a:ext>
            </a:extLst>
          </p:cNvPr>
          <p:cNvSpPr/>
          <p:nvPr/>
        </p:nvSpPr>
        <p:spPr>
          <a:xfrm rot="10800000">
            <a:off x="5556010" y="2440754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 b="1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14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55763-90E7-7534-939A-A4006C33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056B862-C7F3-64C6-2747-0D3833EF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図形をグループ化する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4FB0FAA-5F84-F135-67BC-53D99FABEB4A}"/>
              </a:ext>
            </a:extLst>
          </p:cNvPr>
          <p:cNvGrpSpPr/>
          <p:nvPr/>
        </p:nvGrpSpPr>
        <p:grpSpPr>
          <a:xfrm>
            <a:off x="1071282" y="2440754"/>
            <a:ext cx="3846844" cy="2148975"/>
            <a:chOff x="1071282" y="2440754"/>
            <a:chExt cx="4669118" cy="2608325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10E4051E-5586-C023-927A-8C28ED8557A7}"/>
                </a:ext>
              </a:extLst>
            </p:cNvPr>
            <p:cNvSpPr/>
            <p:nvPr/>
          </p:nvSpPr>
          <p:spPr>
            <a:xfrm>
              <a:off x="1387721" y="2440755"/>
              <a:ext cx="4352679" cy="7181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>
                  <a:solidFill>
                    <a:schemeClr val="lt1"/>
                  </a:solidFill>
                </a:rPr>
                <a:t>	</a:t>
              </a:r>
              <a:endParaRPr lang="en-US" altLang="ja-JP" sz="1600" dirty="0">
                <a:solidFill>
                  <a:schemeClr val="lt1"/>
                </a:solidFill>
              </a:endParaRP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89251BD4-B5A0-1B10-705A-061D26D60D4C}"/>
                </a:ext>
              </a:extLst>
            </p:cNvPr>
            <p:cNvSpPr/>
            <p:nvPr/>
          </p:nvSpPr>
          <p:spPr>
            <a:xfrm rot="10800000">
              <a:off x="5562834" y="2440754"/>
              <a:ext cx="177566" cy="718127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 b="1" dirty="0">
                <a:solidFill>
                  <a:schemeClr val="lt1"/>
                </a:solidFill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6FBCEC12-E573-3ADD-F259-8854B1FD40B3}"/>
                </a:ext>
              </a:extLst>
            </p:cNvPr>
            <p:cNvSpPr/>
            <p:nvPr/>
          </p:nvSpPr>
          <p:spPr>
            <a:xfrm>
              <a:off x="1071282" y="2440756"/>
              <a:ext cx="718128" cy="71812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>
                  <a:solidFill>
                    <a:schemeClr val="lt1"/>
                  </a:solidFill>
                </a:rPr>
                <a:t>１</a:t>
              </a:r>
              <a:endParaRPr lang="ja-JP" altLang="en-US" sz="1600" b="1" dirty="0">
                <a:solidFill>
                  <a:schemeClr val="lt1"/>
                </a:solidFill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26383FD9-7912-CD14-8F3D-33DB048F4B47}"/>
                </a:ext>
              </a:extLst>
            </p:cNvPr>
            <p:cNvSpPr/>
            <p:nvPr/>
          </p:nvSpPr>
          <p:spPr>
            <a:xfrm>
              <a:off x="1387721" y="3385853"/>
              <a:ext cx="4352679" cy="7181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>
                  <a:solidFill>
                    <a:schemeClr val="lt1"/>
                  </a:solidFill>
                </a:rPr>
                <a:t>	</a:t>
              </a:r>
              <a:endParaRPr lang="en-US" altLang="ja-JP" sz="1600" dirty="0">
                <a:solidFill>
                  <a:schemeClr val="lt1"/>
                </a:solidFill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7219268F-B02F-F83B-E164-25F6BFB6E03F}"/>
                </a:ext>
              </a:extLst>
            </p:cNvPr>
            <p:cNvSpPr/>
            <p:nvPr/>
          </p:nvSpPr>
          <p:spPr>
            <a:xfrm rot="10800000">
              <a:off x="5562834" y="3385853"/>
              <a:ext cx="177566" cy="718127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 b="1" dirty="0">
                <a:solidFill>
                  <a:schemeClr val="lt1"/>
                </a:solidFill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8656B40-355E-5BC1-9250-C2AE109D24F5}"/>
                </a:ext>
              </a:extLst>
            </p:cNvPr>
            <p:cNvSpPr/>
            <p:nvPr/>
          </p:nvSpPr>
          <p:spPr>
            <a:xfrm>
              <a:off x="1071282" y="3385854"/>
              <a:ext cx="718128" cy="71812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>
                  <a:solidFill>
                    <a:schemeClr val="lt1"/>
                  </a:solidFill>
                </a:rPr>
                <a:t>２</a:t>
              </a:r>
              <a:endParaRPr lang="ja-JP" altLang="en-US" sz="1600" b="1" dirty="0">
                <a:solidFill>
                  <a:schemeClr val="lt1"/>
                </a:solidFill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CF7DB6DA-C31C-290E-C7B2-73F3C7FC253B}"/>
                </a:ext>
              </a:extLst>
            </p:cNvPr>
            <p:cNvSpPr/>
            <p:nvPr/>
          </p:nvSpPr>
          <p:spPr>
            <a:xfrm>
              <a:off x="1387721" y="4330950"/>
              <a:ext cx="4352679" cy="7181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>
                  <a:solidFill>
                    <a:schemeClr val="lt1"/>
                  </a:solidFill>
                </a:rPr>
                <a:t>	</a:t>
              </a:r>
              <a:endParaRPr lang="en-US" altLang="ja-JP" sz="1600" dirty="0">
                <a:solidFill>
                  <a:schemeClr val="lt1"/>
                </a:solidFill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4BE0834-8B4A-9488-E441-1971A4D01872}"/>
                </a:ext>
              </a:extLst>
            </p:cNvPr>
            <p:cNvSpPr/>
            <p:nvPr/>
          </p:nvSpPr>
          <p:spPr>
            <a:xfrm rot="10800000">
              <a:off x="5562834" y="4330950"/>
              <a:ext cx="177566" cy="718127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 b="1" dirty="0">
                <a:solidFill>
                  <a:schemeClr val="lt1"/>
                </a:solidFill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651A1648-AF7E-BD1B-4BBD-04D319B3ECB3}"/>
                </a:ext>
              </a:extLst>
            </p:cNvPr>
            <p:cNvSpPr/>
            <p:nvPr/>
          </p:nvSpPr>
          <p:spPr>
            <a:xfrm>
              <a:off x="1071282" y="4330951"/>
              <a:ext cx="718128" cy="71812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>
                  <a:solidFill>
                    <a:schemeClr val="lt1"/>
                  </a:solidFill>
                </a:rPr>
                <a:t>３</a:t>
              </a:r>
              <a:endParaRPr lang="ja-JP" altLang="en-US" sz="16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BACED89-F0F6-DFB3-C148-6860F995D008}"/>
              </a:ext>
            </a:extLst>
          </p:cNvPr>
          <p:cNvSpPr/>
          <p:nvPr/>
        </p:nvSpPr>
        <p:spPr>
          <a:xfrm>
            <a:off x="6768042" y="2440755"/>
            <a:ext cx="3586132" cy="5916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lt1"/>
                </a:solidFill>
              </a:rPr>
              <a:t>	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3C15A25-24F5-0042-0C5D-67BF8D8C33BA}"/>
              </a:ext>
            </a:extLst>
          </p:cNvPr>
          <p:cNvSpPr/>
          <p:nvPr/>
        </p:nvSpPr>
        <p:spPr>
          <a:xfrm rot="10800000">
            <a:off x="10943154" y="2440754"/>
            <a:ext cx="146295" cy="59165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E44365B-1332-3D6D-5104-2AC6616244DF}"/>
              </a:ext>
            </a:extLst>
          </p:cNvPr>
          <p:cNvSpPr/>
          <p:nvPr/>
        </p:nvSpPr>
        <p:spPr>
          <a:xfrm>
            <a:off x="6451602" y="2440756"/>
            <a:ext cx="591659" cy="591659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368A660-0D27-426C-360E-FC0F773F3494}"/>
              </a:ext>
            </a:extLst>
          </p:cNvPr>
          <p:cNvSpPr/>
          <p:nvPr/>
        </p:nvSpPr>
        <p:spPr>
          <a:xfrm>
            <a:off x="6768042" y="3385853"/>
            <a:ext cx="3586132" cy="5916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lt1"/>
                </a:solidFill>
              </a:rPr>
              <a:t>	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FC76B79-64AC-2F26-FC2A-EFE29927275B}"/>
              </a:ext>
            </a:extLst>
          </p:cNvPr>
          <p:cNvSpPr/>
          <p:nvPr/>
        </p:nvSpPr>
        <p:spPr>
          <a:xfrm rot="10800000">
            <a:off x="10943154" y="3385853"/>
            <a:ext cx="146295" cy="59165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D5F81796-9F43-7CAE-DCF6-BC37646193ED}"/>
              </a:ext>
            </a:extLst>
          </p:cNvPr>
          <p:cNvSpPr/>
          <p:nvPr/>
        </p:nvSpPr>
        <p:spPr>
          <a:xfrm>
            <a:off x="6451602" y="3385854"/>
            <a:ext cx="591659" cy="591659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AE50E6-3EBE-D2B0-04FF-46D21F2337A5}"/>
              </a:ext>
            </a:extLst>
          </p:cNvPr>
          <p:cNvSpPr/>
          <p:nvPr/>
        </p:nvSpPr>
        <p:spPr>
          <a:xfrm>
            <a:off x="6768042" y="4330950"/>
            <a:ext cx="3586132" cy="5916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03CA356-947A-5BE6-A9FF-BF246A0FDA4B}"/>
              </a:ext>
            </a:extLst>
          </p:cNvPr>
          <p:cNvSpPr/>
          <p:nvPr/>
        </p:nvSpPr>
        <p:spPr>
          <a:xfrm rot="10800000">
            <a:off x="10943154" y="4330950"/>
            <a:ext cx="119102" cy="481682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BFF5960E-6EAE-EA07-2E58-D172A23CB8FA}"/>
              </a:ext>
            </a:extLst>
          </p:cNvPr>
          <p:cNvSpPr/>
          <p:nvPr/>
        </p:nvSpPr>
        <p:spPr>
          <a:xfrm>
            <a:off x="6451602" y="4330951"/>
            <a:ext cx="591659" cy="591659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19D0B5-9B18-58FC-4609-977185D45EA7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P192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B82350D-7C51-684F-2B29-68A504913B50}"/>
              </a:ext>
            </a:extLst>
          </p:cNvPr>
          <p:cNvSpPr txBox="1"/>
          <p:nvPr/>
        </p:nvSpPr>
        <p:spPr>
          <a:xfrm>
            <a:off x="440634" y="996971"/>
            <a:ext cx="8213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●</a:t>
            </a:r>
            <a:r>
              <a:rPr kumimoji="1" lang="en-US" altLang="ja-JP" dirty="0"/>
              <a:t>Shift</a:t>
            </a:r>
            <a:r>
              <a:rPr kumimoji="1" lang="ja-JP" altLang="en-US" dirty="0"/>
              <a:t>キーを押しながらサイズ変更すると縦横比がくずれません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43811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AE380E-B3FE-9675-B7BE-5AD6BDFF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画像の挿入とトリミング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504CED-889E-5142-2D97-23DBB3E55119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P193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pic>
        <p:nvPicPr>
          <p:cNvPr id="5" name="図 4" descr="見上げるビューから見た高層ビル">
            <a:extLst>
              <a:ext uri="{FF2B5EF4-FFF2-40B4-BE49-F238E27FC236}">
                <a16:creationId xmlns:a16="http://schemas.microsoft.com/office/drawing/2014/main" id="{4A426B4F-2EE4-1764-D594-6758FEDF92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52" t="-1" r="137" b="10455"/>
          <a:stretch/>
        </p:blipFill>
        <p:spPr>
          <a:xfrm>
            <a:off x="4084548" y="1722163"/>
            <a:ext cx="4022904" cy="341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263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AE380E-B3FE-9675-B7BE-5AD6BDFF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揃うと見やすい配置機能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504CED-889E-5142-2D97-23DBB3E55119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P194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6" name="直角三角形 5">
            <a:extLst>
              <a:ext uri="{FF2B5EF4-FFF2-40B4-BE49-F238E27FC236}">
                <a16:creationId xmlns:a16="http://schemas.microsoft.com/office/drawing/2014/main" id="{5057C83A-987D-B4A3-BB39-9D124AAA375F}"/>
              </a:ext>
            </a:extLst>
          </p:cNvPr>
          <p:cNvSpPr/>
          <p:nvPr/>
        </p:nvSpPr>
        <p:spPr>
          <a:xfrm flipH="1">
            <a:off x="6927850" y="3896916"/>
            <a:ext cx="5264150" cy="2961084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/>
            <a:endParaRPr lang="ja-JP" altLang="en-US" sz="1351">
              <a:solidFill>
                <a:prstClr val="white"/>
              </a:solidFill>
              <a:latin typeface="Verdana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734371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63F0F7-1555-39FF-747E-7AAE317FA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揃うと見やすい配置機能</a:t>
            </a:r>
            <a:r>
              <a:rPr kumimoji="1" lang="en-US" altLang="ja-JP" dirty="0"/>
              <a:t>(</a:t>
            </a:r>
            <a:r>
              <a:rPr kumimoji="1" lang="ja-JP" altLang="en-US" dirty="0"/>
              <a:t>複数のオブジェクト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Oval 98">
            <a:extLst>
              <a:ext uri="{FF2B5EF4-FFF2-40B4-BE49-F238E27FC236}">
                <a16:creationId xmlns:a16="http://schemas.microsoft.com/office/drawing/2014/main" id="{8D3BF66B-6B40-881A-63AC-8CB1485EC25F}"/>
              </a:ext>
            </a:extLst>
          </p:cNvPr>
          <p:cNvSpPr/>
          <p:nvPr/>
        </p:nvSpPr>
        <p:spPr>
          <a:xfrm>
            <a:off x="7297871" y="3656961"/>
            <a:ext cx="2009000" cy="20089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4" name="Oval 96">
            <a:extLst>
              <a:ext uri="{FF2B5EF4-FFF2-40B4-BE49-F238E27FC236}">
                <a16:creationId xmlns:a16="http://schemas.microsoft.com/office/drawing/2014/main" id="{47326A39-3877-65D4-DC66-2D21D1FF84F8}"/>
              </a:ext>
            </a:extLst>
          </p:cNvPr>
          <p:cNvSpPr/>
          <p:nvPr/>
        </p:nvSpPr>
        <p:spPr>
          <a:xfrm>
            <a:off x="5047050" y="3656961"/>
            <a:ext cx="2009000" cy="2008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5" name="Oval 95">
            <a:extLst>
              <a:ext uri="{FF2B5EF4-FFF2-40B4-BE49-F238E27FC236}">
                <a16:creationId xmlns:a16="http://schemas.microsoft.com/office/drawing/2014/main" id="{952AC7A7-D9DA-E3F2-FAE2-F7E7981C0248}"/>
              </a:ext>
            </a:extLst>
          </p:cNvPr>
          <p:cNvSpPr/>
          <p:nvPr/>
        </p:nvSpPr>
        <p:spPr>
          <a:xfrm>
            <a:off x="2796230" y="3656961"/>
            <a:ext cx="2009000" cy="200899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E7BE9A-DB3E-D6DB-42ED-A7C4DA4C6FC9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P195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2338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2034</TotalTime>
  <Words>135</Words>
  <Application>Microsoft Office PowerPoint</Application>
  <PresentationFormat>ワイド画面</PresentationFormat>
  <Paragraphs>44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メイリオ</vt:lpstr>
      <vt:lpstr>Arial</vt:lpstr>
      <vt:lpstr>Verdana</vt:lpstr>
      <vt:lpstr>Wingdings</vt:lpstr>
      <vt:lpstr>1_Office テーマ</vt:lpstr>
      <vt:lpstr>売上管理システムご提案</vt:lpstr>
      <vt:lpstr>現状と課題</vt:lpstr>
      <vt:lpstr>図形の挿入／編集する</vt:lpstr>
      <vt:lpstr>図形の塗りつぶしと線を設定する</vt:lpstr>
      <vt:lpstr>図形の選択で困ったら</vt:lpstr>
      <vt:lpstr>図形をグループ化する</vt:lpstr>
      <vt:lpstr>画像の挿入とトリミング</vt:lpstr>
      <vt:lpstr>揃うと見やすい配置機能</vt:lpstr>
      <vt:lpstr>揃うと見やすい配置機能(複数のオブジェクト)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4</cp:revision>
  <dcterms:created xsi:type="dcterms:W3CDTF">2023-08-26T07:50:13Z</dcterms:created>
  <dcterms:modified xsi:type="dcterms:W3CDTF">2024-03-18T23:52:19Z</dcterms:modified>
</cp:coreProperties>
</file>