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7" r:id="rId2"/>
    <p:sldId id="258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74" d="100"/>
          <a:sy n="74" d="100"/>
        </p:scale>
        <p:origin x="36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fld id="{03DF5B7C-0093-4CD0-86DD-669CB963E45A}" type="datetimeFigureOut">
              <a:rPr lang="ja-JP" altLang="en-US" smtClean="0"/>
              <a:pPr/>
              <a:t>2024/3/14</a:t>
            </a:fld>
            <a:endParaRPr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fld id="{5EC981E9-CD32-420C-AFD5-D3BDE1319EEF}" type="slidenum">
              <a:rPr lang="ja-JP" altLang="en-US" smtClean="0"/>
              <a:pPr/>
              <a:t>‹#›</a:t>
            </a:fld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260035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E2A7E1A-AD02-8132-C007-AD417CA0EC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B571FFD-7BD6-85CD-72B6-DCD5BE753D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511F78-094F-DB1F-1137-114984D08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421C1-DC02-4923-8F4E-2AF2716660DD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1F0D2AF-8BB0-5FD0-FC28-0A49D6869D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FEA7FC-F27E-0F1B-7739-3AE42D3AA6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8264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126F40-275B-6857-A48A-347F4897D9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49702EC-C705-A62F-3C14-5119F0C5DD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21D0E22-F988-158D-12A1-43BD458F9A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E25D9D-4C8D-447A-832C-9BC37D140E61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C1E02E3-1309-B8F6-555C-F16C0EE4EE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B5361D1-FBFD-CBD6-7DF1-25675368A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3084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3BAC5923-5C2E-C741-81AC-BF588261319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78FE54B-6A24-D2A8-0B85-7CCEE497E8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F5EE76-19A2-8D28-7D39-AEE42D141B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495A5-5568-45FF-9111-36A1A7ECCA78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88297D-0E50-7742-15D0-E4D08BD3F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8B10FE8-EC83-584E-0029-50CCA377F8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42895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CD0253A-F49C-DE15-4CAE-C96A5591DD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15CE575-F115-45B2-9347-AE3520B03C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407CE-BBC2-4024-A0DF-93CDB6ECBE2C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4FF2FFB-2210-08E5-4B31-2C8678F40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0CECD64-0003-57C4-3853-A07DD62F9A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E6AE790-B954-DF49-0ECA-36CEF174716B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タイトル 1">
            <a:extLst>
              <a:ext uri="{FF2B5EF4-FFF2-40B4-BE49-F238E27FC236}">
                <a16:creationId xmlns:a16="http://schemas.microsoft.com/office/drawing/2014/main" id="{B17256DB-AEFC-CCF2-AB5F-B20B2E90C3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330258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2642AA0-5898-55F1-92E4-4050CA54DE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382F903-1BD8-D48F-A4BE-A2A3E6EA00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7A1141E-BAB2-8CF2-BE14-BEF087C87E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8B3002-0648-4B46-AE38-CB619F94069E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AB8C1D5-D19B-13B8-5F5A-4CF3231D14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438ABA8-E27A-CAA6-59FD-AAB44DC4C5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1900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ADD0080-4D3A-663F-21C9-67D88545EF3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44762EF-F346-ACAF-BBBE-878DF74D46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6A2C0E8-EC9E-105F-5412-FCFCF22122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2F6C0-6AA9-4EF0-96B2-535ECED8EE49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2F9B6D1-52E1-7697-8A4F-5288BCB677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5017628-157E-3906-E28A-2C3353243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D23786B2-B194-4740-DBC0-DF72F4BD3C0A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タイトル 1">
            <a:extLst>
              <a:ext uri="{FF2B5EF4-FFF2-40B4-BE49-F238E27FC236}">
                <a16:creationId xmlns:a16="http://schemas.microsoft.com/office/drawing/2014/main" id="{B0D93E09-C3E4-F631-6399-519FADFB34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56935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431AF7E-8B21-C51B-DC9B-5F1A913BB5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AF5BAEB-3547-6724-97B4-0942A19342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4255C6D-AB01-9237-BE2E-FC82A29AEA0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8E488EC-4B97-7A67-AA3E-D5C445935C4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6164E60-9062-6FA7-4293-F5E56B500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B22118-5CB8-4DAF-9934-B4FE9E02594E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64C3B96-896D-0008-ADF8-AD4F081E55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11DBEFB-08A1-6D75-8E74-9522EF260F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CBFC93F9-B52D-B4F3-700C-471D94EB5263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タイトル 1">
            <a:extLst>
              <a:ext uri="{FF2B5EF4-FFF2-40B4-BE49-F238E27FC236}">
                <a16:creationId xmlns:a16="http://schemas.microsoft.com/office/drawing/2014/main" id="{570B1ACA-987A-ABE5-F363-0680DDF12D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618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D62C3A8-20C5-B2E8-521B-4CF0863E46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DFAAF-4A3F-42AA-BF20-A4D2E249C739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4E18625-F205-45C4-F3F3-AA54AA2AA4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6966EB4-5998-8226-6C36-ACF3DA6BF8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2C245D5F-7A3F-089C-A0D2-8A03671444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693C06D8-6D16-63D6-FBBE-5ABDDAC01A19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86207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26CCE46-5C16-E49B-FF0C-9F0A0BE75E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203A9-D8F0-4E31-A5BF-68ED2EAE5DE0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E985674-CA33-1570-B975-FB48C086CA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70AF893-B795-B349-29B4-A4E7AF23A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1690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7318149-4688-650B-AE48-6663CEC782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1C94872-929C-B756-4F90-C668F848AA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FD1B63B-9E1D-9486-56AA-9B3C6FA2F9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6E3C9F4-FBBC-57DF-F328-DCE7020584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1290A-8C08-4199-B438-FAF8DE0F74A3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A83ACB9-0B73-572F-721D-1E80248EC8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46C79CA-ECFC-9C23-4967-5650E2DA9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0568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B319E25-5F29-FD54-7F02-4ACB66254E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DF2DA25B-2814-8A1D-8DA5-0D89A11D8DD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85434F8-7F8A-070D-6D7D-FB36A7F1E1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1B92635-F0FE-C98E-0FB9-ABCCA69076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7A6F5C-108B-4749-B028-006F836A6A74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11B6339-949A-DB7A-924F-4D823121C3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F2CA857-B48F-2852-3A40-03E33B451F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34745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A449D68-A02D-998C-5AE4-7048110F9C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F5D4EA7-AF95-8866-8D9D-D1A540C434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D7B8877-4BFD-0D48-C988-8704EE37D37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DCAFD3-0EE5-4D67-82C5-97E5141BF651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3D346F4-FA08-EDCA-75A6-907C07CF61B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E62BAC-4762-38EE-6E95-BF8232B1EC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8279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タイトル 11">
            <a:extLst>
              <a:ext uri="{FF2B5EF4-FFF2-40B4-BE49-F238E27FC236}">
                <a16:creationId xmlns:a16="http://schemas.microsoft.com/office/drawing/2014/main" id="{8C08390E-8F76-5088-592C-D1343F61EF2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800" b="1" spc="600" dirty="0"/>
              <a:t>売上管理システムご提案</a:t>
            </a:r>
            <a:endParaRPr lang="ja-JP" altLang="en-US" sz="4800" b="1" spc="600" dirty="0"/>
          </a:p>
        </p:txBody>
      </p:sp>
      <p:sp>
        <p:nvSpPr>
          <p:cNvPr id="4" name="字幕 3">
            <a:extLst>
              <a:ext uri="{FF2B5EF4-FFF2-40B4-BE49-F238E27FC236}">
                <a16:creationId xmlns:a16="http://schemas.microsoft.com/office/drawing/2014/main" id="{CEDAF949-267A-1AC3-73D6-CE03EF3B505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632326"/>
            <a:ext cx="9144000" cy="1655762"/>
          </a:xfrm>
        </p:spPr>
        <p:txBody>
          <a:bodyPr>
            <a:normAutofit/>
          </a:bodyPr>
          <a:lstStyle/>
          <a:p>
            <a:r>
              <a:rPr lang="en-US" altLang="ja-JP" sz="2000" spc="300" dirty="0"/>
              <a:t>2024</a:t>
            </a:r>
            <a:r>
              <a:rPr lang="ja-JP" altLang="en-US" sz="2000" spc="300" dirty="0"/>
              <a:t>年</a:t>
            </a:r>
            <a:r>
              <a:rPr lang="en-US" altLang="ja-JP" sz="2000" spc="300" dirty="0"/>
              <a:t>4</a:t>
            </a:r>
            <a:r>
              <a:rPr lang="ja-JP" altLang="en-US" sz="2000" spc="300" dirty="0"/>
              <a:t>月</a:t>
            </a:r>
            <a:r>
              <a:rPr lang="en-US" altLang="ja-JP" sz="2000" spc="300" dirty="0"/>
              <a:t>1</a:t>
            </a:r>
            <a:r>
              <a:rPr lang="ja-JP" altLang="en-US" sz="2000" spc="300" dirty="0"/>
              <a:t>日</a:t>
            </a:r>
            <a:endParaRPr lang="en-US" altLang="ja-JP" sz="2000" spc="300" dirty="0"/>
          </a:p>
          <a:p>
            <a:r>
              <a:rPr lang="ja-JP" altLang="en-US" sz="2000" spc="300" dirty="0"/>
              <a:t>システム</a:t>
            </a:r>
            <a:r>
              <a:rPr lang="en-US" altLang="ja-JP" sz="2000" spc="300" dirty="0"/>
              <a:t>ABC</a:t>
            </a:r>
            <a:r>
              <a:rPr lang="ja-JP" altLang="en-US" sz="2000" spc="300" dirty="0"/>
              <a:t>株式会社</a:t>
            </a:r>
            <a:endParaRPr lang="en-US" altLang="ja-JP" sz="2000" spc="300" dirty="0"/>
          </a:p>
          <a:p>
            <a:r>
              <a:rPr lang="ja-JP" altLang="en-US" sz="2000" spc="300" dirty="0"/>
              <a:t>中川　太郎</a:t>
            </a:r>
          </a:p>
          <a:p>
            <a:endParaRPr lang="ja-JP" altLang="en-US" sz="2000" dirty="0"/>
          </a:p>
        </p:txBody>
      </p:sp>
      <p:sp>
        <p:nvSpPr>
          <p:cNvPr id="5" name="字幕 12">
            <a:extLst>
              <a:ext uri="{FF2B5EF4-FFF2-40B4-BE49-F238E27FC236}">
                <a16:creationId xmlns:a16="http://schemas.microsoft.com/office/drawing/2014/main" id="{F0F3E0DA-09DF-E1D8-43FD-EB1877FD2DAD}"/>
              </a:ext>
            </a:extLst>
          </p:cNvPr>
          <p:cNvSpPr txBox="1">
            <a:spLocks/>
          </p:cNvSpPr>
          <p:nvPr/>
        </p:nvSpPr>
        <p:spPr>
          <a:xfrm>
            <a:off x="1524000" y="4638257"/>
            <a:ext cx="9144000" cy="16557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ja-JP" altLang="en-US" sz="2000" spc="300" dirty="0"/>
          </a:p>
        </p:txBody>
      </p:sp>
    </p:spTree>
    <p:extLst>
      <p:ext uri="{BB962C8B-B14F-4D97-AF65-F5344CB8AC3E}">
        <p14:creationId xmlns:p14="http://schemas.microsoft.com/office/powerpoint/2010/main" val="30657565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>
            <a:extLst>
              <a:ext uri="{FF2B5EF4-FFF2-40B4-BE49-F238E27FC236}">
                <a16:creationId xmlns:a16="http://schemas.microsoft.com/office/drawing/2014/main" id="{82FDB02A-7D90-698B-AA3D-C0FF96F320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タイトル 2">
            <a:extLst>
              <a:ext uri="{FF2B5EF4-FFF2-40B4-BE49-F238E27FC236}">
                <a16:creationId xmlns:a16="http://schemas.microsoft.com/office/drawing/2014/main" id="{A7C7F07D-D1A4-E0AF-8797-D5926279C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9291720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メイリオ×Verdana">
      <a:majorFont>
        <a:latin typeface="Verdana"/>
        <a:ea typeface="メイリオ"/>
        <a:cs typeface=""/>
      </a:majorFont>
      <a:minorFont>
        <a:latin typeface="Verdana"/>
        <a:ea typeface="メイリオ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1951</TotalTime>
  <Words>16</Words>
  <Application>Microsoft Office PowerPoint</Application>
  <PresentationFormat>ワイド画面</PresentationFormat>
  <Paragraphs>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Verdana</vt:lpstr>
      <vt:lpstr>1_Office テーマ</vt:lpstr>
      <vt:lpstr>売上管理システムご提案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新製品ご提案資料</dc:title>
  <dc:creator>大林 ひろこ</dc:creator>
  <cp:lastModifiedBy>ひろこ 大林</cp:lastModifiedBy>
  <cp:revision>3</cp:revision>
  <dcterms:created xsi:type="dcterms:W3CDTF">2023-08-26T07:50:13Z</dcterms:created>
  <dcterms:modified xsi:type="dcterms:W3CDTF">2024-03-14T06:42:08Z</dcterms:modified>
</cp:coreProperties>
</file>

<file path=docProps/thumbnail.jpeg>
</file>