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FCB3FC-1A0C-B928-50EE-8B14130211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C1E56E9-2876-14E1-106B-FC7B24AED5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8644F1-695C-5EDC-E9F4-DE9C22860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F0F312-026D-F9F5-F2CD-7C14F02F8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C73329-93E1-09B6-D89C-491A1D10F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793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541812-2352-A403-A2D2-E90366DF5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AC20CD8-E715-B726-821D-559797571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C8964D-5DE0-4791-8A96-0480225A5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1F49F0-28C2-A958-BB99-25CB4F08D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BD711E-C86B-379A-C7A1-CB1DDAC7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57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D48120D-6CFF-CDF1-FEC7-E4B71967D4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D5217FD-3157-CEC3-A1F2-0D4785CCA8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595AC7-004D-97F4-7E77-621C83DA4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04FDAF-9FE6-2979-DB0A-30E0B62B6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E1F4C6-70FE-8145-6855-FB5908CCD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952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C9F215-6F4C-3307-5626-323B22B40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258319-74F0-3DC6-B24B-69DADF7AE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A4507-FBBA-2E3C-1BBB-6F5F09E67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B3FF98-A4F8-8A5D-9D8B-DED85B72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3F25DA-95A1-0368-91BE-06353ABEE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708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91DB6-1B51-2886-8DDA-9427F96E0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F60340-F08E-B9FC-2136-942313ABA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D392E2-96AF-3472-FE63-6467241D5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67B83A-546E-7266-1745-F227BE843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01BF02-0789-03EA-E23C-2EE292CB8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961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A7281D-6161-AD45-FF79-AEC3CD14D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D827D8-D16E-5D7A-63A5-5AB6584C0E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B1C6F20-BB24-8048-BDAB-7516157226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B885AD-4559-A072-8278-F0012EBAB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2FE5025-CAB7-357D-D0DF-FDAC153A0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253382-C456-9C82-7A94-1AD7720F6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1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E3B96-7534-17B4-F073-E5FC15A77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94861B3-A506-71BF-AF70-62C76C0E9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2FDF43-E4C8-C479-E0F4-E635AC40D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DB5A80D-9EDD-B7FE-F325-813F7C7319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279B222-1527-BFA5-2AA3-ECB3651554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43B17CB-7D66-1A05-6279-8C38FE6F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911C772-4018-9663-BA9E-1A4E0E59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FF341AB-2EBE-A8C5-230D-297742EBB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98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06483D-C64A-31CF-BA1A-80298A590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F1758DA-2418-A810-1FC1-583EC2F03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8C74F93-665C-B411-4209-8071EEB8E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0F0E492-05CF-7515-768F-B5E1E8FB8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86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BF0C58F-94B0-CF3D-841C-90FBF3AD6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72673EA-2660-560F-44D8-B46373BBD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4D899A1-73AA-D964-B25E-712824F86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5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0D0E4F-05A2-E4F7-287A-76F935262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983E04-B811-890A-E2CD-A8AAEC970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6CB449C-D3B8-DF6A-E6DB-2D23B25508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8CEEA2-59B0-1AAD-FD19-34ACD6CB7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A33DE-8E54-6484-E384-D3D2C458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A19757-2758-B6F0-6CB6-4CCDB1D44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60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4717E8-9BB8-0729-2E9B-105B0C32A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E6721BE-10F9-6C3C-9C7C-0CA487C0D5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D67051-03AA-9020-63E4-F09FCAD8E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FD4E14-12FA-8C5D-F3F7-7447EB810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E0D628-5FB4-FA37-2657-E8872A847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B45AB0-02B5-8BB9-345B-16B39B757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75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01C1E0D-6659-A3CA-3277-B5AD4FE5E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963E63-D4CA-0C1E-5FAD-1A861C083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1474A0-FA3C-B8B0-230C-F55D2111E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F12F70-8326-8F23-8AE1-A87A1CA21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78B0F8-A154-0492-9D15-22D687C243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03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20D309-DB3A-1B1E-36BC-71EA00DFF2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A741ADE-FA17-D64D-F41C-EDA8C3CFEE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853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ひろこ 大林</dc:creator>
  <cp:lastModifiedBy>ひろこ 大林</cp:lastModifiedBy>
  <cp:revision>1</cp:revision>
  <dcterms:created xsi:type="dcterms:W3CDTF">2024-03-14T03:26:10Z</dcterms:created>
  <dcterms:modified xsi:type="dcterms:W3CDTF">2024-03-14T03:27:40Z</dcterms:modified>
</cp:coreProperties>
</file>