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7" r:id="rId2"/>
    <p:sldId id="258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74" d="100"/>
          <a:sy n="74" d="100"/>
        </p:scale>
        <p:origin x="36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ひろこ 大林" userId="a75e8ac417f16e37" providerId="LiveId" clId="{54F2179E-7174-4652-BBA3-49E70607D96B}"/>
    <pc:docChg chg="undo redo custSel addSld delSld modSld sldOrd modMainMaster">
      <pc:chgData name="ひろこ 大林" userId="a75e8ac417f16e37" providerId="LiveId" clId="{54F2179E-7174-4652-BBA3-49E70607D96B}" dt="2024-03-04T08:24:27.127" v="2762" actId="20577"/>
      <pc:docMkLst>
        <pc:docMk/>
      </pc:docMkLst>
      <pc:sldChg chg="add del mod modClrScheme chgLayout">
        <pc:chgData name="ひろこ 大林" userId="a75e8ac417f16e37" providerId="LiveId" clId="{54F2179E-7174-4652-BBA3-49E70607D96B}" dt="2024-03-04T04:50:14.285" v="33" actId="47"/>
        <pc:sldMkLst>
          <pc:docMk/>
          <pc:sldMk cId="1333201589" sldId="256"/>
        </pc:sldMkLst>
      </pc:sldChg>
      <pc:sldChg chg="addSp modSp mod modClrScheme chgLayout">
        <pc:chgData name="ひろこ 大林" userId="a75e8ac417f16e37" providerId="LiveId" clId="{54F2179E-7174-4652-BBA3-49E70607D96B}" dt="2024-03-04T08:18:44.709" v="2647" actId="20577"/>
        <pc:sldMkLst>
          <pc:docMk/>
          <pc:sldMk cId="3065756586" sldId="257"/>
        </pc:sldMkLst>
        <pc:spChg chg="add mod ord">
          <ac:chgData name="ひろこ 大林" userId="a75e8ac417f16e37" providerId="LiveId" clId="{54F2179E-7174-4652-BBA3-49E70607D96B}" dt="2024-03-04T08:07:34.948" v="2428" actId="207"/>
          <ac:spMkLst>
            <pc:docMk/>
            <pc:sldMk cId="3065756586" sldId="257"/>
            <ac:spMk id="2" creationId="{6A9BAF1E-DAF0-19BF-96B7-B906D2CB2675}"/>
          </ac:spMkLst>
        </pc:spChg>
        <pc:spChg chg="mod ord">
          <ac:chgData name="ひろこ 大林" userId="a75e8ac417f16e37" providerId="LiveId" clId="{54F2179E-7174-4652-BBA3-49E70607D96B}" dt="2024-03-04T08:18:44.709" v="2647" actId="20577"/>
          <ac:spMkLst>
            <pc:docMk/>
            <pc:sldMk cId="3065756586" sldId="257"/>
            <ac:spMk id="12" creationId="{8C08390E-8F76-5088-592C-D1343F61EF22}"/>
          </ac:spMkLst>
        </pc:spChg>
        <pc:spChg chg="mod ord">
          <ac:chgData name="ひろこ 大林" userId="a75e8ac417f16e37" providerId="LiveId" clId="{54F2179E-7174-4652-BBA3-49E70607D96B}" dt="2024-03-04T04:49:47.998" v="29" actId="1076"/>
          <ac:spMkLst>
            <pc:docMk/>
            <pc:sldMk cId="3065756586" sldId="257"/>
            <ac:spMk id="13" creationId="{30D16AB7-8354-FE5E-74EC-9D97291FDCF8}"/>
          </ac:spMkLst>
        </pc:spChg>
        <pc:spChg chg="mod">
          <ac:chgData name="ひろこ 大林" userId="a75e8ac417f16e37" providerId="LiveId" clId="{54F2179E-7174-4652-BBA3-49E70607D96B}" dt="2024-03-04T04:56:48.446" v="84" actId="403"/>
          <ac:spMkLst>
            <pc:docMk/>
            <pc:sldMk cId="3065756586" sldId="257"/>
            <ac:spMk id="14" creationId="{4766608F-0076-E9E3-7ADF-43C76C2F8562}"/>
          </ac:spMkLst>
        </pc:spChg>
      </pc:sldChg>
      <pc:sldChg chg="addSp delSp modSp add del mod modClrScheme chgLayout">
        <pc:chgData name="ひろこ 大林" userId="a75e8ac417f16e37" providerId="LiveId" clId="{54F2179E-7174-4652-BBA3-49E70607D96B}" dt="2024-03-04T05:43:52.731" v="586" actId="47"/>
        <pc:sldMkLst>
          <pc:docMk/>
          <pc:sldMk cId="1524603184" sldId="259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24603184" sldId="259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24603184" sldId="259"/>
            <ac:spMk id="5" creationId="{282DE27F-3B29-864E-B868-FF2C52533E94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24603184" sldId="259"/>
            <ac:spMk id="6" creationId="{8FECB149-9740-A249-B0AB-8C031115FE04}"/>
          </ac:spMkLst>
        </pc:spChg>
        <pc:spChg chg="mod">
          <ac:chgData name="ひろこ 大林" userId="a75e8ac417f16e37" providerId="LiveId" clId="{54F2179E-7174-4652-BBA3-49E70607D96B}" dt="2024-03-04T05:30:01.501" v="337" actId="1076"/>
          <ac:spMkLst>
            <pc:docMk/>
            <pc:sldMk cId="1524603184" sldId="259"/>
            <ac:spMk id="10" creationId="{CC5BB5D2-4DEF-C746-BEB9-C004624A491B}"/>
          </ac:spMkLst>
        </pc:spChg>
        <pc:spChg chg="add del">
          <ac:chgData name="ひろこ 大林" userId="a75e8ac417f16e37" providerId="LiveId" clId="{54F2179E-7174-4652-BBA3-49E70607D96B}" dt="2024-03-04T05:30:00.563" v="335" actId="478"/>
          <ac:spMkLst>
            <pc:docMk/>
            <pc:sldMk cId="1524603184" sldId="259"/>
            <ac:spMk id="21" creationId="{DE24111E-B277-AA45-94AF-E142E6F28F2E}"/>
          </ac:spMkLst>
        </pc:spChg>
        <pc:picChg chg="add del mod">
          <ac:chgData name="ひろこ 大林" userId="a75e8ac417f16e37" providerId="LiveId" clId="{54F2179E-7174-4652-BBA3-49E70607D96B}" dt="2024-03-04T05:29:59.093" v="334" actId="478"/>
          <ac:picMkLst>
            <pc:docMk/>
            <pc:sldMk cId="1524603184" sldId="259"/>
            <ac:picMk id="3" creationId="{38AAC405-80A4-6F8E-F6AC-96A1555026EC}"/>
          </ac:picMkLst>
        </pc:picChg>
      </pc:sldChg>
      <pc:sldChg chg="delSp modSp add del mod modClrScheme chgLayout">
        <pc:chgData name="ひろこ 大林" userId="a75e8ac417f16e37" providerId="LiveId" clId="{54F2179E-7174-4652-BBA3-49E70607D96B}" dt="2024-03-04T06:19:08.409" v="1134" actId="47"/>
        <pc:sldMkLst>
          <pc:docMk/>
          <pc:sldMk cId="2631733232" sldId="263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631733232" sldId="263"/>
            <ac:spMk id="2" creationId="{BD8875C8-35EB-A34E-A739-F9F4D3E6ADE1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631733232" sldId="263"/>
            <ac:spMk id="4" creationId="{31CC3814-18CC-2441-BA51-C09536386425}"/>
          </ac:spMkLst>
        </pc:spChg>
        <pc:spChg chg="del">
          <ac:chgData name="ひろこ 大林" userId="a75e8ac417f16e37" providerId="LiveId" clId="{54F2179E-7174-4652-BBA3-49E70607D96B}" dt="2024-03-04T04:49:12.007" v="10" actId="700"/>
          <ac:spMkLst>
            <pc:docMk/>
            <pc:sldMk cId="2631733232" sldId="263"/>
            <ac:spMk id="6" creationId="{3EE7A6FA-B477-B24E-ACB0-EF70C3C3EC24}"/>
          </ac:spMkLst>
        </pc:spChg>
      </pc:sldChg>
      <pc:sldChg chg="addSp delSp modSp add mod ord modClrScheme chgLayout">
        <pc:chgData name="ひろこ 大林" userId="a75e8ac417f16e37" providerId="LiveId" clId="{54F2179E-7174-4652-BBA3-49E70607D96B}" dt="2024-03-04T08:23:36.518" v="2718" actId="20577"/>
        <pc:sldMkLst>
          <pc:docMk/>
          <pc:sldMk cId="1566349416" sldId="265"/>
        </pc:sldMkLst>
        <pc:spChg chg="mod">
          <ac:chgData name="ひろこ 大林" userId="a75e8ac417f16e37" providerId="LiveId" clId="{54F2179E-7174-4652-BBA3-49E70607D96B}" dt="2024-03-04T07:25:55.881" v="1685" actId="1076"/>
          <ac:spMkLst>
            <pc:docMk/>
            <pc:sldMk cId="1566349416" sldId="265"/>
            <ac:spMk id="2" creationId="{011E6C18-CE33-7344-8797-C994D16D48D3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66349416" sldId="265"/>
            <ac:spMk id="3" creationId="{7181E937-F441-FA47-8DFA-BD803C138D71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66349416" sldId="265"/>
            <ac:spMk id="4" creationId="{DD309362-55BC-D246-A3F0-20169EF14259}"/>
          </ac:spMkLst>
        </pc:spChg>
        <pc:spChg chg="mod">
          <ac:chgData name="ひろこ 大林" userId="a75e8ac417f16e37" providerId="LiveId" clId="{54F2179E-7174-4652-BBA3-49E70607D96B}" dt="2024-03-04T07:25:35.053" v="1682" actId="1076"/>
          <ac:spMkLst>
            <pc:docMk/>
            <pc:sldMk cId="1566349416" sldId="265"/>
            <ac:spMk id="5" creationId="{FEDBF3D3-1C8E-3A45-A1CD-1A10D6338A57}"/>
          </ac:spMkLst>
        </pc:spChg>
        <pc:spChg chg="add mod">
          <ac:chgData name="ひろこ 大林" userId="a75e8ac417f16e37" providerId="LiveId" clId="{54F2179E-7174-4652-BBA3-49E70607D96B}" dt="2024-03-04T07:25:55.881" v="1685" actId="1076"/>
          <ac:spMkLst>
            <pc:docMk/>
            <pc:sldMk cId="1566349416" sldId="265"/>
            <ac:spMk id="6" creationId="{1BE23CED-4089-DF99-C3CF-32658E02DCA5}"/>
          </ac:spMkLst>
        </pc:spChg>
        <pc:spChg chg="add mod">
          <ac:chgData name="ひろこ 大林" userId="a75e8ac417f16e37" providerId="LiveId" clId="{54F2179E-7174-4652-BBA3-49E70607D96B}" dt="2024-03-04T06:18:12.331" v="1124"/>
          <ac:spMkLst>
            <pc:docMk/>
            <pc:sldMk cId="1566349416" sldId="265"/>
            <ac:spMk id="7" creationId="{47874AAC-618D-92FA-2DDB-6BF90DFC1B3F}"/>
          </ac:spMkLst>
        </pc:spChg>
        <pc:spChg chg="mod">
          <ac:chgData name="ひろこ 大林" userId="a75e8ac417f16e37" providerId="LiveId" clId="{54F2179E-7174-4652-BBA3-49E70607D96B}" dt="2024-03-04T07:25:35.053" v="1682" actId="1076"/>
          <ac:spMkLst>
            <pc:docMk/>
            <pc:sldMk cId="1566349416" sldId="265"/>
            <ac:spMk id="8" creationId="{215EE5C2-96AA-DF4D-8351-F8A407006EBD}"/>
          </ac:spMkLst>
        </pc:spChg>
        <pc:spChg chg="mod">
          <ac:chgData name="ひろこ 大林" userId="a75e8ac417f16e37" providerId="LiveId" clId="{54F2179E-7174-4652-BBA3-49E70607D96B}" dt="2024-03-04T07:25:35.053" v="1682" actId="1076"/>
          <ac:spMkLst>
            <pc:docMk/>
            <pc:sldMk cId="1566349416" sldId="265"/>
            <ac:spMk id="9" creationId="{B5B30FB3-6927-6744-8CFF-BE6CE246DBF2}"/>
          </ac:spMkLst>
        </pc:spChg>
        <pc:spChg chg="add del mod ord">
          <ac:chgData name="ひろこ 大林" userId="a75e8ac417f16e37" providerId="LiveId" clId="{54F2179E-7174-4652-BBA3-49E70607D96B}" dt="2024-03-04T07:26:12.657" v="1687" actId="700"/>
          <ac:spMkLst>
            <pc:docMk/>
            <pc:sldMk cId="1566349416" sldId="265"/>
            <ac:spMk id="10" creationId="{8C9B7997-9366-BA8A-A54E-E312D58A3BBE}"/>
          </ac:spMkLst>
        </pc:spChg>
        <pc:spChg chg="add del mod ord">
          <ac:chgData name="ひろこ 大林" userId="a75e8ac417f16e37" providerId="LiveId" clId="{54F2179E-7174-4652-BBA3-49E70607D96B}" dt="2024-03-04T07:26:12.657" v="1687" actId="700"/>
          <ac:spMkLst>
            <pc:docMk/>
            <pc:sldMk cId="1566349416" sldId="265"/>
            <ac:spMk id="11" creationId="{C7FDB2D2-B206-A827-ABEE-82925B410998}"/>
          </ac:spMkLst>
        </pc:spChg>
        <pc:spChg chg="add mod ord">
          <ac:chgData name="ひろこ 大林" userId="a75e8ac417f16e37" providerId="LiveId" clId="{54F2179E-7174-4652-BBA3-49E70607D96B}" dt="2024-03-04T08:23:36.518" v="2718" actId="20577"/>
          <ac:spMkLst>
            <pc:docMk/>
            <pc:sldMk cId="1566349416" sldId="265"/>
            <ac:spMk id="12" creationId="{1AD387A6-A94D-9536-4686-B1A6ADB52769}"/>
          </ac:spMkLst>
        </pc:spChg>
        <pc:spChg chg="mod">
          <ac:chgData name="ひろこ 大林" userId="a75e8ac417f16e37" providerId="LiveId" clId="{54F2179E-7174-4652-BBA3-49E70607D96B}" dt="2024-03-04T07:25:28.044" v="1681" actId="14100"/>
          <ac:spMkLst>
            <pc:docMk/>
            <pc:sldMk cId="1566349416" sldId="265"/>
            <ac:spMk id="14" creationId="{A3DF4921-563F-2D41-B942-4F4FE836A54B}"/>
          </ac:spMkLst>
        </pc:spChg>
        <pc:spChg chg="mod">
          <ac:chgData name="ひろこ 大林" userId="a75e8ac417f16e37" providerId="LiveId" clId="{54F2179E-7174-4652-BBA3-49E70607D96B}" dt="2024-03-04T07:25:23.159" v="1680" actId="1076"/>
          <ac:spMkLst>
            <pc:docMk/>
            <pc:sldMk cId="1566349416" sldId="265"/>
            <ac:spMk id="15" creationId="{380EBCBC-F9E5-3C43-BE92-C7F999B25E3D}"/>
          </ac:spMkLst>
        </pc:spChg>
        <pc:spChg chg="mod">
          <ac:chgData name="ひろこ 大林" userId="a75e8ac417f16e37" providerId="LiveId" clId="{54F2179E-7174-4652-BBA3-49E70607D96B}" dt="2024-03-04T07:25:23.159" v="1680" actId="1076"/>
          <ac:spMkLst>
            <pc:docMk/>
            <pc:sldMk cId="1566349416" sldId="265"/>
            <ac:spMk id="16" creationId="{3FB4A575-4A8D-6D4E-B15A-ACBAEBC32986}"/>
          </ac:spMkLst>
        </pc:spChg>
      </pc:sldChg>
      <pc:sldChg chg="addSp delSp modSp add mod modClrScheme chgLayout">
        <pc:chgData name="ひろこ 大林" userId="a75e8ac417f16e37" providerId="LiveId" clId="{54F2179E-7174-4652-BBA3-49E70607D96B}" dt="2024-03-04T08:07:23.675" v="2427" actId="207"/>
        <pc:sldMkLst>
          <pc:docMk/>
          <pc:sldMk cId="3215867644" sldId="266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215867644" sldId="266"/>
            <ac:spMk id="2" creationId="{599A6BE1-E647-4848-BF09-AD7AB70D6D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215867644" sldId="266"/>
            <ac:spMk id="3" creationId="{CC433EFD-7171-3641-96D5-8DCE89F180E0}"/>
          </ac:spMkLst>
        </pc:spChg>
        <pc:spChg chg="del">
          <ac:chgData name="ひろこ 大林" userId="a75e8ac417f16e37" providerId="LiveId" clId="{54F2179E-7174-4652-BBA3-49E70607D96B}" dt="2024-03-04T07:39:44.935" v="1895" actId="478"/>
          <ac:spMkLst>
            <pc:docMk/>
            <pc:sldMk cId="3215867644" sldId="266"/>
            <ac:spMk id="4" creationId="{F4809387-1071-E149-9248-0B3169A41B6E}"/>
          </ac:spMkLst>
        </pc:spChg>
        <pc:spChg chg="add del mod ord">
          <ac:chgData name="ひろこ 大林" userId="a75e8ac417f16e37" providerId="LiveId" clId="{54F2179E-7174-4652-BBA3-49E70607D96B}" dt="2024-03-04T07:41:34.532" v="1928" actId="478"/>
          <ac:spMkLst>
            <pc:docMk/>
            <pc:sldMk cId="3215867644" sldId="266"/>
            <ac:spMk id="5" creationId="{8AF63D98-44C3-7AE6-C9DC-FF96BDBBADCD}"/>
          </ac:spMkLst>
        </pc:spChg>
        <pc:spChg chg="del">
          <ac:chgData name="ひろこ 大林" userId="a75e8ac417f16e37" providerId="LiveId" clId="{54F2179E-7174-4652-BBA3-49E70607D96B}" dt="2024-03-04T07:39:49.311" v="1896" actId="478"/>
          <ac:spMkLst>
            <pc:docMk/>
            <pc:sldMk cId="3215867644" sldId="266"/>
            <ac:spMk id="6" creationId="{BD9885EC-0BBC-E34F-B61C-BCDE01088EA0}"/>
          </ac:spMkLst>
        </pc:spChg>
        <pc:spChg chg="del">
          <ac:chgData name="ひろこ 大林" userId="a75e8ac417f16e37" providerId="LiveId" clId="{54F2179E-7174-4652-BBA3-49E70607D96B}" dt="2024-03-04T07:39:49.311" v="1896" actId="478"/>
          <ac:spMkLst>
            <pc:docMk/>
            <pc:sldMk cId="3215867644" sldId="266"/>
            <ac:spMk id="7" creationId="{771F6762-9040-7343-A09B-2B863544A8F7}"/>
          </ac:spMkLst>
        </pc:spChg>
        <pc:spChg chg="add mod">
          <ac:chgData name="ひろこ 大林" userId="a75e8ac417f16e37" providerId="LiveId" clId="{54F2179E-7174-4652-BBA3-49E70607D96B}" dt="2024-03-04T08:02:23.818" v="2231" actId="1076"/>
          <ac:spMkLst>
            <pc:docMk/>
            <pc:sldMk cId="3215867644" sldId="266"/>
            <ac:spMk id="8" creationId="{08368F35-E4D9-4D85-B0F3-E851805E75EC}"/>
          </ac:spMkLst>
        </pc:spChg>
        <pc:spChg chg="mod">
          <ac:chgData name="ひろこ 大林" userId="a75e8ac417f16e37" providerId="LiveId" clId="{54F2179E-7174-4652-BBA3-49E70607D96B}" dt="2024-03-04T08:07:23.675" v="2427" actId="207"/>
          <ac:spMkLst>
            <pc:docMk/>
            <pc:sldMk cId="3215867644" sldId="266"/>
            <ac:spMk id="12" creationId="{B3648585-F1EE-AD4A-95AD-42443D87445E}"/>
          </ac:spMkLst>
        </pc:spChg>
        <pc:spChg chg="mod ord">
          <ac:chgData name="ひろこ 大林" userId="a75e8ac417f16e37" providerId="LiveId" clId="{54F2179E-7174-4652-BBA3-49E70607D96B}" dt="2024-03-04T07:46:31.346" v="1954" actId="1076"/>
          <ac:spMkLst>
            <pc:docMk/>
            <pc:sldMk cId="3215867644" sldId="266"/>
            <ac:spMk id="13" creationId="{2D832B41-0B90-A94F-8BE4-13E64A461C73}"/>
          </ac:spMkLst>
        </pc:spChg>
        <pc:spChg chg="mod">
          <ac:chgData name="ひろこ 大林" userId="a75e8ac417f16e37" providerId="LiveId" clId="{54F2179E-7174-4652-BBA3-49E70607D96B}" dt="2024-03-04T08:06:56.176" v="2426" actId="20577"/>
          <ac:spMkLst>
            <pc:docMk/>
            <pc:sldMk cId="3215867644" sldId="266"/>
            <ac:spMk id="15" creationId="{2BF0A5E1-A7FA-0748-A81A-5BC18BD68966}"/>
          </ac:spMkLst>
        </pc:spChg>
        <pc:spChg chg="mod">
          <ac:chgData name="ひろこ 大林" userId="a75e8ac417f16e37" providerId="LiveId" clId="{54F2179E-7174-4652-BBA3-49E70607D96B}" dt="2024-03-04T08:02:18.462" v="2230" actId="14100"/>
          <ac:spMkLst>
            <pc:docMk/>
            <pc:sldMk cId="3215867644" sldId="266"/>
            <ac:spMk id="16" creationId="{4DEB794F-93E3-464D-80C8-1068775D28B6}"/>
          </ac:spMkLst>
        </pc:spChg>
      </pc:sldChg>
      <pc:sldChg chg="addSp delSp modSp add mod ord modClrScheme chgLayout">
        <pc:chgData name="ひろこ 大林" userId="a75e8ac417f16e37" providerId="LiveId" clId="{54F2179E-7174-4652-BBA3-49E70607D96B}" dt="2024-03-04T08:19:29.183" v="2652" actId="1076"/>
        <pc:sldMkLst>
          <pc:docMk/>
          <pc:sldMk cId="2381926301" sldId="267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381926301" sldId="267"/>
            <ac:spMk id="2" creationId="{B449F313-295A-AA4C-AFB0-F60570E1C855}"/>
          </ac:spMkLst>
        </pc:spChg>
        <pc:spChg chg="del mod">
          <ac:chgData name="ひろこ 大林" userId="a75e8ac417f16e37" providerId="LiveId" clId="{54F2179E-7174-4652-BBA3-49E70607D96B}" dt="2024-03-04T06:08:39.888" v="868" actId="478"/>
          <ac:spMkLst>
            <pc:docMk/>
            <pc:sldMk cId="2381926301" sldId="267"/>
            <ac:spMk id="3" creationId="{B0D3E1CE-1DE6-3B41-9C09-244D6F552A42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381926301" sldId="267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7:58:13.229" v="2143" actId="20577"/>
          <ac:spMkLst>
            <pc:docMk/>
            <pc:sldMk cId="2381926301" sldId="267"/>
            <ac:spMk id="6" creationId="{8FECB149-9740-A249-B0AB-8C031115FE04}"/>
          </ac:spMkLst>
        </pc:spChg>
        <pc:spChg chg="add mod">
          <ac:chgData name="ひろこ 大林" userId="a75e8ac417f16e37" providerId="LiveId" clId="{54F2179E-7174-4652-BBA3-49E70607D96B}" dt="2024-03-04T08:19:29.183" v="2652" actId="1076"/>
          <ac:spMkLst>
            <pc:docMk/>
            <pc:sldMk cId="2381926301" sldId="267"/>
            <ac:spMk id="10" creationId="{F04E5022-0891-621E-AB0A-A82AF78860C4}"/>
          </ac:spMkLst>
        </pc:spChg>
        <pc:spChg chg="del">
          <ac:chgData name="ひろこ 大林" userId="a75e8ac417f16e37" providerId="LiveId" clId="{54F2179E-7174-4652-BBA3-49E70607D96B}" dt="2024-03-04T06:06:58.677" v="848" actId="478"/>
          <ac:spMkLst>
            <pc:docMk/>
            <pc:sldMk cId="2381926301" sldId="267"/>
            <ac:spMk id="75" creationId="{6E7F32AF-7FE7-4948-8C62-8D7BA0A1C760}"/>
          </ac:spMkLst>
        </pc:spChg>
        <pc:spChg chg="mod">
          <ac:chgData name="ひろこ 大林" userId="a75e8ac417f16e37" providerId="LiveId" clId="{54F2179E-7174-4652-BBA3-49E70607D96B}" dt="2024-03-04T08:09:34.251" v="2445" actId="14100"/>
          <ac:spMkLst>
            <pc:docMk/>
            <pc:sldMk cId="2381926301" sldId="267"/>
            <ac:spMk id="76" creationId="{72CE1467-21A4-F847-8018-9B12EB8332BA}"/>
          </ac:spMkLst>
        </pc:spChg>
        <pc:spChg chg="mod">
          <ac:chgData name="ひろこ 大林" userId="a75e8ac417f16e37" providerId="LiveId" clId="{54F2179E-7174-4652-BBA3-49E70607D96B}" dt="2024-03-04T08:19:24.822" v="2651" actId="1076"/>
          <ac:spMkLst>
            <pc:docMk/>
            <pc:sldMk cId="2381926301" sldId="267"/>
            <ac:spMk id="77" creationId="{2D997EAA-AD6B-5E48-BA69-7A9CF8E77B58}"/>
          </ac:spMkLst>
        </pc:spChg>
        <pc:spChg chg="del">
          <ac:chgData name="ひろこ 大林" userId="a75e8ac417f16e37" providerId="LiveId" clId="{54F2179E-7174-4652-BBA3-49E70607D96B}" dt="2024-03-04T06:09:17.821" v="876" actId="478"/>
          <ac:spMkLst>
            <pc:docMk/>
            <pc:sldMk cId="2381926301" sldId="267"/>
            <ac:spMk id="78" creationId="{DA7C7A36-4495-EB45-93C9-CED476B9F684}"/>
          </ac:spMkLst>
        </pc:spChg>
        <pc:spChg chg="del mod">
          <ac:chgData name="ひろこ 大林" userId="a75e8ac417f16e37" providerId="LiveId" clId="{54F2179E-7174-4652-BBA3-49E70607D96B}" dt="2024-03-04T06:08:40.668" v="869" actId="478"/>
          <ac:spMkLst>
            <pc:docMk/>
            <pc:sldMk cId="2381926301" sldId="267"/>
            <ac:spMk id="80" creationId="{04DF6D1F-3DC0-EE42-9325-262E39ADAC8E}"/>
          </ac:spMkLst>
        </pc:spChg>
        <pc:spChg chg="del">
          <ac:chgData name="ひろこ 大林" userId="a75e8ac417f16e37" providerId="LiveId" clId="{54F2179E-7174-4652-BBA3-49E70607D96B}" dt="2024-03-04T06:07:09.528" v="851" actId="478"/>
          <ac:spMkLst>
            <pc:docMk/>
            <pc:sldMk cId="2381926301" sldId="267"/>
            <ac:spMk id="81" creationId="{8522CBF8-E183-A245-BBDD-8F85978E977C}"/>
          </ac:spMkLst>
        </pc:spChg>
        <pc:spChg chg="mod">
          <ac:chgData name="ひろこ 大林" userId="a75e8ac417f16e37" providerId="LiveId" clId="{54F2179E-7174-4652-BBA3-49E70607D96B}" dt="2024-03-04T08:09:37.077" v="2446" actId="14100"/>
          <ac:spMkLst>
            <pc:docMk/>
            <pc:sldMk cId="2381926301" sldId="267"/>
            <ac:spMk id="82" creationId="{75FB90B1-45D4-F143-BDA2-41F9E55DA1ED}"/>
          </ac:spMkLst>
        </pc:spChg>
        <pc:spChg chg="del">
          <ac:chgData name="ひろこ 大林" userId="a75e8ac417f16e37" providerId="LiveId" clId="{54F2179E-7174-4652-BBA3-49E70607D96B}" dt="2024-03-04T06:09:39.552" v="994" actId="478"/>
          <ac:spMkLst>
            <pc:docMk/>
            <pc:sldMk cId="2381926301" sldId="267"/>
            <ac:spMk id="83" creationId="{8D6737B8-CF01-0641-AE02-6BA48759D165}"/>
          </ac:spMkLst>
        </pc:spChg>
        <pc:spChg chg="del">
          <ac:chgData name="ひろこ 大林" userId="a75e8ac417f16e37" providerId="LiveId" clId="{54F2179E-7174-4652-BBA3-49E70607D96B}" dt="2024-03-04T06:09:19.198" v="877" actId="478"/>
          <ac:spMkLst>
            <pc:docMk/>
            <pc:sldMk cId="2381926301" sldId="267"/>
            <ac:spMk id="84" creationId="{F5AD7DB4-C983-FC49-9B68-710144487A09}"/>
          </ac:spMkLst>
        </pc:spChg>
        <pc:picChg chg="add mod">
          <ac:chgData name="ひろこ 大林" userId="a75e8ac417f16e37" providerId="LiveId" clId="{54F2179E-7174-4652-BBA3-49E70607D96B}" dt="2024-03-04T08:09:42.237" v="2447" actId="1076"/>
          <ac:picMkLst>
            <pc:docMk/>
            <pc:sldMk cId="2381926301" sldId="267"/>
            <ac:picMk id="7" creationId="{7B234528-8B61-27BF-4840-0BA6175302AC}"/>
          </ac:picMkLst>
        </pc:picChg>
        <pc:picChg chg="add mod">
          <ac:chgData name="ひろこ 大林" userId="a75e8ac417f16e37" providerId="LiveId" clId="{54F2179E-7174-4652-BBA3-49E70607D96B}" dt="2024-03-04T08:09:50.061" v="2448" actId="1076"/>
          <ac:picMkLst>
            <pc:docMk/>
            <pc:sldMk cId="2381926301" sldId="267"/>
            <ac:picMk id="9" creationId="{670D3DD8-7FC3-2129-17C4-F6D2736BA970}"/>
          </ac:picMkLst>
        </pc:picChg>
      </pc:sldChg>
      <pc:sldChg chg="delSp modSp add del mod modClrScheme chgLayout">
        <pc:chgData name="ひろこ 大林" userId="a75e8ac417f16e37" providerId="LiveId" clId="{54F2179E-7174-4652-BBA3-49E70607D96B}" dt="2024-03-04T06:19:08.409" v="1134" actId="47"/>
        <pc:sldMkLst>
          <pc:docMk/>
          <pc:sldMk cId="852445075" sldId="268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852445075" sldId="268"/>
            <ac:spMk id="2" creationId="{5CED0F5E-D613-F045-A8A0-D3026FBEF02C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852445075" sldId="268"/>
            <ac:spMk id="4" creationId="{31CC3814-18CC-2441-BA51-C09536386425}"/>
          </ac:spMkLst>
        </pc:spChg>
        <pc:spChg chg="del">
          <ac:chgData name="ひろこ 大林" userId="a75e8ac417f16e37" providerId="LiveId" clId="{54F2179E-7174-4652-BBA3-49E70607D96B}" dt="2024-03-04T04:49:12.007" v="10" actId="700"/>
          <ac:spMkLst>
            <pc:docMk/>
            <pc:sldMk cId="852445075" sldId="268"/>
            <ac:spMk id="7" creationId="{990AEB46-8DDC-0B45-A86E-9CA7E0DF949F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7:32:02.581" v="1795" actId="47"/>
        <pc:sldMkLst>
          <pc:docMk/>
          <pc:sldMk cId="3894060957" sldId="269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894060957" sldId="269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894060957" sldId="269"/>
            <ac:spMk id="6" creationId="{8FECB149-9740-A249-B0AB-8C031115FE04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894060957" sldId="269"/>
            <ac:spMk id="12" creationId="{7E23C021-F059-454C-911E-85EFA77A2534}"/>
          </ac:spMkLst>
        </pc:spChg>
      </pc:sldChg>
      <pc:sldChg chg="addSp delSp modSp add mod ord modClrScheme chgLayout">
        <pc:chgData name="ひろこ 大林" userId="a75e8ac417f16e37" providerId="LiveId" clId="{54F2179E-7174-4652-BBA3-49E70607D96B}" dt="2024-03-04T07:54:47.097" v="2065"/>
        <pc:sldMkLst>
          <pc:docMk/>
          <pc:sldMk cId="1582730320" sldId="271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82730320" sldId="271"/>
            <ac:spMk id="2" creationId="{E50F329B-DC76-AB44-B645-0D7F5FB5855A}"/>
          </ac:spMkLst>
        </pc:spChg>
        <pc:spChg chg="add mod">
          <ac:chgData name="ひろこ 大林" userId="a75e8ac417f16e37" providerId="LiveId" clId="{54F2179E-7174-4652-BBA3-49E70607D96B}" dt="2024-03-04T06:22:30.848" v="1179" actId="1076"/>
          <ac:spMkLst>
            <pc:docMk/>
            <pc:sldMk cId="1582730320" sldId="271"/>
            <ac:spMk id="3" creationId="{045257E2-1886-8BFF-2F6B-6EB4B89F8D83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82730320" sldId="271"/>
            <ac:spMk id="4" creationId="{31CC3814-18CC-2441-BA51-C09536386425}"/>
          </ac:spMkLst>
        </pc:spChg>
        <pc:spChg chg="add mod">
          <ac:chgData name="ひろこ 大林" userId="a75e8ac417f16e37" providerId="LiveId" clId="{54F2179E-7174-4652-BBA3-49E70607D96B}" dt="2024-03-04T06:22:27.154" v="1178" actId="1076"/>
          <ac:spMkLst>
            <pc:docMk/>
            <pc:sldMk cId="1582730320" sldId="271"/>
            <ac:spMk id="5" creationId="{5F214DB0-1D41-56C6-2435-2D2CA0252C54}"/>
          </ac:spMkLst>
        </pc:spChg>
        <pc:spChg chg="mod ord">
          <ac:chgData name="ひろこ 大林" userId="a75e8ac417f16e37" providerId="LiveId" clId="{54F2179E-7174-4652-BBA3-49E70607D96B}" dt="2024-03-04T07:30:36.917" v="1784" actId="20577"/>
          <ac:spMkLst>
            <pc:docMk/>
            <pc:sldMk cId="1582730320" sldId="271"/>
            <ac:spMk id="6" creationId="{8FECB149-9740-A249-B0AB-8C031115FE04}"/>
          </ac:spMkLst>
        </pc:spChg>
        <pc:spChg chg="add del mod">
          <ac:chgData name="ひろこ 大林" userId="a75e8ac417f16e37" providerId="LiveId" clId="{54F2179E-7174-4652-BBA3-49E70607D96B}" dt="2024-03-04T06:21:47.061" v="1172" actId="478"/>
          <ac:spMkLst>
            <pc:docMk/>
            <pc:sldMk cId="1582730320" sldId="271"/>
            <ac:spMk id="7" creationId="{21A52495-0443-D8C7-E707-1510BF7795E6}"/>
          </ac:spMkLst>
        </pc:spChg>
        <pc:spChg chg="mod">
          <ac:chgData name="ひろこ 大林" userId="a75e8ac417f16e37" providerId="LiveId" clId="{54F2179E-7174-4652-BBA3-49E70607D96B}" dt="2024-03-04T06:23:32.496" v="1191" actId="207"/>
          <ac:spMkLst>
            <pc:docMk/>
            <pc:sldMk cId="1582730320" sldId="271"/>
            <ac:spMk id="19" creationId="{C03E9B92-D2D2-924D-A926-525D8044E27B}"/>
          </ac:spMkLst>
        </pc:spChg>
        <pc:spChg chg="mod">
          <ac:chgData name="ひろこ 大林" userId="a75e8ac417f16e37" providerId="LiveId" clId="{54F2179E-7174-4652-BBA3-49E70607D96B}" dt="2024-03-04T06:23:36.030" v="1192" actId="207"/>
          <ac:spMkLst>
            <pc:docMk/>
            <pc:sldMk cId="1582730320" sldId="271"/>
            <ac:spMk id="20" creationId="{201B5B89-2956-1B4C-BD0A-6E6C51F55CFF}"/>
          </ac:spMkLst>
        </pc:spChg>
        <pc:spChg chg="del mod">
          <ac:chgData name="ひろこ 大林" userId="a75e8ac417f16e37" providerId="LiveId" clId="{54F2179E-7174-4652-BBA3-49E70607D96B}" dt="2024-03-04T06:21:47.061" v="1172" actId="478"/>
          <ac:spMkLst>
            <pc:docMk/>
            <pc:sldMk cId="1582730320" sldId="271"/>
            <ac:spMk id="21" creationId="{D11FC49F-CF3F-0748-B356-F7FA9984C58C}"/>
          </ac:spMkLst>
        </pc:spChg>
        <pc:spChg chg="mod">
          <ac:chgData name="ひろこ 大林" userId="a75e8ac417f16e37" providerId="LiveId" clId="{54F2179E-7174-4652-BBA3-49E70607D96B}" dt="2024-03-04T06:23:41.738" v="1193" actId="207"/>
          <ac:spMkLst>
            <pc:docMk/>
            <pc:sldMk cId="1582730320" sldId="271"/>
            <ac:spMk id="22" creationId="{A6232332-1E76-5345-9BFF-DB315209EFEA}"/>
          </ac:spMkLst>
        </pc:spChg>
        <pc:spChg chg="del">
          <ac:chgData name="ひろこ 大林" userId="a75e8ac417f16e37" providerId="LiveId" clId="{54F2179E-7174-4652-BBA3-49E70607D96B}" dt="2024-03-04T06:19:51.181" v="1141" actId="478"/>
          <ac:spMkLst>
            <pc:docMk/>
            <pc:sldMk cId="1582730320" sldId="271"/>
            <ac:spMk id="23" creationId="{463A48AD-835F-3343-B60C-B07BC8E2B397}"/>
          </ac:spMkLst>
        </pc:spChg>
        <pc:spChg chg="del">
          <ac:chgData name="ひろこ 大林" userId="a75e8ac417f16e37" providerId="LiveId" clId="{54F2179E-7174-4652-BBA3-49E70607D96B}" dt="2024-03-04T06:19:51.181" v="1141" actId="478"/>
          <ac:spMkLst>
            <pc:docMk/>
            <pc:sldMk cId="1582730320" sldId="271"/>
            <ac:spMk id="24" creationId="{7708A715-C837-F34E-8F18-8F444E0FAD9C}"/>
          </ac:spMkLst>
        </pc:spChg>
        <pc:spChg chg="del">
          <ac:chgData name="ひろこ 大林" userId="a75e8ac417f16e37" providerId="LiveId" clId="{54F2179E-7174-4652-BBA3-49E70607D96B}" dt="2024-03-04T06:19:51.181" v="1141" actId="478"/>
          <ac:spMkLst>
            <pc:docMk/>
            <pc:sldMk cId="1582730320" sldId="271"/>
            <ac:spMk id="25" creationId="{E052C5C5-1C98-794D-951D-80D2C77DD517}"/>
          </ac:spMkLst>
        </pc:spChg>
        <pc:spChg chg="mod">
          <ac:chgData name="ひろこ 大林" userId="a75e8ac417f16e37" providerId="LiveId" clId="{54F2179E-7174-4652-BBA3-49E70607D96B}" dt="2024-03-04T06:22:45.406" v="1183" actId="14100"/>
          <ac:spMkLst>
            <pc:docMk/>
            <pc:sldMk cId="1582730320" sldId="271"/>
            <ac:spMk id="50" creationId="{2A3B7911-34CF-BB47-A400-987EE435B943}"/>
          </ac:spMkLst>
        </pc:spChg>
        <pc:spChg chg="mod">
          <ac:chgData name="ひろこ 大林" userId="a75e8ac417f16e37" providerId="LiveId" clId="{54F2179E-7174-4652-BBA3-49E70607D96B}" dt="2024-03-04T06:22:59.793" v="1186" actId="1076"/>
          <ac:spMkLst>
            <pc:docMk/>
            <pc:sldMk cId="1582730320" sldId="271"/>
            <ac:spMk id="51" creationId="{1B9C4457-EA4C-F14C-BBD9-8E19E201B8D3}"/>
          </ac:spMkLst>
        </pc:spChg>
        <pc:spChg chg="del mod">
          <ac:chgData name="ひろこ 大林" userId="a75e8ac417f16e37" providerId="LiveId" clId="{54F2179E-7174-4652-BBA3-49E70607D96B}" dt="2024-03-04T06:21:48.484" v="1174" actId="478"/>
          <ac:spMkLst>
            <pc:docMk/>
            <pc:sldMk cId="1582730320" sldId="271"/>
            <ac:spMk id="52" creationId="{BE798375-53F5-7747-A712-7DDF7952E7A3}"/>
          </ac:spMkLst>
        </pc:spChg>
        <pc:spChg chg="mod">
          <ac:chgData name="ひろこ 大林" userId="a75e8ac417f16e37" providerId="LiveId" clId="{54F2179E-7174-4652-BBA3-49E70607D96B}" dt="2024-03-04T06:22:55.290" v="1185" actId="1076"/>
          <ac:spMkLst>
            <pc:docMk/>
            <pc:sldMk cId="1582730320" sldId="271"/>
            <ac:spMk id="53" creationId="{5C8EE6F0-04F9-7B4C-8CFF-8C91C2232AC2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6:49:18.077" v="1520" actId="47"/>
        <pc:sldMkLst>
          <pc:docMk/>
          <pc:sldMk cId="2037592912" sldId="273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037592912" sldId="273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037592912" sldId="273"/>
            <ac:spMk id="6" creationId="{8FECB149-9740-A249-B0AB-8C031115FE04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037592912" sldId="273"/>
            <ac:spMk id="8" creationId="{95CB8E8A-162B-9541-B728-29F83490044C}"/>
          </ac:spMkLst>
        </pc:spChg>
      </pc:sldChg>
      <pc:sldChg chg="addSp delSp modSp add mod ord modClrScheme modAnim chgLayout">
        <pc:chgData name="ひろこ 大林" userId="a75e8ac417f16e37" providerId="LiveId" clId="{54F2179E-7174-4652-BBA3-49E70607D96B}" dt="2024-03-04T07:54:30.949" v="2061"/>
        <pc:sldMkLst>
          <pc:docMk/>
          <pc:sldMk cId="993978775" sldId="274"/>
        </pc:sldMkLst>
        <pc:spChg chg="mod ord">
          <ac:chgData name="ひろこ 大林" userId="a75e8ac417f16e37" providerId="LiveId" clId="{54F2179E-7174-4652-BBA3-49E70607D96B}" dt="2024-03-04T06:49:37.394" v="1547" actId="20577"/>
          <ac:spMkLst>
            <pc:docMk/>
            <pc:sldMk cId="993978775" sldId="274"/>
            <ac:spMk id="2" creationId="{51FA566D-305C-1745-B353-4DFC5B8CCDA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993978775" sldId="274"/>
            <ac:spMk id="4" creationId="{59AA31AA-2EC2-474A-80EA-5CD5B03C83AC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993978775" sldId="274"/>
            <ac:spMk id="5" creationId="{9CFCD43F-0DBE-5E49-B58A-70C9935B6CA1}"/>
          </ac:spMkLst>
        </pc:spChg>
        <pc:spChg chg="del">
          <ac:chgData name="ひろこ 大林" userId="a75e8ac417f16e37" providerId="LiveId" clId="{54F2179E-7174-4652-BBA3-49E70607D96B}" dt="2024-03-04T06:50:21.394" v="1550" actId="478"/>
          <ac:spMkLst>
            <pc:docMk/>
            <pc:sldMk cId="993978775" sldId="274"/>
            <ac:spMk id="6" creationId="{2B2B0311-DE72-4E4D-806F-7D140D789A6D}"/>
          </ac:spMkLst>
        </pc:spChg>
        <pc:spChg chg="mod">
          <ac:chgData name="ひろこ 大林" userId="a75e8ac417f16e37" providerId="LiveId" clId="{54F2179E-7174-4652-BBA3-49E70607D96B}" dt="2024-03-04T06:57:18.252" v="1627" actId="1076"/>
          <ac:spMkLst>
            <pc:docMk/>
            <pc:sldMk cId="993978775" sldId="274"/>
            <ac:spMk id="9" creationId="{23EFF564-1339-2524-D93D-CD602296D73A}"/>
          </ac:spMkLst>
        </pc:spChg>
        <pc:spChg chg="add mod">
          <ac:chgData name="ひろこ 大林" userId="a75e8ac417f16e37" providerId="LiveId" clId="{54F2179E-7174-4652-BBA3-49E70607D96B}" dt="2024-03-04T07:53:12.402" v="2056" actId="404"/>
          <ac:spMkLst>
            <pc:docMk/>
            <pc:sldMk cId="993978775" sldId="274"/>
            <ac:spMk id="10" creationId="{2CAEC971-6B8B-0C00-8EBA-E1496F119794}"/>
          </ac:spMkLst>
        </pc:spChg>
        <pc:spChg chg="add mod">
          <ac:chgData name="ひろこ 大林" userId="a75e8ac417f16e37" providerId="LiveId" clId="{54F2179E-7174-4652-BBA3-49E70607D96B}" dt="2024-03-04T07:53:12.402" v="2056" actId="404"/>
          <ac:spMkLst>
            <pc:docMk/>
            <pc:sldMk cId="993978775" sldId="274"/>
            <ac:spMk id="11" creationId="{AA268625-4368-BD7E-3CA6-889DBDF62B9C}"/>
          </ac:spMkLst>
        </pc:spChg>
        <pc:spChg chg="mod">
          <ac:chgData name="ひろこ 大林" userId="a75e8ac417f16e37" providerId="LiveId" clId="{54F2179E-7174-4652-BBA3-49E70607D96B}" dt="2024-03-04T06:57:08.682" v="1625" actId="1076"/>
          <ac:spMkLst>
            <pc:docMk/>
            <pc:sldMk cId="993978775" sldId="274"/>
            <ac:spMk id="12" creationId="{7CE31368-DA08-B046-89EE-9F72343369CD}"/>
          </ac:spMkLst>
        </pc:spChg>
        <pc:spChg chg="mod">
          <ac:chgData name="ひろこ 大林" userId="a75e8ac417f16e37" providerId="LiveId" clId="{54F2179E-7174-4652-BBA3-49E70607D96B}" dt="2024-03-04T06:57:08.682" v="1625" actId="1076"/>
          <ac:spMkLst>
            <pc:docMk/>
            <pc:sldMk cId="993978775" sldId="274"/>
            <ac:spMk id="13" creationId="{09AFDD91-0B06-8D4E-BD71-AD10B5C089E1}"/>
          </ac:spMkLst>
        </pc:spChg>
        <pc:spChg chg="mod">
          <ac:chgData name="ひろこ 大林" userId="a75e8ac417f16e37" providerId="LiveId" clId="{54F2179E-7174-4652-BBA3-49E70607D96B}" dt="2024-03-04T06:57:08.682" v="1625" actId="1076"/>
          <ac:spMkLst>
            <pc:docMk/>
            <pc:sldMk cId="993978775" sldId="274"/>
            <ac:spMk id="14" creationId="{69401F80-7575-2742-9D20-66DF8FF3F408}"/>
          </ac:spMkLst>
        </pc:spChg>
        <pc:spChg chg="add mod">
          <ac:chgData name="ひろこ 大林" userId="a75e8ac417f16e37" providerId="LiveId" clId="{54F2179E-7174-4652-BBA3-49E70607D96B}" dt="2024-03-04T07:53:12.402" v="2056" actId="404"/>
          <ac:spMkLst>
            <pc:docMk/>
            <pc:sldMk cId="993978775" sldId="274"/>
            <ac:spMk id="15" creationId="{459A8E79-7E34-A8BC-5CCA-F08218904466}"/>
          </ac:spMkLst>
        </pc:spChg>
        <pc:spChg chg="add mod">
          <ac:chgData name="ひろこ 大林" userId="a75e8ac417f16e37" providerId="LiveId" clId="{54F2179E-7174-4652-BBA3-49E70607D96B}" dt="2024-03-04T06:57:47.038" v="1632" actId="1076"/>
          <ac:spMkLst>
            <pc:docMk/>
            <pc:sldMk cId="993978775" sldId="274"/>
            <ac:spMk id="16" creationId="{D0E29E47-F4D8-E354-977E-F6CF28936584}"/>
          </ac:spMkLst>
        </pc:spChg>
        <pc:spChg chg="add mod">
          <ac:chgData name="ひろこ 大林" userId="a75e8ac417f16e37" providerId="LiveId" clId="{54F2179E-7174-4652-BBA3-49E70607D96B}" dt="2024-03-04T06:57:49.775" v="1633" actId="571"/>
          <ac:spMkLst>
            <pc:docMk/>
            <pc:sldMk cId="993978775" sldId="274"/>
            <ac:spMk id="17" creationId="{AC0A8BE5-B5C1-42A3-710E-2B587AE392AA}"/>
          </ac:spMkLst>
        </pc:spChg>
        <pc:spChg chg="add mod">
          <ac:chgData name="ひろこ 大林" userId="a75e8ac417f16e37" providerId="LiveId" clId="{54F2179E-7174-4652-BBA3-49E70607D96B}" dt="2024-03-04T06:57:53.984" v="1634" actId="571"/>
          <ac:spMkLst>
            <pc:docMk/>
            <pc:sldMk cId="993978775" sldId="274"/>
            <ac:spMk id="18" creationId="{E4DFA831-2FD1-EA61-9006-99623E1704BC}"/>
          </ac:spMkLst>
        </pc:spChg>
        <pc:spChg chg="del">
          <ac:chgData name="ひろこ 大林" userId="a75e8ac417f16e37" providerId="LiveId" clId="{54F2179E-7174-4652-BBA3-49E70607D96B}" dt="2024-03-04T06:50:24.507" v="1551" actId="478"/>
          <ac:spMkLst>
            <pc:docMk/>
            <pc:sldMk cId="993978775" sldId="274"/>
            <ac:spMk id="20" creationId="{90A172F8-1D3E-EF42-A3A8-8350416D458C}"/>
          </ac:spMkLst>
        </pc:spChg>
        <pc:spChg chg="del">
          <ac:chgData name="ひろこ 大林" userId="a75e8ac417f16e37" providerId="LiveId" clId="{54F2179E-7174-4652-BBA3-49E70607D96B}" dt="2024-03-04T06:50:40.774" v="1553" actId="478"/>
          <ac:spMkLst>
            <pc:docMk/>
            <pc:sldMk cId="993978775" sldId="274"/>
            <ac:spMk id="25" creationId="{7108A163-A2D0-E54D-A382-37F9FB7AB37F}"/>
          </ac:spMkLst>
        </pc:spChg>
        <pc:spChg chg="del">
          <ac:chgData name="ひろこ 大林" userId="a75e8ac417f16e37" providerId="LiveId" clId="{54F2179E-7174-4652-BBA3-49E70607D96B}" dt="2024-03-04T06:50:40.774" v="1553" actId="478"/>
          <ac:spMkLst>
            <pc:docMk/>
            <pc:sldMk cId="993978775" sldId="274"/>
            <ac:spMk id="26" creationId="{E9307EA0-CF0A-F54D-97F4-25AD903F145A}"/>
          </ac:spMkLst>
        </pc:spChg>
        <pc:spChg chg="del">
          <ac:chgData name="ひろこ 大林" userId="a75e8ac417f16e37" providerId="LiveId" clId="{54F2179E-7174-4652-BBA3-49E70607D96B}" dt="2024-03-04T06:29:37.682" v="1280" actId="478"/>
          <ac:spMkLst>
            <pc:docMk/>
            <pc:sldMk cId="993978775" sldId="274"/>
            <ac:spMk id="27" creationId="{C88DDAAD-E0D5-7549-8B5D-207C1C1E7ED2}"/>
          </ac:spMkLst>
        </pc:spChg>
        <pc:spChg chg="del">
          <ac:chgData name="ひろこ 大林" userId="a75e8ac417f16e37" providerId="LiveId" clId="{54F2179E-7174-4652-BBA3-49E70607D96B}" dt="2024-03-04T06:50:56.994" v="1559" actId="478"/>
          <ac:spMkLst>
            <pc:docMk/>
            <pc:sldMk cId="993978775" sldId="274"/>
            <ac:spMk id="28" creationId="{DDC874AD-1DE4-8747-9A3B-479382F279B8}"/>
          </ac:spMkLst>
        </pc:spChg>
        <pc:grpChg chg="add mod">
          <ac:chgData name="ひろこ 大林" userId="a75e8ac417f16e37" providerId="LiveId" clId="{54F2179E-7174-4652-BBA3-49E70607D96B}" dt="2024-03-04T06:57:18.252" v="1627" actId="1076"/>
          <ac:grpSpMkLst>
            <pc:docMk/>
            <pc:sldMk cId="993978775" sldId="274"/>
            <ac:grpSpMk id="3" creationId="{3C443133-0D7B-C6E9-EB11-C42C84F0DB4A}"/>
          </ac:grpSpMkLst>
        </pc:grpChg>
        <pc:grpChg chg="mod">
          <ac:chgData name="ひろこ 大林" userId="a75e8ac417f16e37" providerId="LiveId" clId="{54F2179E-7174-4652-BBA3-49E70607D96B}" dt="2024-03-04T06:57:24.022" v="1628" actId="1076"/>
          <ac:grpSpMkLst>
            <pc:docMk/>
            <pc:sldMk cId="993978775" sldId="274"/>
            <ac:grpSpMk id="7" creationId="{3C108E86-72D9-F14B-88BA-9D00433D4B13}"/>
          </ac:grpSpMkLst>
        </pc:grpChg>
        <pc:grpChg chg="del">
          <ac:chgData name="ひろこ 大林" userId="a75e8ac417f16e37" providerId="LiveId" clId="{54F2179E-7174-4652-BBA3-49E70607D96B}" dt="2024-03-04T06:53:43.168" v="1584" actId="478"/>
          <ac:grpSpMkLst>
            <pc:docMk/>
            <pc:sldMk cId="993978775" sldId="274"/>
            <ac:grpSpMk id="21" creationId="{CCC2701D-61B1-7E45-9E8A-08F80F868AAF}"/>
          </ac:grpSpMkLst>
        </pc:grpChg>
        <pc:picChg chg="mod">
          <ac:chgData name="ひろこ 大林" userId="a75e8ac417f16e37" providerId="LiveId" clId="{54F2179E-7174-4652-BBA3-49E70607D96B}" dt="2024-03-04T06:57:18.252" v="1627" actId="1076"/>
          <ac:picMkLst>
            <pc:docMk/>
            <pc:sldMk cId="993978775" sldId="274"/>
            <ac:picMk id="8" creationId="{32CF61CC-CFFE-8847-E198-65F312C413A7}"/>
          </ac:picMkLst>
        </pc:picChg>
      </pc:sldChg>
      <pc:sldChg chg="modSp add del mod modClrScheme chgLayout">
        <pc:chgData name="ひろこ 大林" userId="a75e8ac417f16e37" providerId="LiveId" clId="{54F2179E-7174-4652-BBA3-49E70607D96B}" dt="2024-03-04T07:32:10.540" v="1797" actId="47"/>
        <pc:sldMkLst>
          <pc:docMk/>
          <pc:sldMk cId="3899543055" sldId="275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899543055" sldId="275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899543055" sldId="275"/>
            <ac:spMk id="6" creationId="{8FECB149-9740-A249-B0AB-8C031115FE04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899543055" sldId="275"/>
            <ac:spMk id="8" creationId="{4101419E-AB9F-8848-9851-055AB6C11322}"/>
          </ac:spMkLst>
        </pc:spChg>
      </pc:sldChg>
      <pc:sldChg chg="addSp delSp modSp add del mod modClrScheme modAnim chgLayout">
        <pc:chgData name="ひろこ 大林" userId="a75e8ac417f16e37" providerId="LiveId" clId="{54F2179E-7174-4652-BBA3-49E70607D96B}" dt="2024-03-04T08:00:27.263" v="2160" actId="20577"/>
        <pc:sldMkLst>
          <pc:docMk/>
          <pc:sldMk cId="380454051" sldId="277"/>
        </pc:sldMkLst>
        <pc:spChg chg="del">
          <ac:chgData name="ひろこ 大林" userId="a75e8ac417f16e37" providerId="LiveId" clId="{54F2179E-7174-4652-BBA3-49E70607D96B}" dt="2024-03-04T04:51:06.509" v="63" actId="478"/>
          <ac:spMkLst>
            <pc:docMk/>
            <pc:sldMk cId="380454051" sldId="277"/>
            <ac:spMk id="2" creationId="{F388F755-5B68-2747-84D7-54B92B016DD4}"/>
          </ac:spMkLst>
        </pc:spChg>
        <pc:spChg chg="add mod ord">
          <ac:chgData name="ひろこ 大林" userId="a75e8ac417f16e37" providerId="LiveId" clId="{54F2179E-7174-4652-BBA3-49E70607D96B}" dt="2024-03-04T05:19:56.472" v="202" actId="20577"/>
          <ac:spMkLst>
            <pc:docMk/>
            <pc:sldMk cId="380454051" sldId="277"/>
            <ac:spMk id="3" creationId="{D7C4C103-8E75-824E-BA75-6F149075D802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80454051" sldId="277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4:47.208" v="83" actId="700"/>
          <ac:spMkLst>
            <pc:docMk/>
            <pc:sldMk cId="380454051" sldId="277"/>
            <ac:spMk id="5" creationId="{65AF90BB-BAD7-E942-B63D-57AE5AC809B8}"/>
          </ac:spMkLst>
        </pc:spChg>
        <pc:spChg chg="del mod ord">
          <ac:chgData name="ひろこ 大林" userId="a75e8ac417f16e37" providerId="LiveId" clId="{54F2179E-7174-4652-BBA3-49E70607D96B}" dt="2024-03-04T05:18:12.566" v="192" actId="478"/>
          <ac:spMkLst>
            <pc:docMk/>
            <pc:sldMk cId="380454051" sldId="277"/>
            <ac:spMk id="7" creationId="{8FECB149-9740-A249-B0AB-8C031115FE04}"/>
          </ac:spMkLst>
        </pc:spChg>
        <pc:spChg chg="del">
          <ac:chgData name="ひろこ 大林" userId="a75e8ac417f16e37" providerId="LiveId" clId="{54F2179E-7174-4652-BBA3-49E70607D96B}" dt="2024-03-04T04:57:50.664" v="87" actId="478"/>
          <ac:spMkLst>
            <pc:docMk/>
            <pc:sldMk cId="380454051" sldId="277"/>
            <ac:spMk id="8" creationId="{02536D77-D01A-554C-9812-CC7FE17B9819}"/>
          </ac:spMkLst>
        </pc:spChg>
        <pc:spChg chg="add del">
          <ac:chgData name="ひろこ 大林" userId="a75e8ac417f16e37" providerId="LiveId" clId="{54F2179E-7174-4652-BBA3-49E70607D96B}" dt="2024-03-04T04:51:05.040" v="62" actId="478"/>
          <ac:spMkLst>
            <pc:docMk/>
            <pc:sldMk cId="380454051" sldId="277"/>
            <ac:spMk id="9" creationId="{CF5B061D-65A4-B14C-A2E4-A5EFA3F31071}"/>
          </ac:spMkLst>
        </pc:spChg>
        <pc:spChg chg="del mod topLvl">
          <ac:chgData name="ひろこ 大林" userId="a75e8ac417f16e37" providerId="LiveId" clId="{54F2179E-7174-4652-BBA3-49E70607D96B}" dt="2024-03-04T05:18:12.566" v="192" actId="478"/>
          <ac:spMkLst>
            <pc:docMk/>
            <pc:sldMk cId="380454051" sldId="277"/>
            <ac:spMk id="10" creationId="{D7226827-D940-8D7D-7D58-39BD730CDAE4}"/>
          </ac:spMkLst>
        </pc:spChg>
        <pc:spChg chg="del mod topLvl">
          <ac:chgData name="ひろこ 大林" userId="a75e8ac417f16e37" providerId="LiveId" clId="{54F2179E-7174-4652-BBA3-49E70607D96B}" dt="2024-03-04T05:18:12.566" v="192" actId="478"/>
          <ac:spMkLst>
            <pc:docMk/>
            <pc:sldMk cId="380454051" sldId="277"/>
            <ac:spMk id="11" creationId="{DF5A0DD8-D928-3F7B-9267-90B4B87DCC58}"/>
          </ac:spMkLst>
        </pc:spChg>
        <pc:spChg chg="del mod topLvl">
          <ac:chgData name="ひろこ 大林" userId="a75e8ac417f16e37" providerId="LiveId" clId="{54F2179E-7174-4652-BBA3-49E70607D96B}" dt="2024-03-04T05:18:12.566" v="192" actId="478"/>
          <ac:spMkLst>
            <pc:docMk/>
            <pc:sldMk cId="380454051" sldId="277"/>
            <ac:spMk id="14" creationId="{39975BCB-497B-6B89-EA2C-FFD2490A0704}"/>
          </ac:spMkLst>
        </pc:spChg>
        <pc:spChg chg="add del mod topLvl">
          <ac:chgData name="ひろこ 大林" userId="a75e8ac417f16e37" providerId="LiveId" clId="{54F2179E-7174-4652-BBA3-49E70607D96B}" dt="2024-03-04T05:18:12.566" v="192" actId="478"/>
          <ac:spMkLst>
            <pc:docMk/>
            <pc:sldMk cId="380454051" sldId="277"/>
            <ac:spMk id="15" creationId="{DFBC4BFB-130F-AAC7-8F7C-54E364B209F0}"/>
          </ac:spMkLst>
        </pc:spChg>
        <pc:spChg chg="del mod topLvl">
          <ac:chgData name="ひろこ 大林" userId="a75e8ac417f16e37" providerId="LiveId" clId="{54F2179E-7174-4652-BBA3-49E70607D96B}" dt="2024-03-04T05:18:12.566" v="192" actId="478"/>
          <ac:spMkLst>
            <pc:docMk/>
            <pc:sldMk cId="380454051" sldId="277"/>
            <ac:spMk id="18" creationId="{9AF8BCDA-5381-4019-E168-B4014CFAA2CF}"/>
          </ac:spMkLst>
        </pc:spChg>
        <pc:spChg chg="del mod topLvl">
          <ac:chgData name="ひろこ 大林" userId="a75e8ac417f16e37" providerId="LiveId" clId="{54F2179E-7174-4652-BBA3-49E70607D96B}" dt="2024-03-04T05:18:12.566" v="192" actId="478"/>
          <ac:spMkLst>
            <pc:docMk/>
            <pc:sldMk cId="380454051" sldId="277"/>
            <ac:spMk id="19" creationId="{CBADF0B9-65CF-B081-E097-1DF951680CA6}"/>
          </ac:spMkLst>
        </pc:spChg>
        <pc:spChg chg="add mod">
          <ac:chgData name="ひろこ 大林" userId="a75e8ac417f16e37" providerId="LiveId" clId="{54F2179E-7174-4652-BBA3-49E70607D96B}" dt="2024-03-04T07:24:26.799" v="1658" actId="1076"/>
          <ac:spMkLst>
            <pc:docMk/>
            <pc:sldMk cId="380454051" sldId="277"/>
            <ac:spMk id="21" creationId="{D7CA6ECE-7670-F92F-B16C-8A96D37AF9E1}"/>
          </ac:spMkLst>
        </pc:spChg>
        <pc:spChg chg="add del mod">
          <ac:chgData name="ひろこ 大林" userId="a75e8ac417f16e37" providerId="LiveId" clId="{54F2179E-7174-4652-BBA3-49E70607D96B}" dt="2024-03-04T05:20:00.446" v="203" actId="478"/>
          <ac:spMkLst>
            <pc:docMk/>
            <pc:sldMk cId="380454051" sldId="277"/>
            <ac:spMk id="22" creationId="{93B5DA48-BD30-9115-1AF0-8DC1285664E6}"/>
          </ac:spMkLst>
        </pc:spChg>
        <pc:spChg chg="add mod">
          <ac:chgData name="ひろこ 大林" userId="a75e8ac417f16e37" providerId="LiveId" clId="{54F2179E-7174-4652-BBA3-49E70607D96B}" dt="2024-03-04T07:24:26.799" v="1658" actId="1076"/>
          <ac:spMkLst>
            <pc:docMk/>
            <pc:sldMk cId="380454051" sldId="277"/>
            <ac:spMk id="23" creationId="{1800D6DE-4DBF-2E24-F51B-93F556D7B538}"/>
          </ac:spMkLst>
        </pc:spChg>
        <pc:spChg chg="add mod">
          <ac:chgData name="ひろこ 大林" userId="a75e8ac417f16e37" providerId="LiveId" clId="{54F2179E-7174-4652-BBA3-49E70607D96B}" dt="2024-03-04T07:24:26.799" v="1658" actId="1076"/>
          <ac:spMkLst>
            <pc:docMk/>
            <pc:sldMk cId="380454051" sldId="277"/>
            <ac:spMk id="24" creationId="{F47649DB-26BD-4A19-4623-EAB9D381ED92}"/>
          </ac:spMkLst>
        </pc:spChg>
        <pc:spChg chg="add mod">
          <ac:chgData name="ひろこ 大林" userId="a75e8ac417f16e37" providerId="LiveId" clId="{54F2179E-7174-4652-BBA3-49E70607D96B}" dt="2024-03-04T07:44:19.654" v="1946" actId="20577"/>
          <ac:spMkLst>
            <pc:docMk/>
            <pc:sldMk cId="380454051" sldId="277"/>
            <ac:spMk id="25" creationId="{6653B2B5-FD55-D728-0FC2-CE2246793EC3}"/>
          </ac:spMkLst>
        </pc:spChg>
        <pc:spChg chg="add del mod">
          <ac:chgData name="ひろこ 大林" userId="a75e8ac417f16e37" providerId="LiveId" clId="{54F2179E-7174-4652-BBA3-49E70607D96B}" dt="2024-03-04T07:23:22.184" v="1635" actId="478"/>
          <ac:spMkLst>
            <pc:docMk/>
            <pc:sldMk cId="380454051" sldId="277"/>
            <ac:spMk id="26" creationId="{53FB9512-6490-C8D2-2582-4CB3831259BB}"/>
          </ac:spMkLst>
        </pc:spChg>
        <pc:spChg chg="add del mod">
          <ac:chgData name="ひろこ 大林" userId="a75e8ac417f16e37" providerId="LiveId" clId="{54F2179E-7174-4652-BBA3-49E70607D96B}" dt="2024-03-04T05:26:13.394" v="300" actId="478"/>
          <ac:spMkLst>
            <pc:docMk/>
            <pc:sldMk cId="380454051" sldId="277"/>
            <ac:spMk id="27" creationId="{35735C60-A4C2-9F7B-EE94-0D614DB29E95}"/>
          </ac:spMkLst>
        </pc:spChg>
        <pc:spChg chg="add del mod">
          <ac:chgData name="ひろこ 大林" userId="a75e8ac417f16e37" providerId="LiveId" clId="{54F2179E-7174-4652-BBA3-49E70607D96B}" dt="2024-03-04T05:26:13.394" v="300" actId="478"/>
          <ac:spMkLst>
            <pc:docMk/>
            <pc:sldMk cId="380454051" sldId="277"/>
            <ac:spMk id="28" creationId="{3169715E-FA56-7F5E-960C-90EC158D8E77}"/>
          </ac:spMkLst>
        </pc:spChg>
        <pc:spChg chg="add del mod">
          <ac:chgData name="ひろこ 大林" userId="a75e8ac417f16e37" providerId="LiveId" clId="{54F2179E-7174-4652-BBA3-49E70607D96B}" dt="2024-03-04T05:26:13.394" v="300" actId="478"/>
          <ac:spMkLst>
            <pc:docMk/>
            <pc:sldMk cId="380454051" sldId="277"/>
            <ac:spMk id="29" creationId="{BF15283E-E948-A21C-BC3E-2D6EE409C05B}"/>
          </ac:spMkLst>
        </pc:spChg>
        <pc:spChg chg="add del mod">
          <ac:chgData name="ひろこ 大林" userId="a75e8ac417f16e37" providerId="LiveId" clId="{54F2179E-7174-4652-BBA3-49E70607D96B}" dt="2024-03-04T05:26:13.394" v="300" actId="478"/>
          <ac:spMkLst>
            <pc:docMk/>
            <pc:sldMk cId="380454051" sldId="277"/>
            <ac:spMk id="30" creationId="{97E9C8CF-5E34-C0F1-CD98-C8CBCCF472DE}"/>
          </ac:spMkLst>
        </pc:spChg>
        <pc:spChg chg="add del mod">
          <ac:chgData name="ひろこ 大林" userId="a75e8ac417f16e37" providerId="LiveId" clId="{54F2179E-7174-4652-BBA3-49E70607D96B}" dt="2024-03-04T05:26:13.394" v="300" actId="478"/>
          <ac:spMkLst>
            <pc:docMk/>
            <pc:sldMk cId="380454051" sldId="277"/>
            <ac:spMk id="31" creationId="{039AD91B-A402-A64E-3AD7-3B95E9203911}"/>
          </ac:spMkLst>
        </pc:spChg>
        <pc:spChg chg="add mod">
          <ac:chgData name="ひろこ 大林" userId="a75e8ac417f16e37" providerId="LiveId" clId="{54F2179E-7174-4652-BBA3-49E70607D96B}" dt="2024-03-04T08:00:08.517" v="2156" actId="20577"/>
          <ac:spMkLst>
            <pc:docMk/>
            <pc:sldMk cId="380454051" sldId="277"/>
            <ac:spMk id="32" creationId="{B52A2260-F2E7-BBA8-DF5A-5982FD1484FF}"/>
          </ac:spMkLst>
        </pc:spChg>
        <pc:spChg chg="add mod">
          <ac:chgData name="ひろこ 大林" userId="a75e8ac417f16e37" providerId="LiveId" clId="{54F2179E-7174-4652-BBA3-49E70607D96B}" dt="2024-03-04T07:45:30.705" v="1949" actId="6549"/>
          <ac:spMkLst>
            <pc:docMk/>
            <pc:sldMk cId="380454051" sldId="277"/>
            <ac:spMk id="33" creationId="{75F9A73D-F9D3-850C-ED15-C06B78FF4778}"/>
          </ac:spMkLst>
        </pc:spChg>
        <pc:spChg chg="add mod">
          <ac:chgData name="ひろこ 大林" userId="a75e8ac417f16e37" providerId="LiveId" clId="{54F2179E-7174-4652-BBA3-49E70607D96B}" dt="2024-03-04T08:00:22.125" v="2158" actId="20577"/>
          <ac:spMkLst>
            <pc:docMk/>
            <pc:sldMk cId="380454051" sldId="277"/>
            <ac:spMk id="34" creationId="{1C49C04B-E2CA-3633-904E-3866DF5176E7}"/>
          </ac:spMkLst>
        </pc:spChg>
        <pc:spChg chg="add mod">
          <ac:chgData name="ひろこ 大林" userId="a75e8ac417f16e37" providerId="LiveId" clId="{54F2179E-7174-4652-BBA3-49E70607D96B}" dt="2024-03-04T08:00:27.263" v="2160" actId="20577"/>
          <ac:spMkLst>
            <pc:docMk/>
            <pc:sldMk cId="380454051" sldId="277"/>
            <ac:spMk id="35" creationId="{36279677-31B5-995B-0F68-0D1BACE44BCE}"/>
          </ac:spMkLst>
        </pc:spChg>
        <pc:spChg chg="add del mod">
          <ac:chgData name="ひろこ 大林" userId="a75e8ac417f16e37" providerId="LiveId" clId="{54F2179E-7174-4652-BBA3-49E70607D96B}" dt="2024-03-04T07:23:43.991" v="1644" actId="478"/>
          <ac:spMkLst>
            <pc:docMk/>
            <pc:sldMk cId="380454051" sldId="277"/>
            <ac:spMk id="36" creationId="{1AE8F099-349B-F7E3-3260-AEB7009C9D38}"/>
          </ac:spMkLst>
        </pc:spChg>
        <pc:spChg chg="add del mod">
          <ac:chgData name="ひろこ 大林" userId="a75e8ac417f16e37" providerId="LiveId" clId="{54F2179E-7174-4652-BBA3-49E70607D96B}" dt="2024-03-04T05:26:15.020" v="301" actId="478"/>
          <ac:spMkLst>
            <pc:docMk/>
            <pc:sldMk cId="380454051" sldId="277"/>
            <ac:spMk id="37" creationId="{CB5290D4-C0C6-FE43-629C-145A2233DF34}"/>
          </ac:spMkLst>
        </pc:spChg>
        <pc:spChg chg="add del mod">
          <ac:chgData name="ひろこ 大林" userId="a75e8ac417f16e37" providerId="LiveId" clId="{54F2179E-7174-4652-BBA3-49E70607D96B}" dt="2024-03-04T05:26:15.020" v="301" actId="478"/>
          <ac:spMkLst>
            <pc:docMk/>
            <pc:sldMk cId="380454051" sldId="277"/>
            <ac:spMk id="38" creationId="{971CB03B-81ED-7D1F-5B02-41CD906A5C6B}"/>
          </ac:spMkLst>
        </pc:spChg>
        <pc:spChg chg="add del mod">
          <ac:chgData name="ひろこ 大林" userId="a75e8ac417f16e37" providerId="LiveId" clId="{54F2179E-7174-4652-BBA3-49E70607D96B}" dt="2024-03-04T05:26:15.020" v="301" actId="478"/>
          <ac:spMkLst>
            <pc:docMk/>
            <pc:sldMk cId="380454051" sldId="277"/>
            <ac:spMk id="39" creationId="{FECBB9D2-720D-1FE0-E0B2-47B28EE7545B}"/>
          </ac:spMkLst>
        </pc:spChg>
        <pc:spChg chg="add del mod">
          <ac:chgData name="ひろこ 大林" userId="a75e8ac417f16e37" providerId="LiveId" clId="{54F2179E-7174-4652-BBA3-49E70607D96B}" dt="2024-03-04T05:26:15.020" v="301" actId="478"/>
          <ac:spMkLst>
            <pc:docMk/>
            <pc:sldMk cId="380454051" sldId="277"/>
            <ac:spMk id="40" creationId="{73A24213-8FDE-B5C1-D35E-F5BFA3C03C8E}"/>
          </ac:spMkLst>
        </pc:spChg>
        <pc:spChg chg="add del mod">
          <ac:chgData name="ひろこ 大林" userId="a75e8ac417f16e37" providerId="LiveId" clId="{54F2179E-7174-4652-BBA3-49E70607D96B}" dt="2024-03-04T05:26:15.020" v="301" actId="478"/>
          <ac:spMkLst>
            <pc:docMk/>
            <pc:sldMk cId="380454051" sldId="277"/>
            <ac:spMk id="41" creationId="{FEAB1751-D3E0-F4B9-2068-8ACD44F58CAD}"/>
          </ac:spMkLst>
        </pc:spChg>
        <pc:spChg chg="add mod">
          <ac:chgData name="ひろこ 大林" userId="a75e8ac417f16e37" providerId="LiveId" clId="{54F2179E-7174-4652-BBA3-49E70607D96B}" dt="2024-03-04T07:24:26.799" v="1658" actId="1076"/>
          <ac:spMkLst>
            <pc:docMk/>
            <pc:sldMk cId="380454051" sldId="277"/>
            <ac:spMk id="42" creationId="{32FA1F98-F0AD-ABD7-6C90-04221E641423}"/>
          </ac:spMkLst>
        </pc:spChg>
        <pc:spChg chg="add mod">
          <ac:chgData name="ひろこ 大林" userId="a75e8ac417f16e37" providerId="LiveId" clId="{54F2179E-7174-4652-BBA3-49E70607D96B}" dt="2024-03-04T07:24:26.799" v="1658" actId="1076"/>
          <ac:spMkLst>
            <pc:docMk/>
            <pc:sldMk cId="380454051" sldId="277"/>
            <ac:spMk id="43" creationId="{B2DCA2E0-D56E-C74B-B4A5-6DA3BFCC2CFE}"/>
          </ac:spMkLst>
        </pc:spChg>
        <pc:spChg chg="add mod">
          <ac:chgData name="ひろこ 大林" userId="a75e8ac417f16e37" providerId="LiveId" clId="{54F2179E-7174-4652-BBA3-49E70607D96B}" dt="2024-03-04T07:24:26.799" v="1658" actId="1076"/>
          <ac:spMkLst>
            <pc:docMk/>
            <pc:sldMk cId="380454051" sldId="277"/>
            <ac:spMk id="44" creationId="{6612E23A-71A9-77CF-698E-D9ED78E7DABA}"/>
          </ac:spMkLst>
        </pc:spChg>
        <pc:spChg chg="add mod">
          <ac:chgData name="ひろこ 大林" userId="a75e8ac417f16e37" providerId="LiveId" clId="{54F2179E-7174-4652-BBA3-49E70607D96B}" dt="2024-03-04T07:24:26.799" v="1658" actId="1076"/>
          <ac:spMkLst>
            <pc:docMk/>
            <pc:sldMk cId="380454051" sldId="277"/>
            <ac:spMk id="45" creationId="{5DA29D7B-5727-1843-2E4E-3CC8775CB11F}"/>
          </ac:spMkLst>
        </pc:spChg>
        <pc:spChg chg="add del mod">
          <ac:chgData name="ひろこ 大林" userId="a75e8ac417f16e37" providerId="LiveId" clId="{54F2179E-7174-4652-BBA3-49E70607D96B}" dt="2024-03-04T07:23:22.184" v="1635" actId="478"/>
          <ac:spMkLst>
            <pc:docMk/>
            <pc:sldMk cId="380454051" sldId="277"/>
            <ac:spMk id="46" creationId="{E4C0BD71-2A95-563B-9DD5-83E4F66DDDFE}"/>
          </ac:spMkLst>
        </pc:spChg>
        <pc:spChg chg="add mod">
          <ac:chgData name="ひろこ 大林" userId="a75e8ac417f16e37" providerId="LiveId" clId="{54F2179E-7174-4652-BBA3-49E70607D96B}" dt="2024-03-04T07:55:30.645" v="2079" actId="20577"/>
          <ac:spMkLst>
            <pc:docMk/>
            <pc:sldMk cId="380454051" sldId="277"/>
            <ac:spMk id="47" creationId="{CECFC9FF-5D45-1332-A7A2-45E46497C643}"/>
          </ac:spMkLst>
        </pc:spChg>
        <pc:spChg chg="add mod">
          <ac:chgData name="ひろこ 大林" userId="a75e8ac417f16e37" providerId="LiveId" clId="{54F2179E-7174-4652-BBA3-49E70607D96B}" dt="2024-03-04T07:55:32.448" v="2080" actId="20577"/>
          <ac:spMkLst>
            <pc:docMk/>
            <pc:sldMk cId="380454051" sldId="277"/>
            <ac:spMk id="48" creationId="{BB326B9E-EB37-5490-3D99-B1A21E3A709B}"/>
          </ac:spMkLst>
        </pc:spChg>
        <pc:spChg chg="add mod">
          <ac:chgData name="ひろこ 大林" userId="a75e8ac417f16e37" providerId="LiveId" clId="{54F2179E-7174-4652-BBA3-49E70607D96B}" dt="2024-03-04T07:55:34.394" v="2081" actId="20577"/>
          <ac:spMkLst>
            <pc:docMk/>
            <pc:sldMk cId="380454051" sldId="277"/>
            <ac:spMk id="49" creationId="{89338F2B-2973-4DAD-95A7-F14919011D79}"/>
          </ac:spMkLst>
        </pc:spChg>
        <pc:spChg chg="add mod">
          <ac:chgData name="ひろこ 大林" userId="a75e8ac417f16e37" providerId="LiveId" clId="{54F2179E-7174-4652-BBA3-49E70607D96B}" dt="2024-03-04T07:55:36.128" v="2082" actId="20577"/>
          <ac:spMkLst>
            <pc:docMk/>
            <pc:sldMk cId="380454051" sldId="277"/>
            <ac:spMk id="50" creationId="{2B5BF120-F85A-0A87-56FD-1DE429BF2E84}"/>
          </ac:spMkLst>
        </pc:spChg>
        <pc:spChg chg="add del mod">
          <ac:chgData name="ひろこ 大林" userId="a75e8ac417f16e37" providerId="LiveId" clId="{54F2179E-7174-4652-BBA3-49E70607D96B}" dt="2024-03-04T07:23:43.991" v="1644" actId="478"/>
          <ac:spMkLst>
            <pc:docMk/>
            <pc:sldMk cId="380454051" sldId="277"/>
            <ac:spMk id="51" creationId="{3EE456A3-F3F8-2B67-3051-E652DD3F6709}"/>
          </ac:spMkLst>
        </pc:spChg>
        <pc:spChg chg="add mod">
          <ac:chgData name="ひろこ 大林" userId="a75e8ac417f16e37" providerId="LiveId" clId="{54F2179E-7174-4652-BBA3-49E70607D96B}" dt="2024-03-04T07:57:01.322" v="2105" actId="20577"/>
          <ac:spMkLst>
            <pc:docMk/>
            <pc:sldMk cId="380454051" sldId="277"/>
            <ac:spMk id="52" creationId="{593A00C0-C445-6DA0-ED38-2396A3CB0F41}"/>
          </ac:spMkLst>
        </pc:spChg>
        <pc:spChg chg="add mod">
          <ac:chgData name="ひろこ 大林" userId="a75e8ac417f16e37" providerId="LiveId" clId="{54F2179E-7174-4652-BBA3-49E70607D96B}" dt="2024-03-04T07:58:59.253" v="2153" actId="20577"/>
          <ac:spMkLst>
            <pc:docMk/>
            <pc:sldMk cId="380454051" sldId="277"/>
            <ac:spMk id="53" creationId="{9A71B912-B3C4-7808-E132-2B206B93760B}"/>
          </ac:spMkLst>
        </pc:spChg>
        <pc:spChg chg="add mod">
          <ac:chgData name="ひろこ 大林" userId="a75e8ac417f16e37" providerId="LiveId" clId="{54F2179E-7174-4652-BBA3-49E70607D96B}" dt="2024-03-04T07:55:28.853" v="2078" actId="20577"/>
          <ac:spMkLst>
            <pc:docMk/>
            <pc:sldMk cId="380454051" sldId="277"/>
            <ac:spMk id="54" creationId="{C08F6CDD-4F6F-F630-2555-AA7B36811AC4}"/>
          </ac:spMkLst>
        </pc:spChg>
        <pc:spChg chg="add mod">
          <ac:chgData name="ひろこ 大林" userId="a75e8ac417f16e37" providerId="LiveId" clId="{54F2179E-7174-4652-BBA3-49E70607D96B}" dt="2024-03-04T07:55:38.065" v="2084" actId="20577"/>
          <ac:spMkLst>
            <pc:docMk/>
            <pc:sldMk cId="380454051" sldId="277"/>
            <ac:spMk id="55" creationId="{E171203E-09DB-F8CD-24C3-DD4D7BEAD0D5}"/>
          </ac:spMkLst>
        </pc:spChg>
        <pc:grpChg chg="add del mod">
          <ac:chgData name="ひろこ 大林" userId="a75e8ac417f16e37" providerId="LiveId" clId="{54F2179E-7174-4652-BBA3-49E70607D96B}" dt="2024-03-04T05:00:13.142" v="124" actId="165"/>
          <ac:grpSpMkLst>
            <pc:docMk/>
            <pc:sldMk cId="380454051" sldId="277"/>
            <ac:grpSpMk id="6" creationId="{CD5BA4B0-A80E-5140-4790-7219CC5CDDB1}"/>
          </ac:grpSpMkLst>
        </pc:grpChg>
        <pc:grpChg chg="add del mod">
          <ac:chgData name="ひろこ 大林" userId="a75e8ac417f16e37" providerId="LiveId" clId="{54F2179E-7174-4652-BBA3-49E70607D96B}" dt="2024-03-04T05:00:13.142" v="124" actId="165"/>
          <ac:grpSpMkLst>
            <pc:docMk/>
            <pc:sldMk cId="380454051" sldId="277"/>
            <ac:grpSpMk id="13" creationId="{5BEF9769-2E8F-D43D-0B53-FEC26182F084}"/>
          </ac:grpSpMkLst>
        </pc:grpChg>
        <pc:grpChg chg="add del mod">
          <ac:chgData name="ひろこ 大林" userId="a75e8ac417f16e37" providerId="LiveId" clId="{54F2179E-7174-4652-BBA3-49E70607D96B}" dt="2024-03-04T05:00:13.142" v="124" actId="165"/>
          <ac:grpSpMkLst>
            <pc:docMk/>
            <pc:sldMk cId="380454051" sldId="277"/>
            <ac:grpSpMk id="17" creationId="{3B5A0EBC-629D-6D94-1C92-332E58004848}"/>
          </ac:grpSpMkLst>
        </pc:grpChg>
        <pc:picChg chg="add del mod topLvl">
          <ac:chgData name="ひろこ 大林" userId="a75e8ac417f16e37" providerId="LiveId" clId="{54F2179E-7174-4652-BBA3-49E70607D96B}" dt="2024-03-04T05:00:40.763" v="132" actId="478"/>
          <ac:picMkLst>
            <pc:docMk/>
            <pc:sldMk cId="380454051" sldId="277"/>
            <ac:picMk id="12" creationId="{74565600-28D5-092F-2A6B-31B2A0CF6A47}"/>
          </ac:picMkLst>
        </pc:picChg>
        <pc:picChg chg="del mod topLvl">
          <ac:chgData name="ひろこ 大林" userId="a75e8ac417f16e37" providerId="LiveId" clId="{54F2179E-7174-4652-BBA3-49E70607D96B}" dt="2024-03-04T05:05:08.198" v="147" actId="478"/>
          <ac:picMkLst>
            <pc:docMk/>
            <pc:sldMk cId="380454051" sldId="277"/>
            <ac:picMk id="16" creationId="{D4B2052B-CE37-3449-E58C-5B36D61CCE83}"/>
          </ac:picMkLst>
        </pc:picChg>
        <pc:picChg chg="del mod topLvl">
          <ac:chgData name="ひろこ 大林" userId="a75e8ac417f16e37" providerId="LiveId" clId="{54F2179E-7174-4652-BBA3-49E70607D96B}" dt="2024-03-04T05:18:12.566" v="192" actId="478"/>
          <ac:picMkLst>
            <pc:docMk/>
            <pc:sldMk cId="380454051" sldId="277"/>
            <ac:picMk id="20" creationId="{74B63474-42C2-6185-E6AB-A8AFBCBB8D25}"/>
          </ac:picMkLst>
        </pc:picChg>
        <pc:picChg chg="add del mod">
          <ac:chgData name="ひろこ 大林" userId="a75e8ac417f16e37" providerId="LiveId" clId="{54F2179E-7174-4652-BBA3-49E70607D96B}" dt="2024-03-04T05:06:06.378" v="158" actId="478"/>
          <ac:picMkLst>
            <pc:docMk/>
            <pc:sldMk cId="380454051" sldId="277"/>
            <ac:picMk id="1026" creationId="{4D4F1FA5-7CFA-6910-F51D-E1DAF1D444C6}"/>
          </ac:picMkLst>
        </pc:picChg>
        <pc:picChg chg="add del mod">
          <ac:chgData name="ひろこ 大林" userId="a75e8ac417f16e37" providerId="LiveId" clId="{54F2179E-7174-4652-BBA3-49E70607D96B}" dt="2024-03-04T05:18:12.566" v="192" actId="478"/>
          <ac:picMkLst>
            <pc:docMk/>
            <pc:sldMk cId="380454051" sldId="277"/>
            <ac:picMk id="1028" creationId="{74F7594C-A968-5E15-200C-49B5FBBB7D1A}"/>
          </ac:picMkLst>
        </pc:picChg>
        <pc:picChg chg="add mod">
          <ac:chgData name="ひろこ 大林" userId="a75e8ac417f16e37" providerId="LiveId" clId="{54F2179E-7174-4652-BBA3-49E70607D96B}" dt="2024-03-04T05:05:52.931" v="154"/>
          <ac:picMkLst>
            <pc:docMk/>
            <pc:sldMk cId="380454051" sldId="277"/>
            <ac:picMk id="1030" creationId="{28084EDB-6FC3-BBDA-47F2-33A782317EC1}"/>
          </ac:picMkLst>
        </pc:picChg>
      </pc:sldChg>
      <pc:sldChg chg="modSp add del mod modClrScheme chgLayout">
        <pc:chgData name="ひろこ 大林" userId="a75e8ac417f16e37" providerId="LiveId" clId="{54F2179E-7174-4652-BBA3-49E70607D96B}" dt="2024-03-04T05:33:59.920" v="378" actId="47"/>
        <pc:sldMkLst>
          <pc:docMk/>
          <pc:sldMk cId="3824175999" sldId="279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824175999" sldId="279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824175999" sldId="279"/>
            <ac:spMk id="5" creationId="{65AF90BB-BAD7-E942-B63D-57AE5AC809B8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5:33:59.920" v="378" actId="47"/>
        <pc:sldMkLst>
          <pc:docMk/>
          <pc:sldMk cId="1741092032" sldId="280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741092032" sldId="280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741092032" sldId="280"/>
            <ac:spMk id="5" creationId="{65AF90BB-BAD7-E942-B63D-57AE5AC809B8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5:33:59.920" v="378" actId="47"/>
        <pc:sldMkLst>
          <pc:docMk/>
          <pc:sldMk cId="2296921412" sldId="281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296921412" sldId="281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296921412" sldId="281"/>
            <ac:spMk id="5" creationId="{65AF90BB-BAD7-E942-B63D-57AE5AC809B8}"/>
          </ac:spMkLst>
        </pc:spChg>
      </pc:sldChg>
      <pc:sldChg chg="delSp modSp add del mod modClrScheme chgLayout">
        <pc:chgData name="ひろこ 大林" userId="a75e8ac417f16e37" providerId="LiveId" clId="{54F2179E-7174-4652-BBA3-49E70607D96B}" dt="2024-03-04T05:43:52.731" v="586" actId="47"/>
        <pc:sldMkLst>
          <pc:docMk/>
          <pc:sldMk cId="1848729196" sldId="282"/>
        </pc:sldMkLst>
        <pc:spChg chg="del">
          <ac:chgData name="ひろこ 大林" userId="a75e8ac417f16e37" providerId="LiveId" clId="{54F2179E-7174-4652-BBA3-49E70607D96B}" dt="2024-03-04T04:49:12.007" v="10" actId="700"/>
          <ac:spMkLst>
            <pc:docMk/>
            <pc:sldMk cId="1848729196" sldId="282"/>
            <ac:spMk id="2" creationId="{0951140B-41E7-104E-8A65-E7E63C380CDC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848729196" sldId="282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848729196" sldId="282"/>
            <ac:spMk id="5" creationId="{282DE27F-3B29-864E-B868-FF2C52533E94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848729196" sldId="282"/>
            <ac:spMk id="6" creationId="{8FECB149-9740-A249-B0AB-8C031115FE04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5:43:52.731" v="586" actId="47"/>
        <pc:sldMkLst>
          <pc:docMk/>
          <pc:sldMk cId="3414061905" sldId="284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414061905" sldId="284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414061905" sldId="284"/>
            <ac:spMk id="5" creationId="{65AF90BB-BAD7-E942-B63D-57AE5AC809B8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5:43:52.731" v="586" actId="47"/>
        <pc:sldMkLst>
          <pc:docMk/>
          <pc:sldMk cId="2427078627" sldId="285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427078627" sldId="285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427078627" sldId="285"/>
            <ac:spMk id="5" creationId="{65AF90BB-BAD7-E942-B63D-57AE5AC809B8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5:43:52.731" v="586" actId="47"/>
        <pc:sldMkLst>
          <pc:docMk/>
          <pc:sldMk cId="2557151776" sldId="286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557151776" sldId="286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557151776" sldId="286"/>
            <ac:spMk id="5" creationId="{65AF90BB-BAD7-E942-B63D-57AE5AC809B8}"/>
          </ac:spMkLst>
        </pc:spChg>
      </pc:sldChg>
      <pc:sldChg chg="addSp delSp modSp add mod ord modClrScheme chgLayout">
        <pc:chgData name="ひろこ 大林" userId="a75e8ac417f16e37" providerId="LiveId" clId="{54F2179E-7174-4652-BBA3-49E70607D96B}" dt="2024-03-04T08:08:56.479" v="2441" actId="1076"/>
        <pc:sldMkLst>
          <pc:docMk/>
          <pc:sldMk cId="4156054780" sldId="287"/>
        </pc:sldMkLst>
        <pc:spChg chg="add mod ord">
          <ac:chgData name="ひろこ 大林" userId="a75e8ac417f16e37" providerId="LiveId" clId="{54F2179E-7174-4652-BBA3-49E70607D96B}" dt="2024-03-04T05:57:29.661" v="717" actId="20577"/>
          <ac:spMkLst>
            <pc:docMk/>
            <pc:sldMk cId="4156054780" sldId="287"/>
            <ac:spMk id="2" creationId="{A0731E11-0F10-36E2-DF21-B9DF35D66625}"/>
          </ac:spMkLst>
        </pc:spChg>
        <pc:spChg chg="add mod">
          <ac:chgData name="ひろこ 大林" userId="a75e8ac417f16e37" providerId="LiveId" clId="{54F2179E-7174-4652-BBA3-49E70607D96B}" dt="2024-03-04T06:18:28.492" v="1132" actId="20577"/>
          <ac:spMkLst>
            <pc:docMk/>
            <pc:sldMk cId="4156054780" sldId="287"/>
            <ac:spMk id="3" creationId="{0CF18948-6336-5E0E-6F64-CB79F18CA05D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4156054780" sldId="287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4156054780" sldId="287"/>
            <ac:spMk id="5" creationId="{65AF90BB-BAD7-E942-B63D-57AE5AC809B8}"/>
          </ac:spMkLst>
        </pc:spChg>
        <pc:spChg chg="del">
          <ac:chgData name="ひろこ 大林" userId="a75e8ac417f16e37" providerId="LiveId" clId="{54F2179E-7174-4652-BBA3-49E70607D96B}" dt="2024-03-04T05:44:02.995" v="587" actId="478"/>
          <ac:spMkLst>
            <pc:docMk/>
            <pc:sldMk cId="4156054780" sldId="287"/>
            <ac:spMk id="14" creationId="{7E7A0932-907D-544F-BF51-C5BB92F1B46D}"/>
          </ac:spMkLst>
        </pc:spChg>
        <pc:spChg chg="mod">
          <ac:chgData name="ひろこ 大林" userId="a75e8ac417f16e37" providerId="LiveId" clId="{54F2179E-7174-4652-BBA3-49E70607D96B}" dt="2024-03-04T08:08:56.479" v="2441" actId="1076"/>
          <ac:spMkLst>
            <pc:docMk/>
            <pc:sldMk cId="4156054780" sldId="287"/>
            <ac:spMk id="15" creationId="{FA4C5995-394D-F140-9836-F4DD12329B4A}"/>
          </ac:spMkLst>
        </pc:spChg>
        <pc:spChg chg="mod">
          <ac:chgData name="ひろこ 大林" userId="a75e8ac417f16e37" providerId="LiveId" clId="{54F2179E-7174-4652-BBA3-49E70607D96B}" dt="2024-03-04T08:08:56.479" v="2441" actId="1076"/>
          <ac:spMkLst>
            <pc:docMk/>
            <pc:sldMk cId="4156054780" sldId="287"/>
            <ac:spMk id="16" creationId="{1F667396-0821-1840-9A68-066B4A85D0B7}"/>
          </ac:spMkLst>
        </pc:spChg>
        <pc:spChg chg="mod">
          <ac:chgData name="ひろこ 大林" userId="a75e8ac417f16e37" providerId="LiveId" clId="{54F2179E-7174-4652-BBA3-49E70607D96B}" dt="2024-03-04T05:50:29.253" v="618" actId="404"/>
          <ac:spMkLst>
            <pc:docMk/>
            <pc:sldMk cId="4156054780" sldId="287"/>
            <ac:spMk id="17" creationId="{03449899-C2C7-404E-A7CC-5D3CFA76F661}"/>
          </ac:spMkLst>
        </pc:spChg>
        <pc:spChg chg="del">
          <ac:chgData name="ひろこ 大林" userId="a75e8ac417f16e37" providerId="LiveId" clId="{54F2179E-7174-4652-BBA3-49E70607D96B}" dt="2024-03-04T05:44:04.008" v="588" actId="478"/>
          <ac:spMkLst>
            <pc:docMk/>
            <pc:sldMk cId="4156054780" sldId="287"/>
            <ac:spMk id="19" creationId="{E472118F-9F86-8C40-BA4B-7F2EADC3979B}"/>
          </ac:spMkLst>
        </pc:spChg>
        <pc:grpChg chg="mod">
          <ac:chgData name="ひろこ 大林" userId="a75e8ac417f16e37" providerId="LiveId" clId="{54F2179E-7174-4652-BBA3-49E70607D96B}" dt="2024-03-04T05:52:41.064" v="623" actId="12788"/>
          <ac:grpSpMkLst>
            <pc:docMk/>
            <pc:sldMk cId="4156054780" sldId="287"/>
            <ac:grpSpMk id="8" creationId="{AD2DFAD3-086C-5949-8531-541548E98106}"/>
          </ac:grpSpMkLst>
        </pc:grpChg>
        <pc:graphicFrameChg chg="mod">
          <ac:chgData name="ひろこ 大林" userId="a75e8ac417f16e37" providerId="LiveId" clId="{54F2179E-7174-4652-BBA3-49E70607D96B}" dt="2024-03-04T05:51:07.817" v="620" actId="692"/>
          <ac:graphicFrameMkLst>
            <pc:docMk/>
            <pc:sldMk cId="4156054780" sldId="287"/>
            <ac:graphicFrameMk id="13" creationId="{58A8E2A7-5143-8346-90EA-97BCE362381D}"/>
          </ac:graphicFrameMkLst>
        </pc:graphicFrameChg>
      </pc:sldChg>
      <pc:sldChg chg="delSp modSp add del mod modClrScheme chgLayout">
        <pc:chgData name="ひろこ 大林" userId="a75e8ac417f16e37" providerId="LiveId" clId="{54F2179E-7174-4652-BBA3-49E70607D96B}" dt="2024-03-04T05:58:14.337" v="722" actId="47"/>
        <pc:sldMkLst>
          <pc:docMk/>
          <pc:sldMk cId="3790112545" sldId="288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790112545" sldId="288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790112545" sldId="288"/>
            <ac:spMk id="5" creationId="{65AF90BB-BAD7-E942-B63D-57AE5AC809B8}"/>
          </ac:spMkLst>
        </pc:spChg>
        <pc:spChg chg="del">
          <ac:chgData name="ひろこ 大林" userId="a75e8ac417f16e37" providerId="LiveId" clId="{54F2179E-7174-4652-BBA3-49E70607D96B}" dt="2024-03-04T04:49:12.007" v="10" actId="700"/>
          <ac:spMkLst>
            <pc:docMk/>
            <pc:sldMk cId="3790112545" sldId="288"/>
            <ac:spMk id="6" creationId="{4C7C60FB-0A17-7A4C-99A5-23CF2EA56C28}"/>
          </ac:spMkLst>
        </pc:spChg>
      </pc:sldChg>
      <pc:sldChg chg="delSp modSp add del mod modClrScheme chgLayout">
        <pc:chgData name="ひろこ 大林" userId="a75e8ac417f16e37" providerId="LiveId" clId="{54F2179E-7174-4652-BBA3-49E70607D96B}" dt="2024-03-04T05:58:14.337" v="722" actId="47"/>
        <pc:sldMkLst>
          <pc:docMk/>
          <pc:sldMk cId="2807412919" sldId="289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807412919" sldId="289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807412919" sldId="289"/>
            <ac:spMk id="5" creationId="{65AF90BB-BAD7-E942-B63D-57AE5AC809B8}"/>
          </ac:spMkLst>
        </pc:spChg>
        <pc:spChg chg="del">
          <ac:chgData name="ひろこ 大林" userId="a75e8ac417f16e37" providerId="LiveId" clId="{54F2179E-7174-4652-BBA3-49E70607D96B}" dt="2024-03-04T04:49:12.007" v="10" actId="700"/>
          <ac:spMkLst>
            <pc:docMk/>
            <pc:sldMk cId="2807412919" sldId="289"/>
            <ac:spMk id="6" creationId="{4C7C60FB-0A17-7A4C-99A5-23CF2EA56C28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6:05:03.297" v="824" actId="47"/>
        <pc:sldMkLst>
          <pc:docMk/>
          <pc:sldMk cId="2655310199" sldId="290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655310199" sldId="290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655310199" sldId="290"/>
            <ac:spMk id="5" creationId="{65AF90BB-BAD7-E942-B63D-57AE5AC809B8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6:05:03.297" v="824" actId="47"/>
        <pc:sldMkLst>
          <pc:docMk/>
          <pc:sldMk cId="3154992340" sldId="291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154992340" sldId="291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154992340" sldId="291"/>
            <ac:spMk id="5" creationId="{65AF90BB-BAD7-E942-B63D-57AE5AC809B8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6:05:03.297" v="824" actId="47"/>
        <pc:sldMkLst>
          <pc:docMk/>
          <pc:sldMk cId="2006381430" sldId="292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006381430" sldId="292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006381430" sldId="292"/>
            <ac:spMk id="5" creationId="{65AF90BB-BAD7-E942-B63D-57AE5AC809B8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6:05:03.297" v="824" actId="47"/>
        <pc:sldMkLst>
          <pc:docMk/>
          <pc:sldMk cId="57147522" sldId="293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57147522" sldId="293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57147522" sldId="293"/>
            <ac:spMk id="5" creationId="{282DE27F-3B29-864E-B868-FF2C52533E94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57147522" sldId="293"/>
            <ac:spMk id="6" creationId="{8FECB149-9740-A249-B0AB-8C031115FE04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6:05:03.297" v="824" actId="47"/>
        <pc:sldMkLst>
          <pc:docMk/>
          <pc:sldMk cId="4257209851" sldId="294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4257209851" sldId="294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4257209851" sldId="294"/>
            <ac:spMk id="5" creationId="{282DE27F-3B29-864E-B868-FF2C52533E94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4257209851" sldId="294"/>
            <ac:spMk id="6" creationId="{8FECB149-9740-A249-B0AB-8C031115FE04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6:05:03.297" v="824" actId="47"/>
        <pc:sldMkLst>
          <pc:docMk/>
          <pc:sldMk cId="2496528131" sldId="295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496528131" sldId="295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496528131" sldId="295"/>
            <ac:spMk id="5" creationId="{282DE27F-3B29-864E-B868-FF2C52533E94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496528131" sldId="295"/>
            <ac:spMk id="6" creationId="{8FECB149-9740-A249-B0AB-8C031115FE04}"/>
          </ac:spMkLst>
        </pc:spChg>
      </pc:sldChg>
      <pc:sldChg chg="delSp modSp add del mod modClrScheme chgLayout">
        <pc:chgData name="ひろこ 大林" userId="a75e8ac417f16e37" providerId="LiveId" clId="{54F2179E-7174-4652-BBA3-49E70607D96B}" dt="2024-03-04T06:19:08.409" v="1134" actId="47"/>
        <pc:sldMkLst>
          <pc:docMk/>
          <pc:sldMk cId="3133630369" sldId="296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133630369" sldId="296"/>
            <ac:spMk id="2" creationId="{5CED0F5E-D613-F045-A8A0-D3026FBEF02C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133630369" sldId="296"/>
            <ac:spMk id="4" creationId="{31CC3814-18CC-2441-BA51-C09536386425}"/>
          </ac:spMkLst>
        </pc:spChg>
        <pc:spChg chg="del">
          <ac:chgData name="ひろこ 大林" userId="a75e8ac417f16e37" providerId="LiveId" clId="{54F2179E-7174-4652-BBA3-49E70607D96B}" dt="2024-03-04T04:49:12.007" v="10" actId="700"/>
          <ac:spMkLst>
            <pc:docMk/>
            <pc:sldMk cId="3133630369" sldId="296"/>
            <ac:spMk id="7" creationId="{990AEB46-8DDC-0B45-A86E-9CA7E0DF949F}"/>
          </ac:spMkLst>
        </pc:spChg>
      </pc:sldChg>
      <pc:sldChg chg="modSp add del mod ord modClrScheme chgLayout">
        <pc:chgData name="ひろこ 大林" userId="a75e8ac417f16e37" providerId="LiveId" clId="{54F2179E-7174-4652-BBA3-49E70607D96B}" dt="2024-03-04T06:26:45.515" v="1245" actId="47"/>
        <pc:sldMkLst>
          <pc:docMk/>
          <pc:sldMk cId="3011612529" sldId="297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011612529" sldId="297"/>
            <ac:spMk id="2" creationId="{E50F329B-DC76-AB44-B645-0D7F5FB5855A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011612529" sldId="297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6:24:20.529" v="1201" actId="27636"/>
          <ac:spMkLst>
            <pc:docMk/>
            <pc:sldMk cId="3011612529" sldId="297"/>
            <ac:spMk id="6" creationId="{8FECB149-9740-A249-B0AB-8C031115FE04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7:32:08.933" v="1796" actId="47"/>
        <pc:sldMkLst>
          <pc:docMk/>
          <pc:sldMk cId="2526357498" sldId="298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526357498" sldId="298"/>
            <ac:spMk id="4" creationId="{DDD5D065-7BBD-3B40-98E2-8E6918FE045E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526357498" sldId="298"/>
            <ac:spMk id="5" creationId="{65AF90BB-BAD7-E942-B63D-57AE5AC809B8}"/>
          </ac:spMkLst>
        </pc:spChg>
      </pc:sldChg>
      <pc:sldChg chg="delSp modSp add mod ord modClrScheme chgLayout">
        <pc:chgData name="ひろこ 大林" userId="a75e8ac417f16e37" providerId="LiveId" clId="{54F2179E-7174-4652-BBA3-49E70607D96B}" dt="2024-03-04T07:31:38.448" v="1792"/>
        <pc:sldMkLst>
          <pc:docMk/>
          <pc:sldMk cId="3996557759" sldId="299"/>
        </pc:sldMkLst>
        <pc:spChg chg="mod ord">
          <ac:chgData name="ひろこ 大林" userId="a75e8ac417f16e37" providerId="LiveId" clId="{54F2179E-7174-4652-BBA3-49E70607D96B}" dt="2024-03-04T06:38:57.107" v="1424" actId="20577"/>
          <ac:spMkLst>
            <pc:docMk/>
            <pc:sldMk cId="3996557759" sldId="299"/>
            <ac:spMk id="3" creationId="{8757964D-AF8D-7F4D-A4DD-2241CA40E32C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996557759" sldId="299"/>
            <ac:spMk id="4" creationId="{31CC3814-18CC-2441-BA51-C09536386425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996557759" sldId="299"/>
            <ac:spMk id="8" creationId="{95CB8E8A-162B-9541-B728-29F83490044C}"/>
          </ac:spMkLst>
        </pc:spChg>
        <pc:spChg chg="mod">
          <ac:chgData name="ひろこ 大林" userId="a75e8ac417f16e37" providerId="LiveId" clId="{54F2179E-7174-4652-BBA3-49E70607D96B}" dt="2024-03-04T06:29:55.177" v="1281" actId="207"/>
          <ac:spMkLst>
            <pc:docMk/>
            <pc:sldMk cId="3996557759" sldId="299"/>
            <ac:spMk id="12" creationId="{B4E98BFE-0166-AE4C-8952-64D9A7FBC9FC}"/>
          </ac:spMkLst>
        </pc:spChg>
        <pc:spChg chg="mod">
          <ac:chgData name="ひろこ 大林" userId="a75e8ac417f16e37" providerId="LiveId" clId="{54F2179E-7174-4652-BBA3-49E70607D96B}" dt="2024-03-04T06:29:55.177" v="1281" actId="207"/>
          <ac:spMkLst>
            <pc:docMk/>
            <pc:sldMk cId="3996557759" sldId="299"/>
            <ac:spMk id="14" creationId="{EC98CCB3-EE55-C848-B66C-99854AA76B96}"/>
          </ac:spMkLst>
        </pc:spChg>
        <pc:spChg chg="mod">
          <ac:chgData name="ひろこ 大林" userId="a75e8ac417f16e37" providerId="LiveId" clId="{54F2179E-7174-4652-BBA3-49E70607D96B}" dt="2024-03-04T06:38:37.919" v="1421" actId="122"/>
          <ac:spMkLst>
            <pc:docMk/>
            <pc:sldMk cId="3996557759" sldId="299"/>
            <ac:spMk id="15" creationId="{BB8042A2-AFE5-194E-9776-E5D42FE4A3B0}"/>
          </ac:spMkLst>
        </pc:spChg>
        <pc:spChg chg="del mod">
          <ac:chgData name="ひろこ 大林" userId="a75e8ac417f16e37" providerId="LiveId" clId="{54F2179E-7174-4652-BBA3-49E70607D96B}" dt="2024-03-04T06:35:53.367" v="1402" actId="478"/>
          <ac:spMkLst>
            <pc:docMk/>
            <pc:sldMk cId="3996557759" sldId="299"/>
            <ac:spMk id="16" creationId="{721C5148-BD5D-E046-811B-94E65E573E13}"/>
          </ac:spMkLst>
        </pc:spChg>
        <pc:spChg chg="mod">
          <ac:chgData name="ひろこ 大林" userId="a75e8ac417f16e37" providerId="LiveId" clId="{54F2179E-7174-4652-BBA3-49E70607D96B}" dt="2024-03-04T06:38:22.905" v="1420" actId="1076"/>
          <ac:spMkLst>
            <pc:docMk/>
            <pc:sldMk cId="3996557759" sldId="299"/>
            <ac:spMk id="18" creationId="{C4CE2507-E136-B742-A1B4-F18640BF60FC}"/>
          </ac:spMkLst>
        </pc:spChg>
        <pc:spChg chg="mod">
          <ac:chgData name="ひろこ 大林" userId="a75e8ac417f16e37" providerId="LiveId" clId="{54F2179E-7174-4652-BBA3-49E70607D96B}" dt="2024-03-04T06:38:37.919" v="1421" actId="122"/>
          <ac:spMkLst>
            <pc:docMk/>
            <pc:sldMk cId="3996557759" sldId="299"/>
            <ac:spMk id="21" creationId="{36ECF6BA-EC42-AB42-9D5B-2B6095A69165}"/>
          </ac:spMkLst>
        </pc:spChg>
        <pc:spChg chg="del mod">
          <ac:chgData name="ひろこ 大林" userId="a75e8ac417f16e37" providerId="LiveId" clId="{54F2179E-7174-4652-BBA3-49E70607D96B}" dt="2024-03-04T06:35:53.367" v="1402" actId="478"/>
          <ac:spMkLst>
            <pc:docMk/>
            <pc:sldMk cId="3996557759" sldId="299"/>
            <ac:spMk id="22" creationId="{51ABC4A4-4317-1040-B9DA-726B7DD206C6}"/>
          </ac:spMkLst>
        </pc:spChg>
        <pc:spChg chg="mod">
          <ac:chgData name="ひろこ 大林" userId="a75e8ac417f16e37" providerId="LiveId" clId="{54F2179E-7174-4652-BBA3-49E70607D96B}" dt="2024-03-04T06:38:22.905" v="1420" actId="1076"/>
          <ac:spMkLst>
            <pc:docMk/>
            <pc:sldMk cId="3996557759" sldId="299"/>
            <ac:spMk id="23" creationId="{3051E8F7-A244-BA48-9BA3-0091D38929BE}"/>
          </ac:spMkLst>
        </pc:spChg>
        <pc:spChg chg="mod">
          <ac:chgData name="ひろこ 大林" userId="a75e8ac417f16e37" providerId="LiveId" clId="{54F2179E-7174-4652-BBA3-49E70607D96B}" dt="2024-03-04T06:38:37.919" v="1421" actId="122"/>
          <ac:spMkLst>
            <pc:docMk/>
            <pc:sldMk cId="3996557759" sldId="299"/>
            <ac:spMk id="24" creationId="{43B4FADB-5105-FE42-8EE1-FCDA9FCD8DCA}"/>
          </ac:spMkLst>
        </pc:spChg>
        <pc:spChg chg="del mod">
          <ac:chgData name="ひろこ 大林" userId="a75e8ac417f16e37" providerId="LiveId" clId="{54F2179E-7174-4652-BBA3-49E70607D96B}" dt="2024-03-04T06:35:53.367" v="1402" actId="478"/>
          <ac:spMkLst>
            <pc:docMk/>
            <pc:sldMk cId="3996557759" sldId="299"/>
            <ac:spMk id="25" creationId="{5C8C25B8-9F2D-C84B-BE1F-67E4465C9567}"/>
          </ac:spMkLst>
        </pc:spChg>
        <pc:spChg chg="mod">
          <ac:chgData name="ひろこ 大林" userId="a75e8ac417f16e37" providerId="LiveId" clId="{54F2179E-7174-4652-BBA3-49E70607D96B}" dt="2024-03-04T06:38:22.905" v="1420" actId="1076"/>
          <ac:spMkLst>
            <pc:docMk/>
            <pc:sldMk cId="3996557759" sldId="299"/>
            <ac:spMk id="26" creationId="{B2A8661C-DD27-FB4C-BE4D-F1AB06E3FCC7}"/>
          </ac:spMkLst>
        </pc:spChg>
        <pc:cxnChg chg="mod">
          <ac:chgData name="ひろこ 大林" userId="a75e8ac417f16e37" providerId="LiveId" clId="{54F2179E-7174-4652-BBA3-49E70607D96B}" dt="2024-03-04T06:37:24.991" v="1415" actId="692"/>
          <ac:cxnSpMkLst>
            <pc:docMk/>
            <pc:sldMk cId="3996557759" sldId="299"/>
            <ac:cxnSpMk id="7" creationId="{354A6E61-C842-344B-A40E-B46D5A1AD222}"/>
          </ac:cxnSpMkLst>
        </pc:cxnChg>
        <pc:cxnChg chg="mod">
          <ac:chgData name="ひろこ 大林" userId="a75e8ac417f16e37" providerId="LiveId" clId="{54F2179E-7174-4652-BBA3-49E70607D96B}" dt="2024-03-04T06:38:01.074" v="1418" actId="692"/>
          <ac:cxnSpMkLst>
            <pc:docMk/>
            <pc:sldMk cId="3996557759" sldId="299"/>
            <ac:cxnSpMk id="27" creationId="{420A4A9E-1B70-B047-8D3C-A037DA2465E7}"/>
          </ac:cxnSpMkLst>
        </pc:cxnChg>
        <pc:cxnChg chg="mod">
          <ac:chgData name="ひろこ 大林" userId="a75e8ac417f16e37" providerId="LiveId" clId="{54F2179E-7174-4652-BBA3-49E70607D96B}" dt="2024-03-04T06:37:31.701" v="1416" actId="108"/>
          <ac:cxnSpMkLst>
            <pc:docMk/>
            <pc:sldMk cId="3996557759" sldId="299"/>
            <ac:cxnSpMk id="28" creationId="{C363C850-8F3D-7747-96E6-141109241A62}"/>
          </ac:cxnSpMkLst>
        </pc:cxnChg>
      </pc:sldChg>
      <pc:sldChg chg="addSp delSp modSp add mod ord modClrScheme chgLayout">
        <pc:chgData name="ひろこ 大林" userId="a75e8ac417f16e37" providerId="LiveId" clId="{54F2179E-7174-4652-BBA3-49E70607D96B}" dt="2024-03-04T08:23:50.585" v="2739" actId="20577"/>
        <pc:sldMkLst>
          <pc:docMk/>
          <pc:sldMk cId="3545280157" sldId="300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545280157" sldId="300"/>
            <ac:spMk id="3" creationId="{F68757BF-94BF-5040-935B-2FC0EAF9FB21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3545280157" sldId="300"/>
            <ac:spMk id="4" creationId="{076BDFBF-1577-3F48-A6C4-31D114E045EC}"/>
          </ac:spMkLst>
        </pc:spChg>
        <pc:spChg chg="mod ord">
          <ac:chgData name="ひろこ 大林" userId="a75e8ac417f16e37" providerId="LiveId" clId="{54F2179E-7174-4652-BBA3-49E70607D96B}" dt="2024-03-04T08:23:50.585" v="2739" actId="20577"/>
          <ac:spMkLst>
            <pc:docMk/>
            <pc:sldMk cId="3545280157" sldId="300"/>
            <ac:spMk id="5" creationId="{93261D52-49B3-C645-BAE2-273F90A8C46A}"/>
          </ac:spMkLst>
        </pc:spChg>
        <pc:spChg chg="add del mod">
          <ac:chgData name="ひろこ 大林" userId="a75e8ac417f16e37" providerId="LiveId" clId="{54F2179E-7174-4652-BBA3-49E70607D96B}" dt="2024-03-04T06:45:57.949" v="1487" actId="478"/>
          <ac:spMkLst>
            <pc:docMk/>
            <pc:sldMk cId="3545280157" sldId="300"/>
            <ac:spMk id="6" creationId="{83759E83-674F-3E1E-E69B-422A6A7EB306}"/>
          </ac:spMkLst>
        </pc:spChg>
        <pc:spChg chg="del">
          <ac:chgData name="ひろこ 大林" userId="a75e8ac417f16e37" providerId="LiveId" clId="{54F2179E-7174-4652-BBA3-49E70607D96B}" dt="2024-03-04T05:58:30.162" v="726" actId="478"/>
          <ac:spMkLst>
            <pc:docMk/>
            <pc:sldMk cId="3545280157" sldId="300"/>
            <ac:spMk id="8" creationId="{AC799605-DBD6-9F4B-817F-7BB52811E9CE}"/>
          </ac:spMkLst>
        </pc:spChg>
        <pc:spChg chg="del">
          <ac:chgData name="ひろこ 大林" userId="a75e8ac417f16e37" providerId="LiveId" clId="{54F2179E-7174-4652-BBA3-49E70607D96B}" dt="2024-03-04T05:58:28.786" v="725" actId="478"/>
          <ac:spMkLst>
            <pc:docMk/>
            <pc:sldMk cId="3545280157" sldId="300"/>
            <ac:spMk id="9" creationId="{07D42556-0253-8647-B9F5-235B363D7643}"/>
          </ac:spMkLst>
        </pc:spChg>
        <pc:graphicFrameChg chg="add del mod modGraphic">
          <ac:chgData name="ひろこ 大林" userId="a75e8ac417f16e37" providerId="LiveId" clId="{54F2179E-7174-4652-BBA3-49E70607D96B}" dt="2024-03-04T06:42:38.576" v="1431" actId="478"/>
          <ac:graphicFrameMkLst>
            <pc:docMk/>
            <pc:sldMk cId="3545280157" sldId="300"/>
            <ac:graphicFrameMk id="2" creationId="{342368A6-9B9D-E989-C43B-AAABA48C8FF5}"/>
          </ac:graphicFrameMkLst>
        </pc:graphicFrameChg>
        <pc:graphicFrameChg chg="add mod modGraphic">
          <ac:chgData name="ひろこ 大林" userId="a75e8ac417f16e37" providerId="LiveId" clId="{54F2179E-7174-4652-BBA3-49E70607D96B}" dt="2024-03-04T08:08:07.329" v="2430" actId="20577"/>
          <ac:graphicFrameMkLst>
            <pc:docMk/>
            <pc:sldMk cId="3545280157" sldId="300"/>
            <ac:graphicFrameMk id="21" creationId="{D7BA1FDD-963B-7DE8-33EE-D8DDF347FCD8}"/>
          </ac:graphicFrameMkLst>
        </pc:graphicFrameChg>
        <pc:graphicFrameChg chg="add mod">
          <ac:chgData name="ひろこ 大林" userId="a75e8ac417f16e37" providerId="LiveId" clId="{54F2179E-7174-4652-BBA3-49E70607D96B}" dt="2024-03-04T08:08:10.821" v="2431" actId="20577"/>
          <ac:graphicFrameMkLst>
            <pc:docMk/>
            <pc:sldMk cId="3545280157" sldId="300"/>
            <ac:graphicFrameMk id="22" creationId="{192FC6C5-BC8E-15CF-B617-916A0B2D9AB4}"/>
          </ac:graphicFrameMkLst>
        </pc:graphicFrameChg>
        <pc:graphicFrameChg chg="add mod">
          <ac:chgData name="ひろこ 大林" userId="a75e8ac417f16e37" providerId="LiveId" clId="{54F2179E-7174-4652-BBA3-49E70607D96B}" dt="2024-03-04T08:08:04.093" v="2429" actId="20577"/>
          <ac:graphicFrameMkLst>
            <pc:docMk/>
            <pc:sldMk cId="3545280157" sldId="300"/>
            <ac:graphicFrameMk id="23" creationId="{21AA2513-C358-387D-49AC-548A32D8052F}"/>
          </ac:graphicFrameMkLst>
        </pc:graphicFrameChg>
        <pc:graphicFrameChg chg="add mod">
          <ac:chgData name="ひろこ 大林" userId="a75e8ac417f16e37" providerId="LiveId" clId="{54F2179E-7174-4652-BBA3-49E70607D96B}" dt="2024-03-04T08:08:13.320" v="2432" actId="20577"/>
          <ac:graphicFrameMkLst>
            <pc:docMk/>
            <pc:sldMk cId="3545280157" sldId="300"/>
            <ac:graphicFrameMk id="24" creationId="{ECA71BB5-1DEF-D9A9-37A3-4EE3D03D1DA0}"/>
          </ac:graphicFrameMkLst>
        </pc:graphicFrameChg>
        <pc:picChg chg="add del mod">
          <ac:chgData name="ひろこ 大林" userId="a75e8ac417f16e37" providerId="LiveId" clId="{54F2179E-7174-4652-BBA3-49E70607D96B}" dt="2024-03-04T06:45:52.820" v="1484" actId="478"/>
          <ac:picMkLst>
            <pc:docMk/>
            <pc:sldMk cId="3545280157" sldId="300"/>
            <ac:picMk id="10" creationId="{65F40421-C0A0-E472-2AD3-0A43E954B639}"/>
          </ac:picMkLst>
        </pc:picChg>
        <pc:picChg chg="add del mod">
          <ac:chgData name="ひろこ 大林" userId="a75e8ac417f16e37" providerId="LiveId" clId="{54F2179E-7174-4652-BBA3-49E70607D96B}" dt="2024-03-04T06:45:53.586" v="1485" actId="478"/>
          <ac:picMkLst>
            <pc:docMk/>
            <pc:sldMk cId="3545280157" sldId="300"/>
            <ac:picMk id="12" creationId="{4DD16300-D94E-B1E0-5CC8-9F2883A4C84C}"/>
          </ac:picMkLst>
        </pc:picChg>
        <pc:picChg chg="add del mod">
          <ac:chgData name="ひろこ 大林" userId="a75e8ac417f16e37" providerId="LiveId" clId="{54F2179E-7174-4652-BBA3-49E70607D96B}" dt="2024-03-04T06:45:54.572" v="1486" actId="478"/>
          <ac:picMkLst>
            <pc:docMk/>
            <pc:sldMk cId="3545280157" sldId="300"/>
            <ac:picMk id="14" creationId="{1CCD25F8-CCC7-08EB-C629-1F4DF9E64265}"/>
          </ac:picMkLst>
        </pc:picChg>
        <pc:picChg chg="add del mod">
          <ac:chgData name="ひろこ 大林" userId="a75e8ac417f16e37" providerId="LiveId" clId="{54F2179E-7174-4652-BBA3-49E70607D96B}" dt="2024-03-04T06:45:45.779" v="1480" actId="478"/>
          <ac:picMkLst>
            <pc:docMk/>
            <pc:sldMk cId="3545280157" sldId="300"/>
            <ac:picMk id="16" creationId="{09EEF2B0-A564-5E8F-F534-37276E5C0FBF}"/>
          </ac:picMkLst>
        </pc:picChg>
        <pc:picChg chg="add del mod">
          <ac:chgData name="ひろこ 大林" userId="a75e8ac417f16e37" providerId="LiveId" clId="{54F2179E-7174-4652-BBA3-49E70607D96B}" dt="2024-03-04T06:45:46.576" v="1481" actId="478"/>
          <ac:picMkLst>
            <pc:docMk/>
            <pc:sldMk cId="3545280157" sldId="300"/>
            <ac:picMk id="18" creationId="{8824BD72-C92C-F1E2-E02B-57B8A636193E}"/>
          </ac:picMkLst>
        </pc:picChg>
        <pc:picChg chg="add del mod">
          <ac:chgData name="ひろこ 大林" userId="a75e8ac417f16e37" providerId="LiveId" clId="{54F2179E-7174-4652-BBA3-49E70607D96B}" dt="2024-03-04T06:45:12.997" v="1470" actId="478"/>
          <ac:picMkLst>
            <pc:docMk/>
            <pc:sldMk cId="3545280157" sldId="300"/>
            <ac:picMk id="20" creationId="{56C9A6F2-27E3-12EC-20CC-CEF323469047}"/>
          </ac:picMkLst>
        </pc:picChg>
      </pc:sldChg>
      <pc:sldChg chg="modSp add del mod modClrScheme chgLayout">
        <pc:chgData name="ひろこ 大林" userId="a75e8ac417f16e37" providerId="LiveId" clId="{54F2179E-7174-4652-BBA3-49E70607D96B}" dt="2024-03-04T06:19:08.409" v="1134" actId="47"/>
        <pc:sldMkLst>
          <pc:docMk/>
          <pc:sldMk cId="15701279" sldId="301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701279" sldId="301"/>
            <ac:spMk id="3" creationId="{F68757BF-94BF-5040-935B-2FC0EAF9FB21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701279" sldId="301"/>
            <ac:spMk id="4" creationId="{076BDFBF-1577-3F48-A6C4-31D114E045EC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15701279" sldId="301"/>
            <ac:spMk id="5" creationId="{93261D52-49B3-C645-BAE2-273F90A8C46A}"/>
          </ac:spMkLst>
        </pc:spChg>
      </pc:sldChg>
      <pc:sldChg chg="modSp add del mod modClrScheme chgLayout">
        <pc:chgData name="ひろこ 大林" userId="a75e8ac417f16e37" providerId="LiveId" clId="{54F2179E-7174-4652-BBA3-49E70607D96B}" dt="2024-03-04T06:19:08.409" v="1134" actId="47"/>
        <pc:sldMkLst>
          <pc:docMk/>
          <pc:sldMk cId="2830578978" sldId="302"/>
        </pc:sldMkLst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830578978" sldId="302"/>
            <ac:spMk id="3" creationId="{F68757BF-94BF-5040-935B-2FC0EAF9FB21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830578978" sldId="302"/>
            <ac:spMk id="4" creationId="{076BDFBF-1577-3F48-A6C4-31D114E045EC}"/>
          </ac:spMkLst>
        </pc:spChg>
        <pc:spChg chg="mod ord">
          <ac:chgData name="ひろこ 大林" userId="a75e8ac417f16e37" providerId="LiveId" clId="{54F2179E-7174-4652-BBA3-49E70607D96B}" dt="2024-03-04T04:51:27.117" v="64" actId="700"/>
          <ac:spMkLst>
            <pc:docMk/>
            <pc:sldMk cId="2830578978" sldId="302"/>
            <ac:spMk id="5" creationId="{93261D52-49B3-C645-BAE2-273F90A8C46A}"/>
          </ac:spMkLst>
        </pc:spChg>
        <pc:spChg chg="mod">
          <ac:chgData name="ひろこ 大林" userId="a75e8ac417f16e37" providerId="LiveId" clId="{54F2179E-7174-4652-BBA3-49E70607D96B}" dt="2024-03-04T06:18:01.886" v="1123" actId="1076"/>
          <ac:spMkLst>
            <pc:docMk/>
            <pc:sldMk cId="2830578978" sldId="302"/>
            <ac:spMk id="9" creationId="{07D42556-0253-8647-B9F5-235B363D7643}"/>
          </ac:spMkLst>
        </pc:spChg>
      </pc:sldChg>
      <pc:sldChg chg="modSp add mod ord">
        <pc:chgData name="ひろこ 大林" userId="a75e8ac417f16e37" providerId="LiveId" clId="{54F2179E-7174-4652-BBA3-49E70607D96B}" dt="2024-03-04T07:56:21.154" v="2099"/>
        <pc:sldMkLst>
          <pc:docMk/>
          <pc:sldMk cId="1243811228" sldId="303"/>
        </pc:sldMkLst>
        <pc:spChg chg="mod">
          <ac:chgData name="ひろこ 大林" userId="a75e8ac417f16e37" providerId="LiveId" clId="{54F2179E-7174-4652-BBA3-49E70607D96B}" dt="2024-03-04T07:56:21.154" v="2099"/>
          <ac:spMkLst>
            <pc:docMk/>
            <pc:sldMk cId="1243811228" sldId="303"/>
            <ac:spMk id="3" creationId="{3056B862-C7F3-64C6-2747-0D3833EF9179}"/>
          </ac:spMkLst>
        </pc:spChg>
        <pc:spChg chg="mod">
          <ac:chgData name="ひろこ 大林" userId="a75e8ac417f16e37" providerId="LiveId" clId="{54F2179E-7174-4652-BBA3-49E70607D96B}" dt="2024-03-04T05:33:36.903" v="377" actId="207"/>
          <ac:spMkLst>
            <pc:docMk/>
            <pc:sldMk cId="1243811228" sldId="303"/>
            <ac:spMk id="10" creationId="{D902D40D-35F2-BE96-B517-FB049147F7FD}"/>
          </ac:spMkLst>
        </pc:spChg>
        <pc:spChg chg="mod">
          <ac:chgData name="ひろこ 大林" userId="a75e8ac417f16e37" providerId="LiveId" clId="{54F2179E-7174-4652-BBA3-49E70607D96B}" dt="2024-03-04T05:33:36.903" v="377" actId="207"/>
          <ac:spMkLst>
            <pc:docMk/>
            <pc:sldMk cId="1243811228" sldId="303"/>
            <ac:spMk id="14" creationId="{0BF3CB64-3987-546D-EF7B-0E9117697DF0}"/>
          </ac:spMkLst>
        </pc:spChg>
        <pc:spChg chg="mod">
          <ac:chgData name="ひろこ 大林" userId="a75e8ac417f16e37" providerId="LiveId" clId="{54F2179E-7174-4652-BBA3-49E70607D96B}" dt="2024-03-04T05:33:36.903" v="377" actId="207"/>
          <ac:spMkLst>
            <pc:docMk/>
            <pc:sldMk cId="1243811228" sldId="303"/>
            <ac:spMk id="18" creationId="{9180D682-332C-0F41-A8A0-105D5FEB145B}"/>
          </ac:spMkLst>
        </pc:spChg>
      </pc:sldChg>
      <pc:sldChg chg="addSp delSp modSp add mod ord">
        <pc:chgData name="ひろこ 大林" userId="a75e8ac417f16e37" providerId="LiveId" clId="{54F2179E-7174-4652-BBA3-49E70607D96B}" dt="2024-03-04T08:24:27.127" v="2762" actId="20577"/>
        <pc:sldMkLst>
          <pc:docMk/>
          <pc:sldMk cId="1504362384" sldId="304"/>
        </pc:sldMkLst>
        <pc:spChg chg="add mod">
          <ac:chgData name="ひろこ 大林" userId="a75e8ac417f16e37" providerId="LiveId" clId="{54F2179E-7174-4652-BBA3-49E70607D96B}" dt="2024-03-04T06:32:00.998" v="1304" actId="1076"/>
          <ac:spMkLst>
            <pc:docMk/>
            <pc:sldMk cId="1504362384" sldId="304"/>
            <ac:spMk id="2" creationId="{331CF972-3AB4-56DC-0FF5-3503F27BC292}"/>
          </ac:spMkLst>
        </pc:spChg>
        <pc:spChg chg="mod">
          <ac:chgData name="ひろこ 大林" userId="a75e8ac417f16e37" providerId="LiveId" clId="{54F2179E-7174-4652-BBA3-49E70607D96B}" dt="2024-03-04T07:56:27.137" v="2102" actId="20577"/>
          <ac:spMkLst>
            <pc:docMk/>
            <pc:sldMk cId="1504362384" sldId="304"/>
            <ac:spMk id="3" creationId="{4AE39A10-60E1-D60E-8F65-4969DDC902A3}"/>
          </ac:spMkLst>
        </pc:spChg>
        <pc:spChg chg="add mod">
          <ac:chgData name="ひろこ 大林" userId="a75e8ac417f16e37" providerId="LiveId" clId="{54F2179E-7174-4652-BBA3-49E70607D96B}" dt="2024-03-04T06:32:00.998" v="1304" actId="1076"/>
          <ac:spMkLst>
            <pc:docMk/>
            <pc:sldMk cId="1504362384" sldId="304"/>
            <ac:spMk id="4" creationId="{A330EC74-0F77-B50B-2F54-BC1CFC2CCCCB}"/>
          </ac:spMkLst>
        </pc:spChg>
        <pc:spChg chg="add mod">
          <ac:chgData name="ひろこ 大林" userId="a75e8ac417f16e37" providerId="LiveId" clId="{54F2179E-7174-4652-BBA3-49E70607D96B}" dt="2024-03-04T08:24:27.127" v="2762" actId="20577"/>
          <ac:spMkLst>
            <pc:docMk/>
            <pc:sldMk cId="1504362384" sldId="304"/>
            <ac:spMk id="5" creationId="{93B52070-EFB9-37A4-6CBE-616D341CAB27}"/>
          </ac:spMkLst>
        </pc:spChg>
        <pc:spChg chg="add mod">
          <ac:chgData name="ひろこ 大林" userId="a75e8ac417f16e37" providerId="LiveId" clId="{54F2179E-7174-4652-BBA3-49E70607D96B}" dt="2024-03-04T08:24:16.676" v="2752" actId="1076"/>
          <ac:spMkLst>
            <pc:docMk/>
            <pc:sldMk cId="1504362384" sldId="304"/>
            <ac:spMk id="6" creationId="{7B4B75CD-5C91-F6CE-CC7A-BDE3EE7541EA}"/>
          </ac:spMkLst>
        </pc:spChg>
        <pc:spChg chg="del">
          <ac:chgData name="ひろこ 大林" userId="a75e8ac417f16e37" providerId="LiveId" clId="{54F2179E-7174-4652-BBA3-49E70607D96B}" dt="2024-03-04T05:38:37.204" v="412" actId="478"/>
          <ac:spMkLst>
            <pc:docMk/>
            <pc:sldMk cId="1504362384" sldId="304"/>
            <ac:spMk id="7" creationId="{A6307603-856A-E764-6C4A-DB65A1B3DECD}"/>
          </ac:spMkLst>
        </pc:spChg>
        <pc:spChg chg="add mod">
          <ac:chgData name="ひろこ 大林" userId="a75e8ac417f16e37" providerId="LiveId" clId="{54F2179E-7174-4652-BBA3-49E70607D96B}" dt="2024-03-04T06:32:00.998" v="1304" actId="1076"/>
          <ac:spMkLst>
            <pc:docMk/>
            <pc:sldMk cId="1504362384" sldId="304"/>
            <ac:spMk id="8" creationId="{8EFD60A0-93EC-D6E4-A6AB-DD248CE14025}"/>
          </ac:spMkLst>
        </pc:spChg>
        <pc:spChg chg="add mod">
          <ac:chgData name="ひろこ 大林" userId="a75e8ac417f16e37" providerId="LiveId" clId="{54F2179E-7174-4652-BBA3-49E70607D96B}" dt="2024-03-04T07:33:49.640" v="1799" actId="404"/>
          <ac:spMkLst>
            <pc:docMk/>
            <pc:sldMk cId="1504362384" sldId="304"/>
            <ac:spMk id="9" creationId="{1879577E-F39A-C7F0-DCA1-68E243692487}"/>
          </ac:spMkLst>
        </pc:spChg>
        <pc:spChg chg="del">
          <ac:chgData name="ひろこ 大林" userId="a75e8ac417f16e37" providerId="LiveId" clId="{54F2179E-7174-4652-BBA3-49E70607D96B}" dt="2024-03-04T05:38:37.204" v="412" actId="478"/>
          <ac:spMkLst>
            <pc:docMk/>
            <pc:sldMk cId="1504362384" sldId="304"/>
            <ac:spMk id="10" creationId="{51125238-4B94-CC00-31F0-CF94A6544E4E}"/>
          </ac:spMkLst>
        </pc:spChg>
        <pc:spChg chg="del">
          <ac:chgData name="ひろこ 大林" userId="a75e8ac417f16e37" providerId="LiveId" clId="{54F2179E-7174-4652-BBA3-49E70607D96B}" dt="2024-03-04T05:38:37.204" v="412" actId="478"/>
          <ac:spMkLst>
            <pc:docMk/>
            <pc:sldMk cId="1504362384" sldId="304"/>
            <ac:spMk id="11" creationId="{EE180A63-D3AF-9FF1-93FD-07DA602666D8}"/>
          </ac:spMkLst>
        </pc:spChg>
        <pc:spChg chg="add mod">
          <ac:chgData name="ひろこ 大林" userId="a75e8ac417f16e37" providerId="LiveId" clId="{54F2179E-7174-4652-BBA3-49E70607D96B}" dt="2024-03-04T06:32:00.998" v="1304" actId="1076"/>
          <ac:spMkLst>
            <pc:docMk/>
            <pc:sldMk cId="1504362384" sldId="304"/>
            <ac:spMk id="12" creationId="{457E9F59-0EF7-56CD-A810-191E1893F407}"/>
          </ac:spMkLst>
        </pc:spChg>
        <pc:spChg chg="del">
          <ac:chgData name="ひろこ 大林" userId="a75e8ac417f16e37" providerId="LiveId" clId="{54F2179E-7174-4652-BBA3-49E70607D96B}" dt="2024-03-04T05:38:37.204" v="412" actId="478"/>
          <ac:spMkLst>
            <pc:docMk/>
            <pc:sldMk cId="1504362384" sldId="304"/>
            <ac:spMk id="14" creationId="{C44A8E89-2044-D32E-ED28-BC7068C109AE}"/>
          </ac:spMkLst>
        </pc:spChg>
        <pc:spChg chg="del">
          <ac:chgData name="ひろこ 大林" userId="a75e8ac417f16e37" providerId="LiveId" clId="{54F2179E-7174-4652-BBA3-49E70607D96B}" dt="2024-03-04T05:38:37.204" v="412" actId="478"/>
          <ac:spMkLst>
            <pc:docMk/>
            <pc:sldMk cId="1504362384" sldId="304"/>
            <ac:spMk id="15" creationId="{DD024D09-320C-B30B-BDF7-202BDE645B0C}"/>
          </ac:spMkLst>
        </pc:spChg>
        <pc:spChg chg="del">
          <ac:chgData name="ひろこ 大林" userId="a75e8ac417f16e37" providerId="LiveId" clId="{54F2179E-7174-4652-BBA3-49E70607D96B}" dt="2024-03-04T05:38:37.204" v="412" actId="478"/>
          <ac:spMkLst>
            <pc:docMk/>
            <pc:sldMk cId="1504362384" sldId="304"/>
            <ac:spMk id="18" creationId="{4EC44CEE-7A2E-701D-2BAA-7FEDE1FCE96F}"/>
          </ac:spMkLst>
        </pc:spChg>
        <pc:spChg chg="del">
          <ac:chgData name="ひろこ 大林" userId="a75e8ac417f16e37" providerId="LiveId" clId="{54F2179E-7174-4652-BBA3-49E70607D96B}" dt="2024-03-04T05:38:37.204" v="412" actId="478"/>
          <ac:spMkLst>
            <pc:docMk/>
            <pc:sldMk cId="1504362384" sldId="304"/>
            <ac:spMk id="19" creationId="{769E8308-29C8-645F-D7FD-E560D1762BAB}"/>
          </ac:spMkLst>
        </pc:spChg>
        <pc:picChg chg="del">
          <ac:chgData name="ひろこ 大林" userId="a75e8ac417f16e37" providerId="LiveId" clId="{54F2179E-7174-4652-BBA3-49E70607D96B}" dt="2024-03-04T05:38:37.204" v="412" actId="478"/>
          <ac:picMkLst>
            <pc:docMk/>
            <pc:sldMk cId="1504362384" sldId="304"/>
            <ac:picMk id="20" creationId="{19107BEF-DCDB-B0BE-7E85-F7FAF8D2BB5C}"/>
          </ac:picMkLst>
        </pc:picChg>
        <pc:picChg chg="del">
          <ac:chgData name="ひろこ 大林" userId="a75e8ac417f16e37" providerId="LiveId" clId="{54F2179E-7174-4652-BBA3-49E70607D96B}" dt="2024-03-04T05:38:37.204" v="412" actId="478"/>
          <ac:picMkLst>
            <pc:docMk/>
            <pc:sldMk cId="1504362384" sldId="304"/>
            <ac:picMk id="1028" creationId="{30BC228E-CE6E-7B88-0AEF-5150E3CBCD09}"/>
          </ac:picMkLst>
        </pc:picChg>
      </pc:sldChg>
      <pc:sldChg chg="addSp modSp new mod ord">
        <pc:chgData name="ひろこ 大林" userId="a75e8ac417f16e37" providerId="LiveId" clId="{54F2179E-7174-4652-BBA3-49E70607D96B}" dt="2024-03-04T08:22:28.257" v="2696" actId="6549"/>
        <pc:sldMkLst>
          <pc:docMk/>
          <pc:sldMk cId="2970682720" sldId="305"/>
        </pc:sldMkLst>
        <pc:spChg chg="mod">
          <ac:chgData name="ひろこ 大林" userId="a75e8ac417f16e37" providerId="LiveId" clId="{54F2179E-7174-4652-BBA3-49E70607D96B}" dt="2024-03-04T07:54:59.959" v="2076" actId="20577"/>
          <ac:spMkLst>
            <pc:docMk/>
            <pc:sldMk cId="2970682720" sldId="305"/>
            <ac:spMk id="2" creationId="{E21FB8DC-BE72-1AF8-92C6-38213EF04AAE}"/>
          </ac:spMkLst>
        </pc:spChg>
        <pc:graphicFrameChg chg="add mod modGraphic">
          <ac:chgData name="ひろこ 大林" userId="a75e8ac417f16e37" providerId="LiveId" clId="{54F2179E-7174-4652-BBA3-49E70607D96B}" dt="2024-03-04T08:22:28.257" v="2696" actId="6549"/>
          <ac:graphicFrameMkLst>
            <pc:docMk/>
            <pc:sldMk cId="2970682720" sldId="305"/>
            <ac:graphicFrameMk id="3" creationId="{A347360A-E5FB-016D-5859-80E4C4D9E83C}"/>
          </ac:graphicFrameMkLst>
        </pc:graphicFrameChg>
      </pc:sldChg>
      <pc:sldChg chg="modSp add mod ord">
        <pc:chgData name="ひろこ 大林" userId="a75e8ac417f16e37" providerId="LiveId" clId="{54F2179E-7174-4652-BBA3-49E70607D96B}" dt="2024-03-04T08:24:02.556" v="2749" actId="20577"/>
        <pc:sldMkLst>
          <pc:docMk/>
          <pc:sldMk cId="2324871547" sldId="306"/>
        </pc:sldMkLst>
        <pc:spChg chg="mod">
          <ac:chgData name="ひろこ 大林" userId="a75e8ac417f16e37" providerId="LiveId" clId="{54F2179E-7174-4652-BBA3-49E70607D96B}" dt="2024-03-04T08:09:13.374" v="2442" actId="1076"/>
          <ac:spMkLst>
            <pc:docMk/>
            <pc:sldMk cId="2324871547" sldId="306"/>
            <ac:spMk id="2" creationId="{74690798-5CEC-6433-2948-9897F541EDD8}"/>
          </ac:spMkLst>
        </pc:spChg>
        <pc:spChg chg="mod">
          <ac:chgData name="ひろこ 大林" userId="a75e8ac417f16e37" providerId="LiveId" clId="{54F2179E-7174-4652-BBA3-49E70607D96B}" dt="2024-03-04T08:24:02.556" v="2749" actId="20577"/>
          <ac:spMkLst>
            <pc:docMk/>
            <pc:sldMk cId="2324871547" sldId="306"/>
            <ac:spMk id="3" creationId="{853BC483-739B-4B6B-F678-0119D3D55F5A}"/>
          </ac:spMkLst>
        </pc:spChg>
        <pc:spChg chg="mod">
          <ac:chgData name="ひろこ 大林" userId="a75e8ac417f16e37" providerId="LiveId" clId="{54F2179E-7174-4652-BBA3-49E70607D96B}" dt="2024-03-04T08:09:13.374" v="2442" actId="1076"/>
          <ac:spMkLst>
            <pc:docMk/>
            <pc:sldMk cId="2324871547" sldId="306"/>
            <ac:spMk id="4" creationId="{7AEF2CD3-C3A7-7484-38DA-B1B7D94FF9F6}"/>
          </ac:spMkLst>
        </pc:spChg>
        <pc:spChg chg="mod">
          <ac:chgData name="ひろこ 大林" userId="a75e8ac417f16e37" providerId="LiveId" clId="{54F2179E-7174-4652-BBA3-49E70607D96B}" dt="2024-03-04T08:09:13.374" v="2442" actId="1076"/>
          <ac:spMkLst>
            <pc:docMk/>
            <pc:sldMk cId="2324871547" sldId="306"/>
            <ac:spMk id="5" creationId="{5AFC35A2-E99A-2107-8CA2-E8A018972A60}"/>
          </ac:spMkLst>
        </pc:spChg>
        <pc:spChg chg="mod">
          <ac:chgData name="ひろこ 大林" userId="a75e8ac417f16e37" providerId="LiveId" clId="{54F2179E-7174-4652-BBA3-49E70607D96B}" dt="2024-03-04T08:09:13.374" v="2442" actId="1076"/>
          <ac:spMkLst>
            <pc:docMk/>
            <pc:sldMk cId="2324871547" sldId="306"/>
            <ac:spMk id="6" creationId="{A2287554-6639-EF2B-C142-02283FB09E95}"/>
          </ac:spMkLst>
        </pc:spChg>
        <pc:spChg chg="mod">
          <ac:chgData name="ひろこ 大林" userId="a75e8ac417f16e37" providerId="LiveId" clId="{54F2179E-7174-4652-BBA3-49E70607D96B}" dt="2024-03-04T08:09:13.374" v="2442" actId="1076"/>
          <ac:spMkLst>
            <pc:docMk/>
            <pc:sldMk cId="2324871547" sldId="306"/>
            <ac:spMk id="8" creationId="{65B5393A-9054-8EE6-6540-3A51CCB3D0F8}"/>
          </ac:spMkLst>
        </pc:spChg>
        <pc:spChg chg="mod">
          <ac:chgData name="ひろこ 大林" userId="a75e8ac417f16e37" providerId="LiveId" clId="{54F2179E-7174-4652-BBA3-49E70607D96B}" dt="2024-03-04T08:09:13.374" v="2442" actId="1076"/>
          <ac:spMkLst>
            <pc:docMk/>
            <pc:sldMk cId="2324871547" sldId="306"/>
            <ac:spMk id="9" creationId="{158C4A95-4683-3F64-F6CE-6069BD4BD884}"/>
          </ac:spMkLst>
        </pc:spChg>
      </pc:sldChg>
      <pc:sldChg chg="addSp delSp modSp add mod ord">
        <pc:chgData name="ひろこ 大林" userId="a75e8ac417f16e37" providerId="LiveId" clId="{54F2179E-7174-4652-BBA3-49E70607D96B}" dt="2024-03-04T08:10:04.219" v="2451" actId="404"/>
        <pc:sldMkLst>
          <pc:docMk/>
          <pc:sldMk cId="806604294" sldId="307"/>
        </pc:sldMkLst>
        <pc:spChg chg="add mod">
          <ac:chgData name="ひろこ 大林" userId="a75e8ac417f16e37" providerId="LiveId" clId="{54F2179E-7174-4652-BBA3-49E70607D96B}" dt="2024-03-04T08:10:04.219" v="2451" actId="404"/>
          <ac:spMkLst>
            <pc:docMk/>
            <pc:sldMk cId="806604294" sldId="307"/>
            <ac:spMk id="2" creationId="{3EAE4794-E753-0B10-46AE-D55C11C730FE}"/>
          </ac:spMkLst>
        </pc:spChg>
        <pc:spChg chg="mod">
          <ac:chgData name="ひろこ 大林" userId="a75e8ac417f16e37" providerId="LiveId" clId="{54F2179E-7174-4652-BBA3-49E70607D96B}" dt="2024-03-04T06:26:17.538" v="1243" actId="20577"/>
          <ac:spMkLst>
            <pc:docMk/>
            <pc:sldMk cId="806604294" sldId="307"/>
            <ac:spMk id="3" creationId="{381EDAE7-EE2F-7E1A-3F17-0BBE918D7596}"/>
          </ac:spMkLst>
        </pc:spChg>
        <pc:spChg chg="add mod">
          <ac:chgData name="ひろこ 大林" userId="a75e8ac417f16e37" providerId="LiveId" clId="{54F2179E-7174-4652-BBA3-49E70607D96B}" dt="2024-03-04T06:33:21.503" v="1328" actId="404"/>
          <ac:spMkLst>
            <pc:docMk/>
            <pc:sldMk cId="806604294" sldId="307"/>
            <ac:spMk id="4" creationId="{F4787773-AE1F-C087-FE8D-6A9A0B4068E5}"/>
          </ac:spMkLst>
        </pc:spChg>
        <pc:spChg chg="add mod">
          <ac:chgData name="ひろこ 大林" userId="a75e8ac417f16e37" providerId="LiveId" clId="{54F2179E-7174-4652-BBA3-49E70607D96B}" dt="2024-03-04T06:26:01.760" v="1216" actId="571"/>
          <ac:spMkLst>
            <pc:docMk/>
            <pc:sldMk cId="806604294" sldId="307"/>
            <ac:spMk id="5" creationId="{65C6D26A-29FA-272D-0197-DAAC6CCAC34D}"/>
          </ac:spMkLst>
        </pc:spChg>
        <pc:spChg chg="add mod">
          <ac:chgData name="ひろこ 大林" userId="a75e8ac417f16e37" providerId="LiveId" clId="{54F2179E-7174-4652-BBA3-49E70607D96B}" dt="2024-03-04T06:33:21.503" v="1328" actId="404"/>
          <ac:spMkLst>
            <pc:docMk/>
            <pc:sldMk cId="806604294" sldId="307"/>
            <ac:spMk id="6" creationId="{FD2119D2-6E10-DD26-3243-FD7E30C5398D}"/>
          </ac:spMkLst>
        </pc:spChg>
        <pc:spChg chg="mod">
          <ac:chgData name="ひろこ 大林" userId="a75e8ac417f16e37" providerId="LiveId" clId="{54F2179E-7174-4652-BBA3-49E70607D96B}" dt="2024-03-04T08:10:04.219" v="2451" actId="404"/>
          <ac:spMkLst>
            <pc:docMk/>
            <pc:sldMk cId="806604294" sldId="307"/>
            <ac:spMk id="7" creationId="{65C5F8EE-CDFF-AC21-4BAD-5A0A827ECD3A}"/>
          </ac:spMkLst>
        </pc:spChg>
        <pc:spChg chg="add mod">
          <ac:chgData name="ひろこ 大林" userId="a75e8ac417f16e37" providerId="LiveId" clId="{54F2179E-7174-4652-BBA3-49E70607D96B}" dt="2024-03-04T06:26:26.704" v="1244" actId="1076"/>
          <ac:spMkLst>
            <pc:docMk/>
            <pc:sldMk cId="806604294" sldId="307"/>
            <ac:spMk id="8" creationId="{F4941F7C-9BD6-E3D0-1D0F-CB8E4B2B184D}"/>
          </ac:spMkLst>
        </pc:spChg>
        <pc:spChg chg="add mod">
          <ac:chgData name="ひろこ 大林" userId="a75e8ac417f16e37" providerId="LiveId" clId="{54F2179E-7174-4652-BBA3-49E70607D96B}" dt="2024-03-04T08:10:04.219" v="2451" actId="404"/>
          <ac:spMkLst>
            <pc:docMk/>
            <pc:sldMk cId="806604294" sldId="307"/>
            <ac:spMk id="9" creationId="{6D32B81F-D4A6-BB39-434F-9C12DDCAD386}"/>
          </ac:spMkLst>
        </pc:spChg>
        <pc:spChg chg="mod">
          <ac:chgData name="ひろこ 大林" userId="a75e8ac417f16e37" providerId="LiveId" clId="{54F2179E-7174-4652-BBA3-49E70607D96B}" dt="2024-03-04T06:33:21.503" v="1328" actId="404"/>
          <ac:spMkLst>
            <pc:docMk/>
            <pc:sldMk cId="806604294" sldId="307"/>
            <ac:spMk id="10" creationId="{211688CE-5190-7F31-BBA9-D51D5C7403C0}"/>
          </ac:spMkLst>
        </pc:spChg>
        <pc:spChg chg="mod">
          <ac:chgData name="ひろこ 大林" userId="a75e8ac417f16e37" providerId="LiveId" clId="{54F2179E-7174-4652-BBA3-49E70607D96B}" dt="2024-03-04T06:26:05.201" v="1217" actId="1076"/>
          <ac:spMkLst>
            <pc:docMk/>
            <pc:sldMk cId="806604294" sldId="307"/>
            <ac:spMk id="11" creationId="{D7D3349D-CD7E-2CE5-646C-A5C477218C49}"/>
          </ac:spMkLst>
        </pc:spChg>
        <pc:spChg chg="add mod">
          <ac:chgData name="ひろこ 大林" userId="a75e8ac417f16e37" providerId="LiveId" clId="{54F2179E-7174-4652-BBA3-49E70607D96B}" dt="2024-03-04T08:10:04.219" v="2451" actId="404"/>
          <ac:spMkLst>
            <pc:docMk/>
            <pc:sldMk cId="806604294" sldId="307"/>
            <ac:spMk id="12" creationId="{FFDD7384-0A89-5453-C73F-8749EDB3E406}"/>
          </ac:spMkLst>
        </pc:spChg>
        <pc:spChg chg="mod">
          <ac:chgData name="ひろこ 大林" userId="a75e8ac417f16e37" providerId="LiveId" clId="{54F2179E-7174-4652-BBA3-49E70607D96B}" dt="2024-03-04T06:33:21.503" v="1328" actId="404"/>
          <ac:spMkLst>
            <pc:docMk/>
            <pc:sldMk cId="806604294" sldId="307"/>
            <ac:spMk id="14" creationId="{2CA49191-BA2F-D6EB-49A8-BDB63A7F80C5}"/>
          </ac:spMkLst>
        </pc:spChg>
        <pc:spChg chg="mod">
          <ac:chgData name="ひろこ 大林" userId="a75e8ac417f16e37" providerId="LiveId" clId="{54F2179E-7174-4652-BBA3-49E70607D96B}" dt="2024-03-04T06:26:26.704" v="1244" actId="1076"/>
          <ac:spMkLst>
            <pc:docMk/>
            <pc:sldMk cId="806604294" sldId="307"/>
            <ac:spMk id="15" creationId="{9C4BD8F7-F0D9-AA85-BDB7-B6B701D0B570}"/>
          </ac:spMkLst>
        </pc:spChg>
        <pc:spChg chg="del">
          <ac:chgData name="ひろこ 大林" userId="a75e8ac417f16e37" providerId="LiveId" clId="{54F2179E-7174-4652-BBA3-49E70607D96B}" dt="2024-03-04T06:25:52.642" v="1215" actId="478"/>
          <ac:spMkLst>
            <pc:docMk/>
            <pc:sldMk cId="806604294" sldId="307"/>
            <ac:spMk id="18" creationId="{83A69FA5-CFFB-3313-534A-FA36B4E47D62}"/>
          </ac:spMkLst>
        </pc:spChg>
        <pc:spChg chg="del">
          <ac:chgData name="ひろこ 大林" userId="a75e8ac417f16e37" providerId="LiveId" clId="{54F2179E-7174-4652-BBA3-49E70607D96B}" dt="2024-03-04T06:25:52.642" v="1215" actId="478"/>
          <ac:spMkLst>
            <pc:docMk/>
            <pc:sldMk cId="806604294" sldId="307"/>
            <ac:spMk id="19" creationId="{3E691AA6-226B-14E2-F942-A6CE39574899}"/>
          </ac:spMkLst>
        </pc:spChg>
        <pc:picChg chg="del">
          <ac:chgData name="ひろこ 大林" userId="a75e8ac417f16e37" providerId="LiveId" clId="{54F2179E-7174-4652-BBA3-49E70607D96B}" dt="2024-03-04T06:25:52.642" v="1215" actId="478"/>
          <ac:picMkLst>
            <pc:docMk/>
            <pc:sldMk cId="806604294" sldId="307"/>
            <ac:picMk id="20" creationId="{9D5DFD11-1A9E-05D5-D286-1CD4B4A2BF0A}"/>
          </ac:picMkLst>
        </pc:picChg>
        <pc:picChg chg="del">
          <ac:chgData name="ひろこ 大林" userId="a75e8ac417f16e37" providerId="LiveId" clId="{54F2179E-7174-4652-BBA3-49E70607D96B}" dt="2024-03-04T06:24:50.796" v="1204" actId="478"/>
          <ac:picMkLst>
            <pc:docMk/>
            <pc:sldMk cId="806604294" sldId="307"/>
            <ac:picMk id="1028" creationId="{75A0D420-74B4-55D8-194A-6021D497171D}"/>
          </ac:picMkLst>
        </pc:picChg>
      </pc:sldChg>
      <pc:sldChg chg="modSp add mod ord">
        <pc:chgData name="ひろこ 大林" userId="a75e8ac417f16e37" providerId="LiveId" clId="{54F2179E-7174-4652-BBA3-49E70607D96B}" dt="2024-03-04T08:23:43.390" v="2729" actId="20577"/>
        <pc:sldMkLst>
          <pc:docMk/>
          <pc:sldMk cId="820329923" sldId="308"/>
        </pc:sldMkLst>
        <pc:spChg chg="mod">
          <ac:chgData name="ひろこ 大林" userId="a75e8ac417f16e37" providerId="LiveId" clId="{54F2179E-7174-4652-BBA3-49E70607D96B}" dt="2024-03-04T08:23:43.390" v="2729" actId="20577"/>
          <ac:spMkLst>
            <pc:docMk/>
            <pc:sldMk cId="820329923" sldId="308"/>
            <ac:spMk id="5" creationId="{2F423556-A6FE-5ACF-E23F-980C371987BD}"/>
          </ac:spMkLst>
        </pc:spChg>
      </pc:sldChg>
      <pc:sldMasterChg chg="delSldLayout modSldLayout">
        <pc:chgData name="ひろこ 大林" userId="a75e8ac417f16e37" providerId="LiveId" clId="{54F2179E-7174-4652-BBA3-49E70607D96B}" dt="2024-03-04T05:20:44.636" v="211"/>
        <pc:sldMasterMkLst>
          <pc:docMk/>
          <pc:sldMasterMk cId="1408279200" sldId="2147483660"/>
        </pc:sldMasterMkLst>
        <pc:sldLayoutChg chg="addSp delSp modSp mod">
          <pc:chgData name="ひろこ 大林" userId="a75e8ac417f16e37" providerId="LiveId" clId="{54F2179E-7174-4652-BBA3-49E70607D96B}" dt="2024-03-04T05:20:44.636" v="211"/>
          <pc:sldLayoutMkLst>
            <pc:docMk/>
            <pc:sldMasterMk cId="1408279200" sldId="2147483660"/>
            <pc:sldLayoutMk cId="4233025817" sldId="2147483662"/>
          </pc:sldLayoutMkLst>
          <pc:spChg chg="del mod">
            <ac:chgData name="ひろこ 大林" userId="a75e8ac417f16e37" providerId="LiveId" clId="{54F2179E-7174-4652-BBA3-49E70607D96B}" dt="2024-03-04T05:20:44.354" v="210" actId="478"/>
            <ac:spMkLst>
              <pc:docMk/>
              <pc:sldMasterMk cId="1408279200" sldId="2147483660"/>
              <pc:sldLayoutMk cId="4233025817" sldId="2147483662"/>
              <ac:spMk id="2" creationId="{01908FB6-6BB1-B734-3F58-0CA3992B9DF8}"/>
            </ac:spMkLst>
          </pc:spChg>
          <pc:spChg chg="add mod">
            <ac:chgData name="ひろこ 大林" userId="a75e8ac417f16e37" providerId="LiveId" clId="{54F2179E-7174-4652-BBA3-49E70607D96B}" dt="2024-03-04T05:20:44.636" v="211"/>
            <ac:spMkLst>
              <pc:docMk/>
              <pc:sldMasterMk cId="1408279200" sldId="2147483660"/>
              <pc:sldLayoutMk cId="4233025817" sldId="2147483662"/>
              <ac:spMk id="7" creationId="{B17256DB-AEFC-CCF2-AB5F-B20B2E90C397}"/>
            </ac:spMkLst>
          </pc:spChg>
        </pc:sldLayoutChg>
        <pc:sldLayoutChg chg="addSp delSp modSp mod">
          <pc:chgData name="ひろこ 大林" userId="a75e8ac417f16e37" providerId="LiveId" clId="{54F2179E-7174-4652-BBA3-49E70607D96B}" dt="2024-03-04T05:20:40.054" v="209"/>
          <pc:sldLayoutMkLst>
            <pc:docMk/>
            <pc:sldMasterMk cId="1408279200" sldId="2147483660"/>
            <pc:sldLayoutMk cId="3756935301" sldId="2147483664"/>
          </pc:sldLayoutMkLst>
          <pc:spChg chg="add mod">
            <ac:chgData name="ひろこ 大林" userId="a75e8ac417f16e37" providerId="LiveId" clId="{54F2179E-7174-4652-BBA3-49E70607D96B}" dt="2024-03-04T04:52:54.884" v="79"/>
            <ac:spMkLst>
              <pc:docMk/>
              <pc:sldMasterMk cId="1408279200" sldId="2147483660"/>
              <pc:sldLayoutMk cId="3756935301" sldId="2147483664"/>
              <ac:spMk id="2" creationId="{B4763E0E-27EB-89DB-C988-24EF6B568460}"/>
            </ac:spMkLst>
          </pc:spChg>
          <pc:spChg chg="add del">
            <ac:chgData name="ひろこ 大林" userId="a75e8ac417f16e37" providerId="LiveId" clId="{54F2179E-7174-4652-BBA3-49E70607D96B}" dt="2024-03-04T05:20:39.726" v="208" actId="478"/>
            <ac:spMkLst>
              <pc:docMk/>
              <pc:sldMasterMk cId="1408279200" sldId="2147483660"/>
              <pc:sldLayoutMk cId="3756935301" sldId="2147483664"/>
              <ac:spMk id="8" creationId="{F197F491-D9FF-257F-5CE8-844AE44FA128}"/>
            </ac:spMkLst>
          </pc:spChg>
          <pc:spChg chg="add mod">
            <ac:chgData name="ひろこ 大林" userId="a75e8ac417f16e37" providerId="LiveId" clId="{54F2179E-7174-4652-BBA3-49E70607D96B}" dt="2024-03-04T05:20:40.054" v="209"/>
            <ac:spMkLst>
              <pc:docMk/>
              <pc:sldMasterMk cId="1408279200" sldId="2147483660"/>
              <pc:sldLayoutMk cId="3756935301" sldId="2147483664"/>
              <ac:spMk id="10" creationId="{B0D93E09-C3E4-F631-6399-519FADFB34C0}"/>
            </ac:spMkLst>
          </pc:spChg>
        </pc:sldLayoutChg>
        <pc:sldLayoutChg chg="addSp delSp modSp mod">
          <pc:chgData name="ひろこ 大林" userId="a75e8ac417f16e37" providerId="LiveId" clId="{54F2179E-7174-4652-BBA3-49E70607D96B}" dt="2024-03-04T05:20:35.028" v="207"/>
          <pc:sldLayoutMkLst>
            <pc:docMk/>
            <pc:sldMasterMk cId="1408279200" sldId="2147483660"/>
            <pc:sldLayoutMk cId="2812618600" sldId="2147483665"/>
          </pc:sldLayoutMkLst>
          <pc:spChg chg="add mod">
            <ac:chgData name="ひろこ 大林" userId="a75e8ac417f16e37" providerId="LiveId" clId="{54F2179E-7174-4652-BBA3-49E70607D96B}" dt="2024-03-04T05:20:35.028" v="207"/>
            <ac:spMkLst>
              <pc:docMk/>
              <pc:sldMasterMk cId="1408279200" sldId="2147483660"/>
              <pc:sldLayoutMk cId="2812618600" sldId="2147483665"/>
              <ac:spMk id="2" creationId="{570B1ACA-987A-ABE5-F363-0680DDF12DE9}"/>
            </ac:spMkLst>
          </pc:spChg>
          <pc:spChg chg="del">
            <ac:chgData name="ひろこ 大林" userId="a75e8ac417f16e37" providerId="LiveId" clId="{54F2179E-7174-4652-BBA3-49E70607D96B}" dt="2024-03-04T05:20:34.690" v="206" actId="478"/>
            <ac:spMkLst>
              <pc:docMk/>
              <pc:sldMasterMk cId="1408279200" sldId="2147483660"/>
              <pc:sldLayoutMk cId="2812618600" sldId="2147483665"/>
              <ac:spMk id="10" creationId="{F5F7A60C-0054-0C1B-FB91-D6CDD69C466E}"/>
            </ac:spMkLst>
          </pc:spChg>
        </pc:sldLayoutChg>
        <pc:sldLayoutChg chg="modSp mod">
          <pc:chgData name="ひろこ 大林" userId="a75e8ac417f16e37" providerId="LiveId" clId="{54F2179E-7174-4652-BBA3-49E70607D96B}" dt="2024-03-04T05:20:27.516" v="205" actId="14100"/>
          <pc:sldLayoutMkLst>
            <pc:docMk/>
            <pc:sldMasterMk cId="1408279200" sldId="2147483660"/>
            <pc:sldLayoutMk cId="1786207500" sldId="2147483666"/>
          </pc:sldLayoutMkLst>
          <pc:spChg chg="mod">
            <ac:chgData name="ひろこ 大林" userId="a75e8ac417f16e37" providerId="LiveId" clId="{54F2179E-7174-4652-BBA3-49E70607D96B}" dt="2024-03-04T05:20:27.516" v="205" actId="14100"/>
            <ac:spMkLst>
              <pc:docMk/>
              <pc:sldMasterMk cId="1408279200" sldId="2147483660"/>
              <pc:sldLayoutMk cId="1786207500" sldId="2147483666"/>
              <ac:spMk id="6" creationId="{2C245D5F-7A3F-089C-A0D2-8A036714441E}"/>
            </ac:spMkLst>
          </pc:spChg>
        </pc:sldLayoutChg>
        <pc:sldLayoutChg chg="del">
          <pc:chgData name="ひろこ 大林" userId="a75e8ac417f16e37" providerId="LiveId" clId="{54F2179E-7174-4652-BBA3-49E70607D96B}" dt="2024-03-04T04:49:26.625" v="22" actId="2696"/>
          <pc:sldLayoutMkLst>
            <pc:docMk/>
            <pc:sldMasterMk cId="1408279200" sldId="2147483660"/>
            <pc:sldLayoutMk cId="2480159008" sldId="2147483672"/>
          </pc:sldLayoutMkLst>
        </pc:sldLayoutChg>
        <pc:sldLayoutChg chg="del">
          <pc:chgData name="ひろこ 大林" userId="a75e8ac417f16e37" providerId="LiveId" clId="{54F2179E-7174-4652-BBA3-49E70607D96B}" dt="2024-03-04T04:49:26.640" v="23" actId="2696"/>
          <pc:sldLayoutMkLst>
            <pc:docMk/>
            <pc:sldMasterMk cId="1408279200" sldId="2147483660"/>
            <pc:sldLayoutMk cId="3407073330" sldId="2147483673"/>
          </pc:sldLayoutMkLst>
        </pc:sldLayoutChg>
        <pc:sldLayoutChg chg="del">
          <pc:chgData name="ひろこ 大林" userId="a75e8ac417f16e37" providerId="LiveId" clId="{54F2179E-7174-4652-BBA3-49E70607D96B}" dt="2024-03-04T04:49:26.656" v="24" actId="2696"/>
          <pc:sldLayoutMkLst>
            <pc:docMk/>
            <pc:sldMasterMk cId="1408279200" sldId="2147483660"/>
            <pc:sldLayoutMk cId="4198068078" sldId="2147483674"/>
          </pc:sldLayoutMkLst>
        </pc:sldLayoutChg>
        <pc:sldLayoutChg chg="del">
          <pc:chgData name="ひろこ 大林" userId="a75e8ac417f16e37" providerId="LiveId" clId="{54F2179E-7174-4652-BBA3-49E70607D96B}" dt="2024-03-04T04:49:26.672" v="25" actId="2696"/>
          <pc:sldLayoutMkLst>
            <pc:docMk/>
            <pc:sldMasterMk cId="1408279200" sldId="2147483660"/>
            <pc:sldLayoutMk cId="2658832429" sldId="2147483675"/>
          </pc:sldLayoutMkLst>
        </pc:sldLayoutChg>
        <pc:sldLayoutChg chg="del">
          <pc:chgData name="ひろこ 大林" userId="a75e8ac417f16e37" providerId="LiveId" clId="{54F2179E-7174-4652-BBA3-49E70607D96B}" dt="2024-03-04T04:49:26.672" v="26" actId="2696"/>
          <pc:sldLayoutMkLst>
            <pc:docMk/>
            <pc:sldMasterMk cId="1408279200" sldId="2147483660"/>
            <pc:sldLayoutMk cId="2003714819" sldId="2147483676"/>
          </pc:sldLayoutMkLst>
        </pc:sldLayoutChg>
        <pc:sldLayoutChg chg="del">
          <pc:chgData name="ひろこ 大林" userId="a75e8ac417f16e37" providerId="LiveId" clId="{54F2179E-7174-4652-BBA3-49E70607D96B}" dt="2024-03-04T04:49:26.687" v="27" actId="2696"/>
          <pc:sldLayoutMkLst>
            <pc:docMk/>
            <pc:sldMasterMk cId="1408279200" sldId="2147483660"/>
            <pc:sldLayoutMk cId="1011865736" sldId="2147483677"/>
          </pc:sldLayoutMkLst>
        </pc:sldLayoutChg>
      </pc:sldMasterChg>
    </pc:docChg>
  </pc:docChgLst>
  <pc:docChgLst>
    <pc:chgData name="ひろこ 大林" userId="a75e8ac417f16e37" providerId="LiveId" clId="{5F365498-BBEB-4795-A23D-448995312807}"/>
    <pc:docChg chg="addSld delSld">
      <pc:chgData name="ひろこ 大林" userId="a75e8ac417f16e37" providerId="LiveId" clId="{5F365498-BBEB-4795-A23D-448995312807}" dt="2024-03-14T03:46:30.006" v="2" actId="47"/>
      <pc:docMkLst>
        <pc:docMk/>
      </pc:docMkLst>
      <pc:sldChg chg="add del">
        <pc:chgData name="ひろこ 大林" userId="a75e8ac417f16e37" providerId="LiveId" clId="{5F365498-BBEB-4795-A23D-448995312807}" dt="2024-03-14T03:46:30.006" v="2" actId="47"/>
        <pc:sldMkLst>
          <pc:docMk/>
          <pc:sldMk cId="738492465" sldId="258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3101473199" sldId="258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1153914892" sldId="259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2734452713" sldId="260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1582730320" sldId="271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1243811228" sldId="303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2564429874" sldId="306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3901596922" sldId="307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2179438901" sldId="308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4002683224" sldId="309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146024958" sldId="310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1415258474" sldId="311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1645636078" sldId="312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518163190" sldId="313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2871417268" sldId="314"/>
        </pc:sldMkLst>
      </pc:sldChg>
      <pc:sldChg chg="del">
        <pc:chgData name="ひろこ 大林" userId="a75e8ac417f16e37" providerId="LiveId" clId="{5F365498-BBEB-4795-A23D-448995312807}" dt="2024-03-14T03:45:43.230" v="0" actId="47"/>
        <pc:sldMkLst>
          <pc:docMk/>
          <pc:sldMk cId="147302293" sldId="315"/>
        </pc:sldMkLst>
      </pc:sldChg>
    </pc:docChg>
  </pc:docChgLst>
  <pc:docChgLst>
    <pc:chgData name="ひろこ 大林" userId="a75e8ac417f16e37" providerId="LiveId" clId="{3E80A581-3F37-4E25-AA18-6816601D4F84}"/>
    <pc:docChg chg="undo redo custSel addSld delSld modSld sldOrd">
      <pc:chgData name="ひろこ 大林" userId="a75e8ac417f16e37" providerId="LiveId" clId="{3E80A581-3F37-4E25-AA18-6816601D4F84}" dt="2024-03-05T16:11:37.967" v="658" actId="1076"/>
      <pc:docMkLst>
        <pc:docMk/>
      </pc:docMkLst>
      <pc:sldChg chg="delSp modSp add del mod">
        <pc:chgData name="ひろこ 大林" userId="a75e8ac417f16e37" providerId="LiveId" clId="{3E80A581-3F37-4E25-AA18-6816601D4F84}" dt="2024-03-04T13:40:03.914" v="48" actId="478"/>
        <pc:sldMkLst>
          <pc:docMk/>
          <pc:sldMk cId="3065756586" sldId="257"/>
        </pc:sldMkLst>
        <pc:spChg chg="del">
          <ac:chgData name="ひろこ 大林" userId="a75e8ac417f16e37" providerId="LiveId" clId="{3E80A581-3F37-4E25-AA18-6816601D4F84}" dt="2024-03-04T13:40:03.914" v="48" actId="478"/>
          <ac:spMkLst>
            <pc:docMk/>
            <pc:sldMk cId="3065756586" sldId="257"/>
            <ac:spMk id="2" creationId="{6A9BAF1E-DAF0-19BF-96B7-B906D2CB2675}"/>
          </ac:spMkLst>
        </pc:spChg>
        <pc:spChg chg="mod">
          <ac:chgData name="ひろこ 大林" userId="a75e8ac417f16e37" providerId="LiveId" clId="{3E80A581-3F37-4E25-AA18-6816601D4F84}" dt="2024-03-04T13:28:16.388" v="19" actId="20577"/>
          <ac:spMkLst>
            <pc:docMk/>
            <pc:sldMk cId="3065756586" sldId="257"/>
            <ac:spMk id="4" creationId="{CEDAF949-267A-1AC3-73D6-CE03EF3B505B}"/>
          </ac:spMkLst>
        </pc:spChg>
        <pc:spChg chg="mod">
          <ac:chgData name="ひろこ 大林" userId="a75e8ac417f16e37" providerId="LiveId" clId="{3E80A581-3F37-4E25-AA18-6816601D4F84}" dt="2024-03-04T13:29:17.202" v="26" actId="403"/>
          <ac:spMkLst>
            <pc:docMk/>
            <pc:sldMk cId="3065756586" sldId="257"/>
            <ac:spMk id="14" creationId="{4766608F-0076-E9E3-7ADF-43C76C2F8562}"/>
          </ac:spMkLst>
        </pc:spChg>
      </pc:sldChg>
      <pc:sldChg chg="addSp delSp modSp new del mod ord">
        <pc:chgData name="ひろこ 大林" userId="a75e8ac417f16e37" providerId="LiveId" clId="{3E80A581-3F37-4E25-AA18-6816601D4F84}" dt="2024-03-04T13:40:01.288" v="47" actId="47"/>
        <pc:sldMkLst>
          <pc:docMk/>
          <pc:sldMk cId="1963345372" sldId="258"/>
        </pc:sldMkLst>
        <pc:spChg chg="mod">
          <ac:chgData name="ひろこ 大林" userId="a75e8ac417f16e37" providerId="LiveId" clId="{3E80A581-3F37-4E25-AA18-6816601D4F84}" dt="2024-03-04T13:35:45.646" v="38" actId="20577"/>
          <ac:spMkLst>
            <pc:docMk/>
            <pc:sldMk cId="1963345372" sldId="258"/>
            <ac:spMk id="2" creationId="{4D30B02D-E26A-798A-7BD1-5EBE300D2F52}"/>
          </ac:spMkLst>
        </pc:spChg>
        <pc:spChg chg="mod">
          <ac:chgData name="ひろこ 大林" userId="a75e8ac417f16e37" providerId="LiveId" clId="{3E80A581-3F37-4E25-AA18-6816601D4F84}" dt="2024-03-04T13:28:22.974" v="21" actId="20577"/>
          <ac:spMkLst>
            <pc:docMk/>
            <pc:sldMk cId="1963345372" sldId="258"/>
            <ac:spMk id="3" creationId="{A7A5843A-FB6B-5DEF-76F9-714E8FD32502}"/>
          </ac:spMkLst>
        </pc:spChg>
        <pc:spChg chg="add del mod">
          <ac:chgData name="ひろこ 大林" userId="a75e8ac417f16e37" providerId="LiveId" clId="{3E80A581-3F37-4E25-AA18-6816601D4F84}" dt="2024-03-04T13:29:09.399" v="24"/>
          <ac:spMkLst>
            <pc:docMk/>
            <pc:sldMk cId="1963345372" sldId="258"/>
            <ac:spMk id="4" creationId="{30938C39-09EF-2231-9CA3-ED456569270A}"/>
          </ac:spMkLst>
        </pc:spChg>
        <pc:spChg chg="add del mod">
          <ac:chgData name="ひろこ 大林" userId="a75e8ac417f16e37" providerId="LiveId" clId="{3E80A581-3F37-4E25-AA18-6816601D4F84}" dt="2024-03-04T13:36:41.101" v="40" actId="21"/>
          <ac:spMkLst>
            <pc:docMk/>
            <pc:sldMk cId="1963345372" sldId="258"/>
            <ac:spMk id="5" creationId="{003C05D9-28DD-CDD9-97B4-609367604627}"/>
          </ac:spMkLst>
        </pc:spChg>
        <pc:spChg chg="add mod">
          <ac:chgData name="ひろこ 大林" userId="a75e8ac417f16e37" providerId="LiveId" clId="{3E80A581-3F37-4E25-AA18-6816601D4F84}" dt="2024-03-04T13:37:06.522" v="45"/>
          <ac:spMkLst>
            <pc:docMk/>
            <pc:sldMk cId="1963345372" sldId="258"/>
            <ac:spMk id="10" creationId="{D2354299-D9F4-2ABB-6168-C0348BACC10E}"/>
          </ac:spMkLst>
        </pc:spChg>
        <pc:picChg chg="add del">
          <ac:chgData name="ひろこ 大林" userId="a75e8ac417f16e37" providerId="LiveId" clId="{3E80A581-3F37-4E25-AA18-6816601D4F84}" dt="2024-03-04T13:36:50.804" v="42" actId="22"/>
          <ac:picMkLst>
            <pc:docMk/>
            <pc:sldMk cId="1963345372" sldId="258"/>
            <ac:picMk id="7" creationId="{BA2B3A7B-3A54-B06C-6081-813480378264}"/>
          </ac:picMkLst>
        </pc:picChg>
        <pc:picChg chg="add del">
          <ac:chgData name="ひろこ 大林" userId="a75e8ac417f16e37" providerId="LiveId" clId="{3E80A581-3F37-4E25-AA18-6816601D4F84}" dt="2024-03-04T13:36:54.730" v="44" actId="22"/>
          <ac:picMkLst>
            <pc:docMk/>
            <pc:sldMk cId="1963345372" sldId="258"/>
            <ac:picMk id="9" creationId="{21F9336B-AAF4-62DF-D89F-90921E821180}"/>
          </ac:picMkLst>
        </pc:picChg>
      </pc:sldChg>
      <pc:sldChg chg="modSp new mod ord">
        <pc:chgData name="ひろこ 大林" userId="a75e8ac417f16e37" providerId="LiveId" clId="{3E80A581-3F37-4E25-AA18-6816601D4F84}" dt="2024-03-04T14:17:12.220" v="124" actId="14"/>
        <pc:sldMkLst>
          <pc:docMk/>
          <pc:sldMk cId="3101473199" sldId="258"/>
        </pc:sldMkLst>
        <pc:spChg chg="mod">
          <ac:chgData name="ひろこ 大林" userId="a75e8ac417f16e37" providerId="LiveId" clId="{3E80A581-3F37-4E25-AA18-6816601D4F84}" dt="2024-03-04T14:17:12.220" v="124" actId="14"/>
          <ac:spMkLst>
            <pc:docMk/>
            <pc:sldMk cId="3101473199" sldId="258"/>
            <ac:spMk id="2" creationId="{DED5E403-5848-5961-0531-F3FEB3172F18}"/>
          </ac:spMkLst>
        </pc:spChg>
        <pc:spChg chg="mod">
          <ac:chgData name="ひろこ 大林" userId="a75e8ac417f16e37" providerId="LiveId" clId="{3E80A581-3F37-4E25-AA18-6816601D4F84}" dt="2024-03-04T14:06:26.441" v="92" actId="20577"/>
          <ac:spMkLst>
            <pc:docMk/>
            <pc:sldMk cId="3101473199" sldId="258"/>
            <ac:spMk id="3" creationId="{9239E642-8FBC-551B-3EAC-DFD4F79C69C1}"/>
          </ac:spMkLst>
        </pc:spChg>
      </pc:sldChg>
      <pc:sldChg chg="add del ord">
        <pc:chgData name="ひろこ 大林" userId="a75e8ac417f16e37" providerId="LiveId" clId="{3E80A581-3F37-4E25-AA18-6816601D4F84}" dt="2024-03-04T13:48:03.029" v="63" actId="47"/>
        <pc:sldMkLst>
          <pc:docMk/>
          <pc:sldMk cId="888279752" sldId="259"/>
        </pc:sldMkLst>
      </pc:sldChg>
      <pc:sldChg chg="addSp delSp modSp new mod">
        <pc:chgData name="ひろこ 大林" userId="a75e8ac417f16e37" providerId="LiveId" clId="{3E80A581-3F37-4E25-AA18-6816601D4F84}" dt="2024-03-05T10:53:12.451" v="495" actId="6549"/>
        <pc:sldMkLst>
          <pc:docMk/>
          <pc:sldMk cId="1153914892" sldId="259"/>
        </pc:sldMkLst>
        <pc:spChg chg="add del">
          <ac:chgData name="ひろこ 大林" userId="a75e8ac417f16e37" providerId="LiveId" clId="{3E80A581-3F37-4E25-AA18-6816601D4F84}" dt="2024-03-05T08:06:35.593" v="128" actId="478"/>
          <ac:spMkLst>
            <pc:docMk/>
            <pc:sldMk cId="1153914892" sldId="259"/>
            <ac:spMk id="2" creationId="{DAD17A81-C16B-BDAF-5B34-0E5101435F25}"/>
          </ac:spMkLst>
        </pc:spChg>
        <pc:spChg chg="add del mod">
          <ac:chgData name="ひろこ 大林" userId="a75e8ac417f16e37" providerId="LiveId" clId="{3E80A581-3F37-4E25-AA18-6816601D4F84}" dt="2024-03-05T09:17:03.774" v="187" actId="478"/>
          <ac:spMkLst>
            <pc:docMk/>
            <pc:sldMk cId="1153914892" sldId="259"/>
            <ac:spMk id="8" creationId="{DE37B6FC-8ED9-54F9-D260-F9503DF87A5B}"/>
          </ac:spMkLst>
        </pc:spChg>
        <pc:spChg chg="add mod">
          <ac:chgData name="ひろこ 大林" userId="a75e8ac417f16e37" providerId="LiveId" clId="{3E80A581-3F37-4E25-AA18-6816601D4F84}" dt="2024-03-05T09:17:32.085" v="189"/>
          <ac:spMkLst>
            <pc:docMk/>
            <pc:sldMk cId="1153914892" sldId="259"/>
            <ac:spMk id="10" creationId="{A99E9E6D-4D23-6CFA-DF91-6190C6D9D01C}"/>
          </ac:spMkLst>
        </pc:spChg>
        <pc:spChg chg="add del mod">
          <ac:chgData name="ひろこ 大林" userId="a75e8ac417f16e37" providerId="LiveId" clId="{3E80A581-3F37-4E25-AA18-6816601D4F84}" dt="2024-03-05T09:21:01.078" v="200" actId="478"/>
          <ac:spMkLst>
            <pc:docMk/>
            <pc:sldMk cId="1153914892" sldId="259"/>
            <ac:spMk id="11" creationId="{5795BA3B-05CC-A607-596F-9F1F63BB6587}"/>
          </ac:spMkLst>
        </pc:spChg>
        <pc:spChg chg="add mod">
          <ac:chgData name="ひろこ 大林" userId="a75e8ac417f16e37" providerId="LiveId" clId="{3E80A581-3F37-4E25-AA18-6816601D4F84}" dt="2024-03-05T10:53:12.451" v="495" actId="6549"/>
          <ac:spMkLst>
            <pc:docMk/>
            <pc:sldMk cId="1153914892" sldId="259"/>
            <ac:spMk id="12" creationId="{2DE625E0-366B-09F4-D117-F370E51049B7}"/>
          </ac:spMkLst>
        </pc:spChg>
        <pc:cxnChg chg="add del">
          <ac:chgData name="ひろこ 大林" userId="a75e8ac417f16e37" providerId="LiveId" clId="{3E80A581-3F37-4E25-AA18-6816601D4F84}" dt="2024-03-05T08:06:36.375" v="129" actId="478"/>
          <ac:cxnSpMkLst>
            <pc:docMk/>
            <pc:sldMk cId="1153914892" sldId="259"/>
            <ac:cxnSpMk id="4" creationId="{744A9BC7-CE9D-563D-FFDC-41108ADFCC10}"/>
          </ac:cxnSpMkLst>
        </pc:cxnChg>
        <pc:cxnChg chg="add mod">
          <ac:chgData name="ひろこ 大林" userId="a75e8ac417f16e37" providerId="LiveId" clId="{3E80A581-3F37-4E25-AA18-6816601D4F84}" dt="2024-03-05T09:19:41.158" v="195" actId="1076"/>
          <ac:cxnSpMkLst>
            <pc:docMk/>
            <pc:sldMk cId="1153914892" sldId="259"/>
            <ac:cxnSpMk id="6" creationId="{5BAC3AD8-BC9F-5992-4E4E-ECBB3908C0FA}"/>
          </ac:cxnSpMkLst>
        </pc:cxnChg>
      </pc:sldChg>
      <pc:sldChg chg="add del ord">
        <pc:chgData name="ひろこ 大林" userId="a75e8ac417f16e37" providerId="LiveId" clId="{3E80A581-3F37-4E25-AA18-6816601D4F84}" dt="2024-03-04T13:44:33.619" v="55" actId="47"/>
        <pc:sldMkLst>
          <pc:docMk/>
          <pc:sldMk cId="2877470077" sldId="259"/>
        </pc:sldMkLst>
      </pc:sldChg>
      <pc:sldChg chg="addSp delSp modSp new del mod">
        <pc:chgData name="ひろこ 大林" userId="a75e8ac417f16e37" providerId="LiveId" clId="{3E80A581-3F37-4E25-AA18-6816601D4F84}" dt="2024-03-04T14:04:30.687" v="72" actId="47"/>
        <pc:sldMkLst>
          <pc:docMk/>
          <pc:sldMk cId="2885012306" sldId="259"/>
        </pc:sldMkLst>
        <pc:spChg chg="add del mod">
          <ac:chgData name="ひろこ 大林" userId="a75e8ac417f16e37" providerId="LiveId" clId="{3E80A581-3F37-4E25-AA18-6816601D4F84}" dt="2024-03-04T13:56:35.826" v="71" actId="478"/>
          <ac:spMkLst>
            <pc:docMk/>
            <pc:sldMk cId="2885012306" sldId="259"/>
            <ac:spMk id="2" creationId="{BA72A367-8945-8C09-B5D5-33FD18F378EF}"/>
          </ac:spMkLst>
        </pc:spChg>
        <pc:spChg chg="add del mod">
          <ac:chgData name="ひろこ 大林" userId="a75e8ac417f16e37" providerId="LiveId" clId="{3E80A581-3F37-4E25-AA18-6816601D4F84}" dt="2024-03-04T13:55:52.888" v="69" actId="478"/>
          <ac:spMkLst>
            <pc:docMk/>
            <pc:sldMk cId="2885012306" sldId="259"/>
            <ac:spMk id="3" creationId="{2998CE12-F239-E8EB-95A9-6FA3CAD3645D}"/>
          </ac:spMkLst>
        </pc:spChg>
      </pc:sldChg>
      <pc:sldChg chg="addSp modSp add del mod">
        <pc:chgData name="ひろこ 大林" userId="a75e8ac417f16e37" providerId="LiveId" clId="{3E80A581-3F37-4E25-AA18-6816601D4F84}" dt="2024-03-04T13:25:49.896" v="17" actId="47"/>
        <pc:sldMkLst>
          <pc:docMk/>
          <pc:sldMk cId="3120839996" sldId="259"/>
        </pc:sldMkLst>
        <pc:spChg chg="add mod">
          <ac:chgData name="ひろこ 大林" userId="a75e8ac417f16e37" providerId="LiveId" clId="{3E80A581-3F37-4E25-AA18-6816601D4F84}" dt="2024-03-04T13:24:47.556" v="14" actId="571"/>
          <ac:spMkLst>
            <pc:docMk/>
            <pc:sldMk cId="3120839996" sldId="259"/>
            <ac:spMk id="3" creationId="{4486ABF7-8B92-CBD8-BF1B-972D7437E2E2}"/>
          </ac:spMkLst>
        </pc:spChg>
        <pc:spChg chg="mod">
          <ac:chgData name="ひろこ 大林" userId="a75e8ac417f16e37" providerId="LiveId" clId="{3E80A581-3F37-4E25-AA18-6816601D4F84}" dt="2024-03-04T13:24:51.813" v="15" actId="1076"/>
          <ac:spMkLst>
            <pc:docMk/>
            <pc:sldMk cId="3120839996" sldId="259"/>
            <ac:spMk id="13" creationId="{30D16AB7-8354-FE5E-74EC-9D97291FDCF8}"/>
          </ac:spMkLst>
        </pc:spChg>
      </pc:sldChg>
      <pc:sldChg chg="addSp delSp modSp add mod">
        <pc:chgData name="ひろこ 大林" userId="a75e8ac417f16e37" providerId="LiveId" clId="{3E80A581-3F37-4E25-AA18-6816601D4F84}" dt="2024-03-05T10:53:17.595" v="496" actId="6549"/>
        <pc:sldMkLst>
          <pc:docMk/>
          <pc:sldMk cId="2734452713" sldId="260"/>
        </pc:sldMkLst>
        <pc:spChg chg="add del mod ord">
          <ac:chgData name="ひろこ 大林" userId="a75e8ac417f16e37" providerId="LiveId" clId="{3E80A581-3F37-4E25-AA18-6816601D4F84}" dt="2024-03-05T09:15:32.066" v="178" actId="478"/>
          <ac:spMkLst>
            <pc:docMk/>
            <pc:sldMk cId="2734452713" sldId="260"/>
            <ac:spMk id="2" creationId="{09FF2D59-BEE2-F070-0944-0816B7FF21BF}"/>
          </ac:spMkLst>
        </pc:spChg>
        <pc:spChg chg="add del mod">
          <ac:chgData name="ひろこ 大林" userId="a75e8ac417f16e37" providerId="LiveId" clId="{3E80A581-3F37-4E25-AA18-6816601D4F84}" dt="2024-03-05T09:15:35.396" v="179" actId="478"/>
          <ac:spMkLst>
            <pc:docMk/>
            <pc:sldMk cId="2734452713" sldId="260"/>
            <ac:spMk id="3" creationId="{11FD448E-69DF-C276-FC4A-AB77D3439C3C}"/>
          </ac:spMkLst>
        </pc:spChg>
        <pc:spChg chg="add del mod">
          <ac:chgData name="ひろこ 大林" userId="a75e8ac417f16e37" providerId="LiveId" clId="{3E80A581-3F37-4E25-AA18-6816601D4F84}" dt="2024-03-05T09:19:54.232" v="196" actId="478"/>
          <ac:spMkLst>
            <pc:docMk/>
            <pc:sldMk cId="2734452713" sldId="260"/>
            <ac:spMk id="4" creationId="{B448DAEF-64E0-E03B-678E-6E0CBA3FA8D0}"/>
          </ac:spMkLst>
        </pc:spChg>
        <pc:spChg chg="add del mod ord">
          <ac:chgData name="ひろこ 大林" userId="a75e8ac417f16e37" providerId="LiveId" clId="{3E80A581-3F37-4E25-AA18-6816601D4F84}" dt="2024-03-05T09:21:56.708" v="212" actId="478"/>
          <ac:spMkLst>
            <pc:docMk/>
            <pc:sldMk cId="2734452713" sldId="260"/>
            <ac:spMk id="5" creationId="{19F5A8B3-1F3A-5A27-CE14-139D9421A848}"/>
          </ac:spMkLst>
        </pc:spChg>
        <pc:spChg chg="add del mod">
          <ac:chgData name="ひろこ 大林" userId="a75e8ac417f16e37" providerId="LiveId" clId="{3E80A581-3F37-4E25-AA18-6816601D4F84}" dt="2024-03-05T10:53:17.595" v="496" actId="6549"/>
          <ac:spMkLst>
            <pc:docMk/>
            <pc:sldMk cId="2734452713" sldId="260"/>
            <ac:spMk id="7" creationId="{A2269857-91FD-A0FD-4397-9950B8826A2E}"/>
          </ac:spMkLst>
        </pc:spChg>
        <pc:spChg chg="del">
          <ac:chgData name="ひろこ 大林" userId="a75e8ac417f16e37" providerId="LiveId" clId="{3E80A581-3F37-4E25-AA18-6816601D4F84}" dt="2024-03-05T08:51:02.107" v="148" actId="478"/>
          <ac:spMkLst>
            <pc:docMk/>
            <pc:sldMk cId="2734452713" sldId="260"/>
            <ac:spMk id="8" creationId="{FC7041AE-5CDA-EEF0-E798-A7FFF7F02678}"/>
          </ac:spMkLst>
        </pc:spChg>
        <pc:picChg chg="add del">
          <ac:chgData name="ひろこ 大林" userId="a75e8ac417f16e37" providerId="LiveId" clId="{3E80A581-3F37-4E25-AA18-6816601D4F84}" dt="2024-03-05T09:21:56.004" v="211" actId="22"/>
          <ac:picMkLst>
            <pc:docMk/>
            <pc:sldMk cId="2734452713" sldId="260"/>
            <ac:picMk id="10" creationId="{0EAB0F10-F257-BC0B-C69C-2064DF8469F0}"/>
          </ac:picMkLst>
        </pc:picChg>
        <pc:picChg chg="add del">
          <ac:chgData name="ひろこ 大林" userId="a75e8ac417f16e37" providerId="LiveId" clId="{3E80A581-3F37-4E25-AA18-6816601D4F84}" dt="2024-03-05T09:21:54.315" v="210" actId="22"/>
          <ac:picMkLst>
            <pc:docMk/>
            <pc:sldMk cId="2734452713" sldId="260"/>
            <ac:picMk id="12" creationId="{78390EBE-CB75-0863-88CB-927E3B2EABD8}"/>
          </ac:picMkLst>
        </pc:picChg>
        <pc:picChg chg="add del">
          <ac:chgData name="ひろこ 大林" userId="a75e8ac417f16e37" providerId="LiveId" clId="{3E80A581-3F37-4E25-AA18-6816601D4F84}" dt="2024-03-05T09:21:53.266" v="209" actId="22"/>
          <ac:picMkLst>
            <pc:docMk/>
            <pc:sldMk cId="2734452713" sldId="260"/>
            <ac:picMk id="14" creationId="{1555524E-5ADC-052F-5160-CFAA6AE55EB3}"/>
          </ac:picMkLst>
        </pc:picChg>
        <pc:cxnChg chg="del mod">
          <ac:chgData name="ひろこ 大林" userId="a75e8ac417f16e37" providerId="LiveId" clId="{3E80A581-3F37-4E25-AA18-6816601D4F84}" dt="2024-03-05T08:50:40.044" v="147" actId="478"/>
          <ac:cxnSpMkLst>
            <pc:docMk/>
            <pc:sldMk cId="2734452713" sldId="260"/>
            <ac:cxnSpMk id="6" creationId="{616D44D6-6209-E86D-B356-7F2DE69A0F84}"/>
          </ac:cxnSpMkLst>
        </pc:cxnChg>
      </pc:sldChg>
      <pc:sldChg chg="addSp modSp new del mod">
        <pc:chgData name="ひろこ 大林" userId="a75e8ac417f16e37" providerId="LiveId" clId="{3E80A581-3F37-4E25-AA18-6816601D4F84}" dt="2024-03-05T09:43:43.453" v="253" actId="47"/>
        <pc:sldMkLst>
          <pc:docMk/>
          <pc:sldMk cId="768656758" sldId="261"/>
        </pc:sldMkLst>
        <pc:spChg chg="add mod">
          <ac:chgData name="ひろこ 大林" userId="a75e8ac417f16e37" providerId="LiveId" clId="{3E80A581-3F37-4E25-AA18-6816601D4F84}" dt="2024-03-05T09:41:38.992" v="251" actId="108"/>
          <ac:spMkLst>
            <pc:docMk/>
            <pc:sldMk cId="768656758" sldId="261"/>
            <ac:spMk id="2" creationId="{F25F0117-CF9F-1D0E-2B7C-F2315F9674ED}"/>
          </ac:spMkLst>
        </pc:spChg>
        <pc:spChg chg="add mod">
          <ac:chgData name="ひろこ 大林" userId="a75e8ac417f16e37" providerId="LiveId" clId="{3E80A581-3F37-4E25-AA18-6816601D4F84}" dt="2024-03-05T09:41:38.523" v="250" actId="108"/>
          <ac:spMkLst>
            <pc:docMk/>
            <pc:sldMk cId="768656758" sldId="261"/>
            <ac:spMk id="3" creationId="{1A71C125-83D6-A2F6-5C88-652FE8DA300C}"/>
          </ac:spMkLst>
        </pc:spChg>
        <pc:spChg chg="add mod">
          <ac:chgData name="ひろこ 大林" userId="a75e8ac417f16e37" providerId="LiveId" clId="{3E80A581-3F37-4E25-AA18-6816601D4F84}" dt="2024-03-05T09:41:38.007" v="249" actId="108"/>
          <ac:spMkLst>
            <pc:docMk/>
            <pc:sldMk cId="768656758" sldId="261"/>
            <ac:spMk id="4" creationId="{2E2DE2B2-91D1-F21E-CE5B-C08422E28D50}"/>
          </ac:spMkLst>
        </pc:spChg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1566349416" sldId="265"/>
        </pc:sldMkLst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3215867644" sldId="266"/>
        </pc:sldMkLst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2381926301" sldId="267"/>
        </pc:sldMkLst>
      </pc:sldChg>
      <pc:sldChg chg="add del">
        <pc:chgData name="ひろこ 大林" userId="a75e8ac417f16e37" providerId="LiveId" clId="{3E80A581-3F37-4E25-AA18-6816601D4F84}" dt="2024-03-05T12:08:01.486" v="586"/>
        <pc:sldMkLst>
          <pc:docMk/>
          <pc:sldMk cId="1582730320" sldId="271"/>
        </pc:sldMkLst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993978775" sldId="274"/>
        </pc:sldMkLst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380454051" sldId="277"/>
        </pc:sldMkLst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4156054780" sldId="287"/>
        </pc:sldMkLst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3996557759" sldId="299"/>
        </pc:sldMkLst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3545280157" sldId="300"/>
        </pc:sldMkLst>
      </pc:sldChg>
      <pc:sldChg chg="addSp delSp modSp add del mod modClrScheme chgLayout">
        <pc:chgData name="ひろこ 大林" userId="a75e8ac417f16e37" providerId="LiveId" clId="{3E80A581-3F37-4E25-AA18-6816601D4F84}" dt="2024-03-05T11:12:43.443" v="517"/>
        <pc:sldMkLst>
          <pc:docMk/>
          <pc:sldMk cId="1243811228" sldId="303"/>
        </pc:sldMkLst>
        <pc:spChg chg="del">
          <ac:chgData name="ひろこ 大林" userId="a75e8ac417f16e37" providerId="LiveId" clId="{3E80A581-3F37-4E25-AA18-6816601D4F84}" dt="2024-03-05T09:43:46.221" v="254" actId="478"/>
          <ac:spMkLst>
            <pc:docMk/>
            <pc:sldMk cId="1243811228" sldId="303"/>
            <ac:spMk id="3" creationId="{3056B862-C7F3-64C6-2747-0D3833EF9179}"/>
          </ac:spMkLst>
        </pc:spChg>
        <pc:spChg chg="add del mod">
          <ac:chgData name="ひろこ 大林" userId="a75e8ac417f16e37" providerId="LiveId" clId="{3E80A581-3F37-4E25-AA18-6816601D4F84}" dt="2024-03-05T09:43:49.957" v="255" actId="700"/>
          <ac:spMkLst>
            <pc:docMk/>
            <pc:sldMk cId="1243811228" sldId="303"/>
            <ac:spMk id="4" creationId="{9DFC5489-A4BB-9CF8-09FA-3EC2C2F98816}"/>
          </ac:spMkLst>
        </pc:spChg>
        <pc:spChg chg="add del">
          <ac:chgData name="ひろこ 大林" userId="a75e8ac417f16e37" providerId="LiveId" clId="{3E80A581-3F37-4E25-AA18-6816601D4F84}" dt="2024-03-05T09:44:26.658" v="270" actId="478"/>
          <ac:spMkLst>
            <pc:docMk/>
            <pc:sldMk cId="1243811228" sldId="303"/>
            <ac:spMk id="5" creationId="{05AC01D5-BA9E-6430-448F-C31EA1E43E18}"/>
          </ac:spMkLst>
        </pc:spChg>
        <pc:spChg chg="add mod ord topLvl">
          <ac:chgData name="ひろこ 大林" userId="a75e8ac417f16e37" providerId="LiveId" clId="{3E80A581-3F37-4E25-AA18-6816601D4F84}" dt="2024-03-05T10:45:49.935" v="488" actId="171"/>
          <ac:spMkLst>
            <pc:docMk/>
            <pc:sldMk cId="1243811228" sldId="303"/>
            <ac:spMk id="6" creationId="{CAE61076-3714-7298-FEC8-396C0F1E0D25}"/>
          </ac:spMkLst>
        </pc:spChg>
        <pc:spChg chg="add mod">
          <ac:chgData name="ひろこ 大林" userId="a75e8ac417f16e37" providerId="LiveId" clId="{3E80A581-3F37-4E25-AA18-6816601D4F84}" dt="2024-03-05T10:30:42.501" v="454" actId="571"/>
          <ac:spMkLst>
            <pc:docMk/>
            <pc:sldMk cId="1243811228" sldId="303"/>
            <ac:spMk id="7" creationId="{C59A0ADA-3F8E-8686-333C-6EE4D42EC0AA}"/>
          </ac:spMkLst>
        </pc:spChg>
        <pc:spChg chg="add mod">
          <ac:chgData name="ひろこ 大林" userId="a75e8ac417f16e37" providerId="LiveId" clId="{3E80A581-3F37-4E25-AA18-6816601D4F84}" dt="2024-03-05T10:30:42.501" v="454" actId="571"/>
          <ac:spMkLst>
            <pc:docMk/>
            <pc:sldMk cId="1243811228" sldId="303"/>
            <ac:spMk id="8" creationId="{1AEE85E3-141C-618A-76B2-15B6FAEBC263}"/>
          </ac:spMkLst>
        </pc:spChg>
        <pc:spChg chg="add mod">
          <ac:chgData name="ひろこ 大林" userId="a75e8ac417f16e37" providerId="LiveId" clId="{3E80A581-3F37-4E25-AA18-6816601D4F84}" dt="2024-03-05T10:30:42.501" v="454" actId="571"/>
          <ac:spMkLst>
            <pc:docMk/>
            <pc:sldMk cId="1243811228" sldId="303"/>
            <ac:spMk id="9" creationId="{6829D867-8476-3D91-8B99-69AE6AF1E4BD}"/>
          </ac:spMkLst>
        </pc:spChg>
        <pc:spChg chg="mod topLvl">
          <ac:chgData name="ひろこ 大林" userId="a75e8ac417f16e37" providerId="LiveId" clId="{3E80A581-3F37-4E25-AA18-6816601D4F84}" dt="2024-03-05T10:45:33.095" v="487" actId="1076"/>
          <ac:spMkLst>
            <pc:docMk/>
            <pc:sldMk cId="1243811228" sldId="303"/>
            <ac:spMk id="10" creationId="{D902D40D-35F2-BE96-B517-FB049147F7FD}"/>
          </ac:spMkLst>
        </pc:spChg>
        <pc:spChg chg="mod topLvl">
          <ac:chgData name="ひろこ 大林" userId="a75e8ac417f16e37" providerId="LiveId" clId="{3E80A581-3F37-4E25-AA18-6816601D4F84}" dt="2024-03-05T11:12:29.901" v="515"/>
          <ac:spMkLst>
            <pc:docMk/>
            <pc:sldMk cId="1243811228" sldId="303"/>
            <ac:spMk id="11" creationId="{512820EC-1735-7F2A-DE53-47B5780D5D3C}"/>
          </ac:spMkLst>
        </pc:spChg>
        <pc:spChg chg="add del mod topLvl">
          <ac:chgData name="ひろこ 大林" userId="a75e8ac417f16e37" providerId="LiveId" clId="{3E80A581-3F37-4E25-AA18-6816601D4F84}" dt="2024-03-05T10:45:22.288" v="485" actId="478"/>
          <ac:spMkLst>
            <pc:docMk/>
            <pc:sldMk cId="1243811228" sldId="303"/>
            <ac:spMk id="12" creationId="{053A4C8F-9B4D-ED47-AF4B-FDA7AF0E3962}"/>
          </ac:spMkLst>
        </pc:spChg>
        <pc:spChg chg="add del mod topLvl">
          <ac:chgData name="ひろこ 大林" userId="a75e8ac417f16e37" providerId="LiveId" clId="{3E80A581-3F37-4E25-AA18-6816601D4F84}" dt="2024-03-05T10:45:22.288" v="485" actId="478"/>
          <ac:spMkLst>
            <pc:docMk/>
            <pc:sldMk cId="1243811228" sldId="303"/>
            <ac:spMk id="13" creationId="{ADB51512-EC3F-65F1-B0F6-78E8D7C70EFA}"/>
          </ac:spMkLst>
        </pc:spChg>
        <pc:spChg chg="del mod">
          <ac:chgData name="ひろこ 大林" userId="a75e8ac417f16e37" providerId="LiveId" clId="{3E80A581-3F37-4E25-AA18-6816601D4F84}" dt="2024-03-05T09:48:19.654" v="284" actId="478"/>
          <ac:spMkLst>
            <pc:docMk/>
            <pc:sldMk cId="1243811228" sldId="303"/>
            <ac:spMk id="14" creationId="{0BF3CB64-3987-546D-EF7B-0E9117697DF0}"/>
          </ac:spMkLst>
        </pc:spChg>
        <pc:spChg chg="del mod">
          <ac:chgData name="ひろこ 大林" userId="a75e8ac417f16e37" providerId="LiveId" clId="{3E80A581-3F37-4E25-AA18-6816601D4F84}" dt="2024-03-05T09:48:19.654" v="284" actId="478"/>
          <ac:spMkLst>
            <pc:docMk/>
            <pc:sldMk cId="1243811228" sldId="303"/>
            <ac:spMk id="15" creationId="{B8BF005F-205E-F390-F252-36329A0FD260}"/>
          </ac:spMkLst>
        </pc:spChg>
        <pc:spChg chg="add del mod topLvl">
          <ac:chgData name="ひろこ 大林" userId="a75e8ac417f16e37" providerId="LiveId" clId="{3E80A581-3F37-4E25-AA18-6816601D4F84}" dt="2024-03-05T10:45:22.288" v="485" actId="478"/>
          <ac:spMkLst>
            <pc:docMk/>
            <pc:sldMk cId="1243811228" sldId="303"/>
            <ac:spMk id="16" creationId="{4C48A6EB-6ED5-C183-FB11-8A82F9FC7238}"/>
          </ac:spMkLst>
        </pc:spChg>
        <pc:spChg chg="add del mod topLvl">
          <ac:chgData name="ひろこ 大林" userId="a75e8ac417f16e37" providerId="LiveId" clId="{3E80A581-3F37-4E25-AA18-6816601D4F84}" dt="2024-03-05T10:45:22.288" v="485" actId="478"/>
          <ac:spMkLst>
            <pc:docMk/>
            <pc:sldMk cId="1243811228" sldId="303"/>
            <ac:spMk id="17" creationId="{DC51D332-0551-BDDB-F91B-68CA3ACDBACE}"/>
          </ac:spMkLst>
        </pc:spChg>
        <pc:spChg chg="del mod">
          <ac:chgData name="ひろこ 大林" userId="a75e8ac417f16e37" providerId="LiveId" clId="{3E80A581-3F37-4E25-AA18-6816601D4F84}" dt="2024-03-05T09:44:45.264" v="272" actId="478"/>
          <ac:spMkLst>
            <pc:docMk/>
            <pc:sldMk cId="1243811228" sldId="303"/>
            <ac:spMk id="18" creationId="{9180D682-332C-0F41-A8A0-105D5FEB145B}"/>
          </ac:spMkLst>
        </pc:spChg>
        <pc:spChg chg="del mod">
          <ac:chgData name="ひろこ 大林" userId="a75e8ac417f16e37" providerId="LiveId" clId="{3E80A581-3F37-4E25-AA18-6816601D4F84}" dt="2024-03-05T09:44:45.264" v="272" actId="478"/>
          <ac:spMkLst>
            <pc:docMk/>
            <pc:sldMk cId="1243811228" sldId="303"/>
            <ac:spMk id="19" creationId="{1AB907BD-9C4C-C6D8-029A-D7E57FB7E3BB}"/>
          </ac:spMkLst>
        </pc:spChg>
        <pc:spChg chg="add del mod topLvl">
          <ac:chgData name="ひろこ 大林" userId="a75e8ac417f16e37" providerId="LiveId" clId="{3E80A581-3F37-4E25-AA18-6816601D4F84}" dt="2024-03-05T10:45:22.288" v="485" actId="478"/>
          <ac:spMkLst>
            <pc:docMk/>
            <pc:sldMk cId="1243811228" sldId="303"/>
            <ac:spMk id="20" creationId="{1558203F-0145-1110-DEE7-9B86457C87AB}"/>
          </ac:spMkLst>
        </pc:spChg>
        <pc:spChg chg="add del mod topLvl">
          <ac:chgData name="ひろこ 大林" userId="a75e8ac417f16e37" providerId="LiveId" clId="{3E80A581-3F37-4E25-AA18-6816601D4F84}" dt="2024-03-05T10:45:22.288" v="485" actId="478"/>
          <ac:spMkLst>
            <pc:docMk/>
            <pc:sldMk cId="1243811228" sldId="303"/>
            <ac:spMk id="21" creationId="{45AB1731-760C-113B-68AF-31F3039D120A}"/>
          </ac:spMkLst>
        </pc:spChg>
        <pc:spChg chg="add del mod">
          <ac:chgData name="ひろこ 大林" userId="a75e8ac417f16e37" providerId="LiveId" clId="{3E80A581-3F37-4E25-AA18-6816601D4F84}" dt="2024-03-05T10:45:14.002" v="483" actId="478"/>
          <ac:spMkLst>
            <pc:docMk/>
            <pc:sldMk cId="1243811228" sldId="303"/>
            <ac:spMk id="22" creationId="{99661131-522B-0748-F893-4677D885BBB6}"/>
          </ac:spMkLst>
        </pc:spChg>
        <pc:spChg chg="add del mod">
          <ac:chgData name="ひろこ 大林" userId="a75e8ac417f16e37" providerId="LiveId" clId="{3E80A581-3F37-4E25-AA18-6816601D4F84}" dt="2024-03-05T10:45:14.002" v="483" actId="478"/>
          <ac:spMkLst>
            <pc:docMk/>
            <pc:sldMk cId="1243811228" sldId="303"/>
            <ac:spMk id="23" creationId="{9788572E-BA51-7F81-331E-3E0202021095}"/>
          </ac:spMkLst>
        </pc:spChg>
        <pc:spChg chg="add del mod">
          <ac:chgData name="ひろこ 大林" userId="a75e8ac417f16e37" providerId="LiveId" clId="{3E80A581-3F37-4E25-AA18-6816601D4F84}" dt="2024-03-05T10:45:14.002" v="483" actId="478"/>
          <ac:spMkLst>
            <pc:docMk/>
            <pc:sldMk cId="1243811228" sldId="303"/>
            <ac:spMk id="24" creationId="{141AB8FB-01C7-20B3-EF56-DCBB56AFE96D}"/>
          </ac:spMkLst>
        </pc:spChg>
        <pc:spChg chg="add del mod">
          <ac:chgData name="ひろこ 大林" userId="a75e8ac417f16e37" providerId="LiveId" clId="{3E80A581-3F37-4E25-AA18-6816601D4F84}" dt="2024-03-05T10:45:14.002" v="483" actId="478"/>
          <ac:spMkLst>
            <pc:docMk/>
            <pc:sldMk cId="1243811228" sldId="303"/>
            <ac:spMk id="25" creationId="{A458F932-5D91-0EC0-6354-B12B8DD5124D}"/>
          </ac:spMkLst>
        </pc:spChg>
        <pc:spChg chg="add del mod">
          <ac:chgData name="ひろこ 大林" userId="a75e8ac417f16e37" providerId="LiveId" clId="{3E80A581-3F37-4E25-AA18-6816601D4F84}" dt="2024-03-05T10:45:14.002" v="483" actId="478"/>
          <ac:spMkLst>
            <pc:docMk/>
            <pc:sldMk cId="1243811228" sldId="303"/>
            <ac:spMk id="26" creationId="{FE48DC79-27AD-B14F-970D-23821338207A}"/>
          </ac:spMkLst>
        </pc:spChg>
        <pc:spChg chg="add del mod">
          <ac:chgData name="ひろこ 大林" userId="a75e8ac417f16e37" providerId="LiveId" clId="{3E80A581-3F37-4E25-AA18-6816601D4F84}" dt="2024-03-05T10:45:14.002" v="483" actId="478"/>
          <ac:spMkLst>
            <pc:docMk/>
            <pc:sldMk cId="1243811228" sldId="303"/>
            <ac:spMk id="27" creationId="{3B650B47-C341-C1DD-E3C3-52E05DE7FC1E}"/>
          </ac:spMkLst>
        </pc:spChg>
        <pc:spChg chg="add del mod">
          <ac:chgData name="ひろこ 大林" userId="a75e8ac417f16e37" providerId="LiveId" clId="{3E80A581-3F37-4E25-AA18-6816601D4F84}" dt="2024-03-05T10:45:14.002" v="483" actId="478"/>
          <ac:spMkLst>
            <pc:docMk/>
            <pc:sldMk cId="1243811228" sldId="303"/>
            <ac:spMk id="28" creationId="{128E28FE-C04E-5757-6F77-E0C239A95C8E}"/>
          </ac:spMkLst>
        </pc:spChg>
        <pc:spChg chg="add del mod">
          <ac:chgData name="ひろこ 大林" userId="a75e8ac417f16e37" providerId="LiveId" clId="{3E80A581-3F37-4E25-AA18-6816601D4F84}" dt="2024-03-05T10:45:14.002" v="483" actId="478"/>
          <ac:spMkLst>
            <pc:docMk/>
            <pc:sldMk cId="1243811228" sldId="303"/>
            <ac:spMk id="29" creationId="{C1114670-0A43-7461-7431-D48BC2EDEB40}"/>
          </ac:spMkLst>
        </pc:spChg>
        <pc:spChg chg="add del mod">
          <ac:chgData name="ひろこ 大林" userId="a75e8ac417f16e37" providerId="LiveId" clId="{3E80A581-3F37-4E25-AA18-6816601D4F84}" dt="2024-03-05T10:45:14.002" v="483" actId="478"/>
          <ac:spMkLst>
            <pc:docMk/>
            <pc:sldMk cId="1243811228" sldId="303"/>
            <ac:spMk id="30" creationId="{D9202337-A669-6A58-8520-F9B193D0AABC}"/>
          </ac:spMkLst>
        </pc:spChg>
        <pc:spChg chg="add del">
          <ac:chgData name="ひろこ 大林" userId="a75e8ac417f16e37" providerId="LiveId" clId="{3E80A581-3F37-4E25-AA18-6816601D4F84}" dt="2024-03-05T11:12:12.211" v="512" actId="478"/>
          <ac:spMkLst>
            <pc:docMk/>
            <pc:sldMk cId="1243811228" sldId="303"/>
            <ac:spMk id="33" creationId="{B37636B0-07B6-5914-F4AF-ADF2348FDF07}"/>
          </ac:spMkLst>
        </pc:spChg>
        <pc:spChg chg="add mod">
          <ac:chgData name="ひろこ 大林" userId="a75e8ac417f16e37" providerId="LiveId" clId="{3E80A581-3F37-4E25-AA18-6816601D4F84}" dt="2024-03-05T11:12:43.443" v="517"/>
          <ac:spMkLst>
            <pc:docMk/>
            <pc:sldMk cId="1243811228" sldId="303"/>
            <ac:spMk id="34" creationId="{207B7FD2-26AC-19FC-8B8E-5C18DAD3ADF1}"/>
          </ac:spMkLst>
        </pc:spChg>
        <pc:grpChg chg="add mod">
          <ac:chgData name="ひろこ 大林" userId="a75e8ac417f16e37" providerId="LiveId" clId="{3E80A581-3F37-4E25-AA18-6816601D4F84}" dt="2024-03-05T10:32:08.016" v="468" actId="164"/>
          <ac:grpSpMkLst>
            <pc:docMk/>
            <pc:sldMk cId="1243811228" sldId="303"/>
            <ac:grpSpMk id="31" creationId="{71E2A957-5A1D-B428-5553-991EF18A17E0}"/>
          </ac:grpSpMkLst>
        </pc:grpChg>
        <pc:grpChg chg="add del mod">
          <ac:chgData name="ひろこ 大林" userId="a75e8ac417f16e37" providerId="LiveId" clId="{3E80A581-3F37-4E25-AA18-6816601D4F84}" dt="2024-03-05T10:45:19.269" v="484" actId="165"/>
          <ac:grpSpMkLst>
            <pc:docMk/>
            <pc:sldMk cId="1243811228" sldId="303"/>
            <ac:grpSpMk id="32" creationId="{0178AB3D-C06D-7B85-8874-160EB26EA17B}"/>
          </ac:grpSpMkLst>
        </pc:grpChg>
      </pc:sldChg>
      <pc:sldChg chg="add del">
        <pc:chgData name="ひろこ 大林" userId="a75e8ac417f16e37" providerId="LiveId" clId="{3E80A581-3F37-4E25-AA18-6816601D4F84}" dt="2024-03-05T10:45:02.048" v="481" actId="47"/>
        <pc:sldMkLst>
          <pc:docMk/>
          <pc:sldMk cId="1249902941" sldId="304"/>
        </pc:sldMkLst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1504362384" sldId="304"/>
        </pc:sldMkLst>
      </pc:sldChg>
      <pc:sldChg chg="delSp modSp add del mod modClrScheme chgLayout">
        <pc:chgData name="ひろこ 大林" userId="a75e8ac417f16e37" providerId="LiveId" clId="{3E80A581-3F37-4E25-AA18-6816601D4F84}" dt="2024-03-05T12:11:16.303" v="606" actId="47"/>
        <pc:sldMkLst>
          <pc:docMk/>
          <pc:sldMk cId="2970682720" sldId="305"/>
        </pc:sldMkLst>
        <pc:spChg chg="del mod ord">
          <ac:chgData name="ひろこ 大林" userId="a75e8ac417f16e37" providerId="LiveId" clId="{3E80A581-3F37-4E25-AA18-6816601D4F84}" dt="2024-03-05T12:10:08.975" v="603" actId="478"/>
          <ac:spMkLst>
            <pc:docMk/>
            <pc:sldMk cId="2970682720" sldId="305"/>
            <ac:spMk id="2" creationId="{E21FB8DC-BE72-1AF8-92C6-38213EF04AAE}"/>
          </ac:spMkLst>
        </pc:spChg>
        <pc:graphicFrameChg chg="mod">
          <ac:chgData name="ひろこ 大林" userId="a75e8ac417f16e37" providerId="LiveId" clId="{3E80A581-3F37-4E25-AA18-6816601D4F84}" dt="2024-03-05T12:11:10.702" v="605" actId="1076"/>
          <ac:graphicFrameMkLst>
            <pc:docMk/>
            <pc:sldMk cId="2970682720" sldId="305"/>
            <ac:graphicFrameMk id="3" creationId="{A347360A-E5FB-016D-5859-80E4C4D9E83C}"/>
          </ac:graphicFrameMkLst>
        </pc:graphicFrameChg>
      </pc:sldChg>
      <pc:sldChg chg="modSp add del mod">
        <pc:chgData name="ひろこ 大林" userId="a75e8ac417f16e37" providerId="LiveId" clId="{3E80A581-3F37-4E25-AA18-6816601D4F84}" dt="2024-03-05T10:59:41.349" v="504" actId="47"/>
        <pc:sldMkLst>
          <pc:docMk/>
          <pc:sldMk cId="4215591783" sldId="305"/>
        </pc:sldMkLst>
        <pc:spChg chg="mod">
          <ac:chgData name="ひろこ 大林" userId="a75e8ac417f16e37" providerId="LiveId" clId="{3E80A581-3F37-4E25-AA18-6816601D4F84}" dt="2024-03-05T10:33:56.337" v="480" actId="14100"/>
          <ac:spMkLst>
            <pc:docMk/>
            <pc:sldMk cId="4215591783" sldId="305"/>
            <ac:spMk id="22" creationId="{175D0483-62B7-A778-C99E-B87985B5BE97}"/>
          </ac:spMkLst>
        </pc:spChg>
        <pc:spChg chg="mod">
          <ac:chgData name="ひろこ 大林" userId="a75e8ac417f16e37" providerId="LiveId" clId="{3E80A581-3F37-4E25-AA18-6816601D4F84}" dt="2024-03-05T10:33:56.337" v="480" actId="14100"/>
          <ac:spMkLst>
            <pc:docMk/>
            <pc:sldMk cId="4215591783" sldId="305"/>
            <ac:spMk id="23" creationId="{E55E6775-CDC1-791F-5C35-BCF2C663F075}"/>
          </ac:spMkLst>
        </pc:spChg>
        <pc:spChg chg="mod">
          <ac:chgData name="ひろこ 大林" userId="a75e8ac417f16e37" providerId="LiveId" clId="{3E80A581-3F37-4E25-AA18-6816601D4F84}" dt="2024-03-05T10:33:56.337" v="480" actId="14100"/>
          <ac:spMkLst>
            <pc:docMk/>
            <pc:sldMk cId="4215591783" sldId="305"/>
            <ac:spMk id="24" creationId="{023B90C9-AA13-3D8F-C41D-FE6155C44344}"/>
          </ac:spMkLst>
        </pc:spChg>
        <pc:spChg chg="mod">
          <ac:chgData name="ひろこ 大林" userId="a75e8ac417f16e37" providerId="LiveId" clId="{3E80A581-3F37-4E25-AA18-6816601D4F84}" dt="2024-03-05T10:33:56.337" v="480" actId="14100"/>
          <ac:spMkLst>
            <pc:docMk/>
            <pc:sldMk cId="4215591783" sldId="305"/>
            <ac:spMk id="25" creationId="{95331B5A-D243-40B5-6FE2-7F88DC971C4A}"/>
          </ac:spMkLst>
        </pc:spChg>
        <pc:spChg chg="mod">
          <ac:chgData name="ひろこ 大林" userId="a75e8ac417f16e37" providerId="LiveId" clId="{3E80A581-3F37-4E25-AA18-6816601D4F84}" dt="2024-03-05T10:33:56.337" v="480" actId="14100"/>
          <ac:spMkLst>
            <pc:docMk/>
            <pc:sldMk cId="4215591783" sldId="305"/>
            <ac:spMk id="26" creationId="{33BB71E2-F054-D026-A3A2-B4115101D46F}"/>
          </ac:spMkLst>
        </pc:spChg>
        <pc:spChg chg="mod">
          <ac:chgData name="ひろこ 大林" userId="a75e8ac417f16e37" providerId="LiveId" clId="{3E80A581-3F37-4E25-AA18-6816601D4F84}" dt="2024-03-05T10:33:56.337" v="480" actId="14100"/>
          <ac:spMkLst>
            <pc:docMk/>
            <pc:sldMk cId="4215591783" sldId="305"/>
            <ac:spMk id="27" creationId="{302B8059-A90C-1A74-4EEF-B175224DF721}"/>
          </ac:spMkLst>
        </pc:spChg>
        <pc:spChg chg="mod">
          <ac:chgData name="ひろこ 大林" userId="a75e8ac417f16e37" providerId="LiveId" clId="{3E80A581-3F37-4E25-AA18-6816601D4F84}" dt="2024-03-05T10:33:56.337" v="480" actId="14100"/>
          <ac:spMkLst>
            <pc:docMk/>
            <pc:sldMk cId="4215591783" sldId="305"/>
            <ac:spMk id="28" creationId="{12A197D9-588D-46DA-BAC2-56903254FEFA}"/>
          </ac:spMkLst>
        </pc:spChg>
        <pc:spChg chg="mod">
          <ac:chgData name="ひろこ 大林" userId="a75e8ac417f16e37" providerId="LiveId" clId="{3E80A581-3F37-4E25-AA18-6816601D4F84}" dt="2024-03-05T10:33:56.337" v="480" actId="14100"/>
          <ac:spMkLst>
            <pc:docMk/>
            <pc:sldMk cId="4215591783" sldId="305"/>
            <ac:spMk id="29" creationId="{580BC2ED-EC57-243A-9FC1-8CABA6235709}"/>
          </ac:spMkLst>
        </pc:spChg>
        <pc:spChg chg="mod">
          <ac:chgData name="ひろこ 大林" userId="a75e8ac417f16e37" providerId="LiveId" clId="{3E80A581-3F37-4E25-AA18-6816601D4F84}" dt="2024-03-05T10:33:56.337" v="480" actId="14100"/>
          <ac:spMkLst>
            <pc:docMk/>
            <pc:sldMk cId="4215591783" sldId="305"/>
            <ac:spMk id="30" creationId="{9930884D-A22F-159F-919D-96784C5AAEF9}"/>
          </ac:spMkLst>
        </pc:spChg>
        <pc:grpChg chg="mod">
          <ac:chgData name="ひろこ 大林" userId="a75e8ac417f16e37" providerId="LiveId" clId="{3E80A581-3F37-4E25-AA18-6816601D4F84}" dt="2024-03-05T10:33:55.994" v="479" actId="14100"/>
          <ac:grpSpMkLst>
            <pc:docMk/>
            <pc:sldMk cId="4215591783" sldId="305"/>
            <ac:grpSpMk id="32" creationId="{3ECC0F7D-B34F-4D49-C183-DAB3AF7A395E}"/>
          </ac:grpSpMkLst>
        </pc:grpChg>
      </pc:sldChg>
      <pc:sldChg chg="delSp modSp add del mod modClrScheme chgLayout">
        <pc:chgData name="ひろこ 大林" userId="a75e8ac417f16e37" providerId="LiveId" clId="{3E80A581-3F37-4E25-AA18-6816601D4F84}" dt="2024-03-05T09:40:57.452" v="246" actId="47"/>
        <pc:sldMkLst>
          <pc:docMk/>
          <pc:sldMk cId="2324871547" sldId="306"/>
        </pc:sldMkLst>
        <pc:spChg chg="del mod ord">
          <ac:chgData name="ひろこ 大林" userId="a75e8ac417f16e37" providerId="LiveId" clId="{3E80A581-3F37-4E25-AA18-6816601D4F84}" dt="2024-03-05T09:39:42.165" v="239" actId="478"/>
          <ac:spMkLst>
            <pc:docMk/>
            <pc:sldMk cId="2324871547" sldId="306"/>
            <ac:spMk id="3" creationId="{853BC483-739B-4B6B-F678-0119D3D55F5A}"/>
          </ac:spMkLst>
        </pc:spChg>
        <pc:spChg chg="mod">
          <ac:chgData name="ひろこ 大林" userId="a75e8ac417f16e37" providerId="LiveId" clId="{3E80A581-3F37-4E25-AA18-6816601D4F84}" dt="2024-03-05T09:40:05.447" v="243" actId="208"/>
          <ac:spMkLst>
            <pc:docMk/>
            <pc:sldMk cId="2324871547" sldId="306"/>
            <ac:spMk id="4" creationId="{7AEF2CD3-C3A7-7484-38DA-B1B7D94FF9F6}"/>
          </ac:spMkLst>
        </pc:spChg>
        <pc:spChg chg="mod">
          <ac:chgData name="ひろこ 大林" userId="a75e8ac417f16e37" providerId="LiveId" clId="{3E80A581-3F37-4E25-AA18-6816601D4F84}" dt="2024-03-05T09:39:45.057" v="240" actId="6549"/>
          <ac:spMkLst>
            <pc:docMk/>
            <pc:sldMk cId="2324871547" sldId="306"/>
            <ac:spMk id="5" creationId="{5AFC35A2-E99A-2107-8CA2-E8A018972A60}"/>
          </ac:spMkLst>
        </pc:spChg>
        <pc:spChg chg="mod">
          <ac:chgData name="ひろこ 大林" userId="a75e8ac417f16e37" providerId="LiveId" clId="{3E80A581-3F37-4E25-AA18-6816601D4F84}" dt="2024-03-05T09:40:26.417" v="245" actId="6549"/>
          <ac:spMkLst>
            <pc:docMk/>
            <pc:sldMk cId="2324871547" sldId="306"/>
            <ac:spMk id="6" creationId="{A2287554-6639-EF2B-C142-02283FB09E95}"/>
          </ac:spMkLst>
        </pc:spChg>
        <pc:spChg chg="del">
          <ac:chgData name="ひろこ 大林" userId="a75e8ac417f16e37" providerId="LiveId" clId="{3E80A581-3F37-4E25-AA18-6816601D4F84}" dt="2024-03-05T09:39:48.122" v="241" actId="478"/>
          <ac:spMkLst>
            <pc:docMk/>
            <pc:sldMk cId="2324871547" sldId="306"/>
            <ac:spMk id="8" creationId="{65B5393A-9054-8EE6-6540-3A51CCB3D0F8}"/>
          </ac:spMkLst>
        </pc:spChg>
        <pc:spChg chg="del">
          <ac:chgData name="ひろこ 大林" userId="a75e8ac417f16e37" providerId="LiveId" clId="{3E80A581-3F37-4E25-AA18-6816601D4F84}" dt="2024-03-05T09:39:49.827" v="242" actId="478"/>
          <ac:spMkLst>
            <pc:docMk/>
            <pc:sldMk cId="2324871547" sldId="306"/>
            <ac:spMk id="9" creationId="{158C4A95-4683-3F64-F6CE-6069BD4BD884}"/>
          </ac:spMkLst>
        </pc:spChg>
      </pc:sldChg>
      <pc:sldChg chg="addSp delSp modSp add mod">
        <pc:chgData name="ひろこ 大林" userId="a75e8ac417f16e37" providerId="LiveId" clId="{3E80A581-3F37-4E25-AA18-6816601D4F84}" dt="2024-03-05T11:11:07.141" v="509" actId="14100"/>
        <pc:sldMkLst>
          <pc:docMk/>
          <pc:sldMk cId="2564429874" sldId="306"/>
        </pc:sldMkLst>
        <pc:spChg chg="mod topLvl">
          <ac:chgData name="ひろこ 大林" userId="a75e8ac417f16e37" providerId="LiveId" clId="{3E80A581-3F37-4E25-AA18-6816601D4F84}" dt="2024-03-05T11:10:30.795" v="506" actId="164"/>
          <ac:spMkLst>
            <pc:docMk/>
            <pc:sldMk cId="2564429874" sldId="306"/>
            <ac:spMk id="6" creationId="{FCBB1B05-2011-ED65-9CC1-A177D149C896}"/>
          </ac:spMkLst>
        </pc:spChg>
        <pc:spChg chg="mod topLvl">
          <ac:chgData name="ひろこ 大林" userId="a75e8ac417f16e37" providerId="LiveId" clId="{3E80A581-3F37-4E25-AA18-6816601D4F84}" dt="2024-03-05T11:10:30.795" v="506" actId="164"/>
          <ac:spMkLst>
            <pc:docMk/>
            <pc:sldMk cId="2564429874" sldId="306"/>
            <ac:spMk id="10" creationId="{79F0E47D-064B-AC53-3B93-3772D5A44F52}"/>
          </ac:spMkLst>
        </pc:spChg>
        <pc:spChg chg="mod topLvl">
          <ac:chgData name="ひろこ 大林" userId="a75e8ac417f16e37" providerId="LiveId" clId="{3E80A581-3F37-4E25-AA18-6816601D4F84}" dt="2024-03-05T11:10:30.795" v="506" actId="164"/>
          <ac:spMkLst>
            <pc:docMk/>
            <pc:sldMk cId="2564429874" sldId="306"/>
            <ac:spMk id="11" creationId="{50366F50-0575-460A-D8A0-7688D61D2A5A}"/>
          </ac:spMkLst>
        </pc:spChg>
        <pc:spChg chg="mod topLvl">
          <ac:chgData name="ひろこ 大林" userId="a75e8ac417f16e37" providerId="LiveId" clId="{3E80A581-3F37-4E25-AA18-6816601D4F84}" dt="2024-03-05T11:10:30.795" v="506" actId="164"/>
          <ac:spMkLst>
            <pc:docMk/>
            <pc:sldMk cId="2564429874" sldId="306"/>
            <ac:spMk id="12" creationId="{145BE622-9717-B4E5-77C5-C81E5389C82F}"/>
          </ac:spMkLst>
        </pc:spChg>
        <pc:spChg chg="mod topLvl">
          <ac:chgData name="ひろこ 大林" userId="a75e8ac417f16e37" providerId="LiveId" clId="{3E80A581-3F37-4E25-AA18-6816601D4F84}" dt="2024-03-05T11:10:30.795" v="506" actId="164"/>
          <ac:spMkLst>
            <pc:docMk/>
            <pc:sldMk cId="2564429874" sldId="306"/>
            <ac:spMk id="13" creationId="{521E487D-E2DB-D405-58F3-E5045C674385}"/>
          </ac:spMkLst>
        </pc:spChg>
        <pc:spChg chg="mod topLvl">
          <ac:chgData name="ひろこ 大林" userId="a75e8ac417f16e37" providerId="LiveId" clId="{3E80A581-3F37-4E25-AA18-6816601D4F84}" dt="2024-03-05T11:10:30.795" v="506" actId="164"/>
          <ac:spMkLst>
            <pc:docMk/>
            <pc:sldMk cId="2564429874" sldId="306"/>
            <ac:spMk id="16" creationId="{1D611BFD-DF00-214D-B84F-4CAC5CFB91C7}"/>
          </ac:spMkLst>
        </pc:spChg>
        <pc:spChg chg="mod topLvl">
          <ac:chgData name="ひろこ 大林" userId="a75e8ac417f16e37" providerId="LiveId" clId="{3E80A581-3F37-4E25-AA18-6816601D4F84}" dt="2024-03-05T11:10:30.795" v="506" actId="164"/>
          <ac:spMkLst>
            <pc:docMk/>
            <pc:sldMk cId="2564429874" sldId="306"/>
            <ac:spMk id="17" creationId="{9EF3B3C1-963A-1F20-0D8A-ACF3731F01A9}"/>
          </ac:spMkLst>
        </pc:spChg>
        <pc:spChg chg="mod topLvl">
          <ac:chgData name="ひろこ 大林" userId="a75e8ac417f16e37" providerId="LiveId" clId="{3E80A581-3F37-4E25-AA18-6816601D4F84}" dt="2024-03-05T11:10:30.795" v="506" actId="164"/>
          <ac:spMkLst>
            <pc:docMk/>
            <pc:sldMk cId="2564429874" sldId="306"/>
            <ac:spMk id="20" creationId="{56E545BD-B42C-3682-6593-41779C28107D}"/>
          </ac:spMkLst>
        </pc:spChg>
        <pc:spChg chg="mod topLvl">
          <ac:chgData name="ひろこ 大林" userId="a75e8ac417f16e37" providerId="LiveId" clId="{3E80A581-3F37-4E25-AA18-6816601D4F84}" dt="2024-03-05T11:10:30.795" v="506" actId="164"/>
          <ac:spMkLst>
            <pc:docMk/>
            <pc:sldMk cId="2564429874" sldId="306"/>
            <ac:spMk id="21" creationId="{2D73BF6C-3BA4-C750-6AF6-47F7924C8355}"/>
          </ac:spMkLst>
        </pc:spChg>
        <pc:spChg chg="mod">
          <ac:chgData name="ひろこ 大林" userId="a75e8ac417f16e37" providerId="LiveId" clId="{3E80A581-3F37-4E25-AA18-6816601D4F84}" dt="2024-03-05T11:11:07.141" v="509" actId="14100"/>
          <ac:spMkLst>
            <pc:docMk/>
            <pc:sldMk cId="2564429874" sldId="306"/>
            <ac:spMk id="22" creationId="{4485DB7A-7CBA-73CF-0817-2DBB23B4800C}"/>
          </ac:spMkLst>
        </pc:spChg>
        <pc:spChg chg="mod">
          <ac:chgData name="ひろこ 大林" userId="a75e8ac417f16e37" providerId="LiveId" clId="{3E80A581-3F37-4E25-AA18-6816601D4F84}" dt="2024-03-05T11:11:07.141" v="509" actId="14100"/>
          <ac:spMkLst>
            <pc:docMk/>
            <pc:sldMk cId="2564429874" sldId="306"/>
            <ac:spMk id="23" creationId="{05D3C2A8-3AF3-4814-F3AB-FA7D584CD4EF}"/>
          </ac:spMkLst>
        </pc:spChg>
        <pc:spChg chg="mod">
          <ac:chgData name="ひろこ 大林" userId="a75e8ac417f16e37" providerId="LiveId" clId="{3E80A581-3F37-4E25-AA18-6816601D4F84}" dt="2024-03-05T11:11:07.141" v="509" actId="14100"/>
          <ac:spMkLst>
            <pc:docMk/>
            <pc:sldMk cId="2564429874" sldId="306"/>
            <ac:spMk id="24" creationId="{C8E4ACDE-A0FE-F2DB-085E-9B3E890E634B}"/>
          </ac:spMkLst>
        </pc:spChg>
        <pc:spChg chg="mod">
          <ac:chgData name="ひろこ 大林" userId="a75e8ac417f16e37" providerId="LiveId" clId="{3E80A581-3F37-4E25-AA18-6816601D4F84}" dt="2024-03-05T11:11:07.141" v="509" actId="14100"/>
          <ac:spMkLst>
            <pc:docMk/>
            <pc:sldMk cId="2564429874" sldId="306"/>
            <ac:spMk id="25" creationId="{4A3EBCCF-8253-F533-5758-692BEF32E75E}"/>
          </ac:spMkLst>
        </pc:spChg>
        <pc:spChg chg="mod">
          <ac:chgData name="ひろこ 大林" userId="a75e8ac417f16e37" providerId="LiveId" clId="{3E80A581-3F37-4E25-AA18-6816601D4F84}" dt="2024-03-05T11:11:07.141" v="509" actId="14100"/>
          <ac:spMkLst>
            <pc:docMk/>
            <pc:sldMk cId="2564429874" sldId="306"/>
            <ac:spMk id="26" creationId="{8E98E92C-EA25-2AFA-A6B0-70405B1DAC7F}"/>
          </ac:spMkLst>
        </pc:spChg>
        <pc:spChg chg="mod">
          <ac:chgData name="ひろこ 大林" userId="a75e8ac417f16e37" providerId="LiveId" clId="{3E80A581-3F37-4E25-AA18-6816601D4F84}" dt="2024-03-05T11:11:07.141" v="509" actId="14100"/>
          <ac:spMkLst>
            <pc:docMk/>
            <pc:sldMk cId="2564429874" sldId="306"/>
            <ac:spMk id="27" creationId="{DEC64B52-B0BA-39A1-1C3B-9406A603F66C}"/>
          </ac:spMkLst>
        </pc:spChg>
        <pc:spChg chg="mod">
          <ac:chgData name="ひろこ 大林" userId="a75e8ac417f16e37" providerId="LiveId" clId="{3E80A581-3F37-4E25-AA18-6816601D4F84}" dt="2024-03-05T11:11:07.141" v="509" actId="14100"/>
          <ac:spMkLst>
            <pc:docMk/>
            <pc:sldMk cId="2564429874" sldId="306"/>
            <ac:spMk id="28" creationId="{4B197346-E5E0-B750-E840-CE3CE0A03543}"/>
          </ac:spMkLst>
        </pc:spChg>
        <pc:spChg chg="mod">
          <ac:chgData name="ひろこ 大林" userId="a75e8ac417f16e37" providerId="LiveId" clId="{3E80A581-3F37-4E25-AA18-6816601D4F84}" dt="2024-03-05T11:11:07.141" v="509" actId="14100"/>
          <ac:spMkLst>
            <pc:docMk/>
            <pc:sldMk cId="2564429874" sldId="306"/>
            <ac:spMk id="29" creationId="{72C2D0DD-850A-B8FF-44B1-5BEF6A9E328E}"/>
          </ac:spMkLst>
        </pc:spChg>
        <pc:spChg chg="mod">
          <ac:chgData name="ひろこ 大林" userId="a75e8ac417f16e37" providerId="LiveId" clId="{3E80A581-3F37-4E25-AA18-6816601D4F84}" dt="2024-03-05T11:11:07.141" v="509" actId="14100"/>
          <ac:spMkLst>
            <pc:docMk/>
            <pc:sldMk cId="2564429874" sldId="306"/>
            <ac:spMk id="30" creationId="{C7BF2143-5D2A-9DE2-DC0B-3804A3DF8568}"/>
          </ac:spMkLst>
        </pc:spChg>
        <pc:grpChg chg="add mod">
          <ac:chgData name="ひろこ 大林" userId="a75e8ac417f16e37" providerId="LiveId" clId="{3E80A581-3F37-4E25-AA18-6816601D4F84}" dt="2024-03-05T11:11:07.141" v="509" actId="14100"/>
          <ac:grpSpMkLst>
            <pc:docMk/>
            <pc:sldMk cId="2564429874" sldId="306"/>
            <ac:grpSpMk id="2" creationId="{ECC32124-6086-0E27-7F9E-062BAA2A9A42}"/>
          </ac:grpSpMkLst>
        </pc:grpChg>
        <pc:grpChg chg="del">
          <ac:chgData name="ひろこ 大林" userId="a75e8ac417f16e37" providerId="LiveId" clId="{3E80A581-3F37-4E25-AA18-6816601D4F84}" dt="2024-03-05T11:09:54.965" v="505" actId="165"/>
          <ac:grpSpMkLst>
            <pc:docMk/>
            <pc:sldMk cId="2564429874" sldId="306"/>
            <ac:grpSpMk id="32" creationId="{C81F9692-1196-599B-5319-69C983D9161D}"/>
          </ac:grpSpMkLst>
        </pc:grpChg>
      </pc:sldChg>
      <pc:sldChg chg="addSp delSp modSp add del mod modClrScheme chgLayout">
        <pc:chgData name="ひろこ 大林" userId="a75e8ac417f16e37" providerId="LiveId" clId="{3E80A581-3F37-4E25-AA18-6816601D4F84}" dt="2024-03-05T09:40:16.270" v="244" actId="47"/>
        <pc:sldMkLst>
          <pc:docMk/>
          <pc:sldMk cId="806604294" sldId="307"/>
        </pc:sldMkLst>
        <pc:spChg chg="del mod ord">
          <ac:chgData name="ひろこ 大林" userId="a75e8ac417f16e37" providerId="LiveId" clId="{3E80A581-3F37-4E25-AA18-6816601D4F84}" dt="2024-03-05T09:10:39.836" v="161" actId="478"/>
          <ac:spMkLst>
            <pc:docMk/>
            <pc:sldMk cId="806604294" sldId="307"/>
            <ac:spMk id="3" creationId="{381EDAE7-EE2F-7E1A-3F17-0BBE918D7596}"/>
          </ac:spMkLst>
        </pc:spChg>
        <pc:spChg chg="del">
          <ac:chgData name="ひろこ 大林" userId="a75e8ac417f16e37" providerId="LiveId" clId="{3E80A581-3F37-4E25-AA18-6816601D4F84}" dt="2024-03-05T09:10:41.478" v="162" actId="478"/>
          <ac:spMkLst>
            <pc:docMk/>
            <pc:sldMk cId="806604294" sldId="307"/>
            <ac:spMk id="4" creationId="{F4787773-AE1F-C087-FE8D-6A9A0B4068E5}"/>
          </ac:spMkLst>
        </pc:spChg>
        <pc:spChg chg="del">
          <ac:chgData name="ひろこ 大林" userId="a75e8ac417f16e37" providerId="LiveId" clId="{3E80A581-3F37-4E25-AA18-6816601D4F84}" dt="2024-03-05T09:10:41.478" v="162" actId="478"/>
          <ac:spMkLst>
            <pc:docMk/>
            <pc:sldMk cId="806604294" sldId="307"/>
            <ac:spMk id="5" creationId="{65C6D26A-29FA-272D-0197-DAAC6CCAC34D}"/>
          </ac:spMkLst>
        </pc:spChg>
        <pc:spChg chg="del">
          <ac:chgData name="ひろこ 大林" userId="a75e8ac417f16e37" providerId="LiveId" clId="{3E80A581-3F37-4E25-AA18-6816601D4F84}" dt="2024-03-05T09:10:41.478" v="162" actId="478"/>
          <ac:spMkLst>
            <pc:docMk/>
            <pc:sldMk cId="806604294" sldId="307"/>
            <ac:spMk id="6" creationId="{FD2119D2-6E10-DD26-3243-FD7E30C5398D}"/>
          </ac:spMkLst>
        </pc:spChg>
        <pc:spChg chg="add del">
          <ac:chgData name="ひろこ 大林" userId="a75e8ac417f16e37" providerId="LiveId" clId="{3E80A581-3F37-4E25-AA18-6816601D4F84}" dt="2024-03-05T09:12:55.707" v="175" actId="478"/>
          <ac:spMkLst>
            <pc:docMk/>
            <pc:sldMk cId="806604294" sldId="307"/>
            <ac:spMk id="7" creationId="{DCF42D80-013C-4D5B-EF94-4E124725B365}"/>
          </ac:spMkLst>
        </pc:spChg>
        <pc:spChg chg="del">
          <ac:chgData name="ひろこ 大林" userId="a75e8ac417f16e37" providerId="LiveId" clId="{3E80A581-3F37-4E25-AA18-6816601D4F84}" dt="2024-03-05T09:10:41.478" v="162" actId="478"/>
          <ac:spMkLst>
            <pc:docMk/>
            <pc:sldMk cId="806604294" sldId="307"/>
            <ac:spMk id="8" creationId="{F4941F7C-9BD6-E3D0-1D0F-CB8E4B2B184D}"/>
          </ac:spMkLst>
        </pc:spChg>
        <pc:spChg chg="mod">
          <ac:chgData name="ひろこ 大林" userId="a75e8ac417f16e37" providerId="LiveId" clId="{3E80A581-3F37-4E25-AA18-6816601D4F84}" dt="2024-03-05T09:38:32.768" v="235" actId="13822"/>
          <ac:spMkLst>
            <pc:docMk/>
            <pc:sldMk cId="806604294" sldId="307"/>
            <ac:spMk id="10" creationId="{211688CE-5190-7F31-BBA9-D51D5C7403C0}"/>
          </ac:spMkLst>
        </pc:spChg>
        <pc:spChg chg="mod">
          <ac:chgData name="ひろこ 大林" userId="a75e8ac417f16e37" providerId="LiveId" clId="{3E80A581-3F37-4E25-AA18-6816601D4F84}" dt="2024-03-05T09:35:46.417" v="233" actId="2085"/>
          <ac:spMkLst>
            <pc:docMk/>
            <pc:sldMk cId="806604294" sldId="307"/>
            <ac:spMk id="11" creationId="{D7D3349D-CD7E-2CE5-646C-A5C477218C49}"/>
          </ac:spMkLst>
        </pc:spChg>
        <pc:spChg chg="mod">
          <ac:chgData name="ひろこ 大林" userId="a75e8ac417f16e37" providerId="LiveId" clId="{3E80A581-3F37-4E25-AA18-6816601D4F84}" dt="2024-03-05T09:38:32.768" v="235" actId="13822"/>
          <ac:spMkLst>
            <pc:docMk/>
            <pc:sldMk cId="806604294" sldId="307"/>
            <ac:spMk id="14" creationId="{2CA49191-BA2F-D6EB-49A8-BDB63A7F80C5}"/>
          </ac:spMkLst>
        </pc:spChg>
        <pc:spChg chg="mod">
          <ac:chgData name="ひろこ 大林" userId="a75e8ac417f16e37" providerId="LiveId" clId="{3E80A581-3F37-4E25-AA18-6816601D4F84}" dt="2024-03-05T09:35:46.417" v="233" actId="2085"/>
          <ac:spMkLst>
            <pc:docMk/>
            <pc:sldMk cId="806604294" sldId="307"/>
            <ac:spMk id="15" creationId="{9C4BD8F7-F0D9-AA85-BDB7-B6B701D0B570}"/>
          </ac:spMkLst>
        </pc:spChg>
        <pc:spChg chg="del">
          <ac:chgData name="ひろこ 大林" userId="a75e8ac417f16e37" providerId="LiveId" clId="{3E80A581-3F37-4E25-AA18-6816601D4F84}" dt="2024-03-05T09:10:41.478" v="162" actId="478"/>
          <ac:spMkLst>
            <pc:docMk/>
            <pc:sldMk cId="806604294" sldId="307"/>
            <ac:spMk id="16" creationId="{89D51D5A-FA31-5000-33C8-A7B3A363F1F6}"/>
          </ac:spMkLst>
        </pc:spChg>
        <pc:spChg chg="del">
          <ac:chgData name="ひろこ 大林" userId="a75e8ac417f16e37" providerId="LiveId" clId="{3E80A581-3F37-4E25-AA18-6816601D4F84}" dt="2024-03-05T09:10:41.478" v="162" actId="478"/>
          <ac:spMkLst>
            <pc:docMk/>
            <pc:sldMk cId="806604294" sldId="307"/>
            <ac:spMk id="17" creationId="{43AF3B91-C34E-1103-EC85-DD38541BB580}"/>
          </ac:spMkLst>
        </pc:spChg>
        <pc:spChg chg="del">
          <ac:chgData name="ひろこ 大林" userId="a75e8ac417f16e37" providerId="LiveId" clId="{3E80A581-3F37-4E25-AA18-6816601D4F84}" dt="2024-03-05T09:10:41.478" v="162" actId="478"/>
          <ac:spMkLst>
            <pc:docMk/>
            <pc:sldMk cId="806604294" sldId="307"/>
            <ac:spMk id="18" creationId="{CAEBE130-0DA6-A8FD-B2F5-D49DCA63B81A}"/>
          </ac:spMkLst>
        </pc:spChg>
        <pc:spChg chg="del">
          <ac:chgData name="ひろこ 大林" userId="a75e8ac417f16e37" providerId="LiveId" clId="{3E80A581-3F37-4E25-AA18-6816601D4F84}" dt="2024-03-05T09:10:41.478" v="162" actId="478"/>
          <ac:spMkLst>
            <pc:docMk/>
            <pc:sldMk cId="806604294" sldId="307"/>
            <ac:spMk id="19" creationId="{9441AADA-8FB2-F77D-B443-A4186655C508}"/>
          </ac:spMkLst>
        </pc:spChg>
        <pc:grpChg chg="add mod">
          <ac:chgData name="ひろこ 大林" userId="a75e8ac417f16e37" providerId="LiveId" clId="{3E80A581-3F37-4E25-AA18-6816601D4F84}" dt="2024-03-05T09:11:25.259" v="166" actId="164"/>
          <ac:grpSpMkLst>
            <pc:docMk/>
            <pc:sldMk cId="806604294" sldId="307"/>
            <ac:grpSpMk id="2" creationId="{53BC4AED-85D5-945C-87AA-B719D9094BC2}"/>
          </ac:grpSpMkLst>
        </pc:grpChg>
      </pc:sldChg>
      <pc:sldChg chg="modSp add mod">
        <pc:chgData name="ひろこ 大林" userId="a75e8ac417f16e37" providerId="LiveId" clId="{3E80A581-3F37-4E25-AA18-6816601D4F84}" dt="2024-03-05T10:53:27.774" v="497" actId="1076"/>
        <pc:sldMkLst>
          <pc:docMk/>
          <pc:sldMk cId="3901596922" sldId="307"/>
        </pc:sldMkLst>
        <pc:spChg chg="mod">
          <ac:chgData name="ひろこ 大林" userId="a75e8ac417f16e37" providerId="LiveId" clId="{3E80A581-3F37-4E25-AA18-6816601D4F84}" dt="2024-03-05T10:53:27.774" v="497" actId="1076"/>
          <ac:spMkLst>
            <pc:docMk/>
            <pc:sldMk cId="3901596922" sldId="307"/>
            <ac:spMk id="12" creationId="{4CD79757-9002-31D0-76BB-722FE61AA4CE}"/>
          </ac:spMkLst>
        </pc:spChg>
      </pc:sldChg>
      <pc:sldChg chg="del">
        <pc:chgData name="ひろこ 大林" userId="a75e8ac417f16e37" providerId="LiveId" clId="{3E80A581-3F37-4E25-AA18-6816601D4F84}" dt="2024-03-04T13:22:45.656" v="0" actId="47"/>
        <pc:sldMkLst>
          <pc:docMk/>
          <pc:sldMk cId="820329923" sldId="308"/>
        </pc:sldMkLst>
      </pc:sldChg>
      <pc:sldChg chg="addSp delSp modSp add mod">
        <pc:chgData name="ひろこ 大林" userId="a75e8ac417f16e37" providerId="LiveId" clId="{3E80A581-3F37-4E25-AA18-6816601D4F84}" dt="2024-03-05T10:53:43.411" v="500" actId="1076"/>
        <pc:sldMkLst>
          <pc:docMk/>
          <pc:sldMk cId="2179438901" sldId="308"/>
        </pc:sldMkLst>
        <pc:spChg chg="add mod">
          <ac:chgData name="ひろこ 大林" userId="a75e8ac417f16e37" providerId="LiveId" clId="{3E80A581-3F37-4E25-AA18-6816601D4F84}" dt="2024-03-05T10:53:38.908" v="499"/>
          <ac:spMkLst>
            <pc:docMk/>
            <pc:sldMk cId="2179438901" sldId="308"/>
            <ac:spMk id="2" creationId="{EA712986-3F93-5148-6ED6-4E21A4E2DA03}"/>
          </ac:spMkLst>
        </pc:spChg>
        <pc:spChg chg="mod">
          <ac:chgData name="ひろこ 大林" userId="a75e8ac417f16e37" providerId="LiveId" clId="{3E80A581-3F37-4E25-AA18-6816601D4F84}" dt="2024-03-05T10:53:43.411" v="500" actId="1076"/>
          <ac:spMkLst>
            <pc:docMk/>
            <pc:sldMk cId="2179438901" sldId="308"/>
            <ac:spMk id="5" creationId="{29DDC398-2CE1-4F8D-BDDC-8EAD6DE023BF}"/>
          </ac:spMkLst>
        </pc:spChg>
        <pc:spChg chg="del">
          <ac:chgData name="ひろこ 大林" userId="a75e8ac417f16e37" providerId="LiveId" clId="{3E80A581-3F37-4E25-AA18-6816601D4F84}" dt="2024-03-05T10:53:38.486" v="498" actId="478"/>
          <ac:spMkLst>
            <pc:docMk/>
            <pc:sldMk cId="2179438901" sldId="308"/>
            <ac:spMk id="7" creationId="{C8F9D287-6043-0555-9B5E-B0F4BD7F24FD}"/>
          </ac:spMkLst>
        </pc:spChg>
      </pc:sldChg>
      <pc:sldChg chg="modSp add del mod">
        <pc:chgData name="ひろこ 大林" userId="a75e8ac417f16e37" providerId="LiveId" clId="{3E80A581-3F37-4E25-AA18-6816601D4F84}" dt="2024-03-05T11:13:27.749" v="521" actId="47"/>
        <pc:sldMkLst>
          <pc:docMk/>
          <pc:sldMk cId="3768907781" sldId="309"/>
        </pc:sldMkLst>
        <pc:spChg chg="mod">
          <ac:chgData name="ひろこ 大林" userId="a75e8ac417f16e37" providerId="LiveId" clId="{3E80A581-3F37-4E25-AA18-6816601D4F84}" dt="2024-03-05T11:13:17.726" v="520" actId="1076"/>
          <ac:spMkLst>
            <pc:docMk/>
            <pc:sldMk cId="3768907781" sldId="309"/>
            <ac:spMk id="6" creationId="{21AEB1CC-8FF8-00AD-859A-18FB1DCFC4E3}"/>
          </ac:spMkLst>
        </pc:spChg>
        <pc:spChg chg="mod">
          <ac:chgData name="ひろこ 大林" userId="a75e8ac417f16e37" providerId="LiveId" clId="{3E80A581-3F37-4E25-AA18-6816601D4F84}" dt="2024-03-05T11:13:17.726" v="520" actId="1076"/>
          <ac:spMkLst>
            <pc:docMk/>
            <pc:sldMk cId="3768907781" sldId="309"/>
            <ac:spMk id="10" creationId="{681F936B-8D9A-1C7D-F8FE-EFBE4F2AE4C8}"/>
          </ac:spMkLst>
        </pc:spChg>
        <pc:spChg chg="mod">
          <ac:chgData name="ひろこ 大林" userId="a75e8ac417f16e37" providerId="LiveId" clId="{3E80A581-3F37-4E25-AA18-6816601D4F84}" dt="2024-03-05T11:13:17.726" v="520" actId="1076"/>
          <ac:spMkLst>
            <pc:docMk/>
            <pc:sldMk cId="3768907781" sldId="309"/>
            <ac:spMk id="11" creationId="{D61A505C-A530-C0B0-EA64-97370676D9B4}"/>
          </ac:spMkLst>
        </pc:spChg>
      </pc:sldChg>
      <pc:sldChg chg="modSp add mod">
        <pc:chgData name="ひろこ 大林" userId="a75e8ac417f16e37" providerId="LiveId" clId="{3E80A581-3F37-4E25-AA18-6816601D4F84}" dt="2024-03-05T11:14:12.159" v="524" actId="1076"/>
        <pc:sldMkLst>
          <pc:docMk/>
          <pc:sldMk cId="4002683224" sldId="309"/>
        </pc:sldMkLst>
        <pc:spChg chg="mod">
          <ac:chgData name="ひろこ 大林" userId="a75e8ac417f16e37" providerId="LiveId" clId="{3E80A581-3F37-4E25-AA18-6816601D4F84}" dt="2024-03-05T11:14:12.159" v="524" actId="1076"/>
          <ac:spMkLst>
            <pc:docMk/>
            <pc:sldMk cId="4002683224" sldId="309"/>
            <ac:spMk id="6" creationId="{172163B0-9B57-924E-1F7B-A888A77DE553}"/>
          </ac:spMkLst>
        </pc:spChg>
        <pc:spChg chg="mod">
          <ac:chgData name="ひろこ 大林" userId="a75e8ac417f16e37" providerId="LiveId" clId="{3E80A581-3F37-4E25-AA18-6816601D4F84}" dt="2024-03-05T11:14:12.159" v="524" actId="1076"/>
          <ac:spMkLst>
            <pc:docMk/>
            <pc:sldMk cId="4002683224" sldId="309"/>
            <ac:spMk id="10" creationId="{46417B58-3ED7-1454-B659-6A04416B5088}"/>
          </ac:spMkLst>
        </pc:spChg>
        <pc:spChg chg="mod">
          <ac:chgData name="ひろこ 大林" userId="a75e8ac417f16e37" providerId="LiveId" clId="{3E80A581-3F37-4E25-AA18-6816601D4F84}" dt="2024-03-05T11:14:12.159" v="524" actId="1076"/>
          <ac:spMkLst>
            <pc:docMk/>
            <pc:sldMk cId="4002683224" sldId="309"/>
            <ac:spMk id="11" creationId="{B311798A-6BF8-9127-ED97-12C8701CF795}"/>
          </ac:spMkLst>
        </pc:spChg>
      </pc:sldChg>
      <pc:sldChg chg="add del">
        <pc:chgData name="ひろこ 大林" userId="a75e8ac417f16e37" providerId="LiveId" clId="{3E80A581-3F37-4E25-AA18-6816601D4F84}" dt="2024-03-05T11:19:56.890" v="526" actId="2890"/>
        <pc:sldMkLst>
          <pc:docMk/>
          <pc:sldMk cId="117084302" sldId="310"/>
        </pc:sldMkLst>
      </pc:sldChg>
      <pc:sldChg chg="addSp modSp new mod">
        <pc:chgData name="ひろこ 大林" userId="a75e8ac417f16e37" providerId="LiveId" clId="{3E80A581-3F37-4E25-AA18-6816601D4F84}" dt="2024-03-05T11:20:16.487" v="529" actId="1076"/>
        <pc:sldMkLst>
          <pc:docMk/>
          <pc:sldMk cId="146024958" sldId="310"/>
        </pc:sldMkLst>
        <pc:spChg chg="mod">
          <ac:chgData name="ひろこ 大林" userId="a75e8ac417f16e37" providerId="LiveId" clId="{3E80A581-3F37-4E25-AA18-6816601D4F84}" dt="2024-03-05T11:20:09.778" v="528"/>
          <ac:spMkLst>
            <pc:docMk/>
            <pc:sldMk cId="146024958" sldId="310"/>
            <ac:spMk id="3" creationId="{7EBCD72D-793B-8807-0B9A-E18DD50C179D}"/>
          </ac:spMkLst>
        </pc:spChg>
        <pc:spChg chg="mod">
          <ac:chgData name="ひろこ 大林" userId="a75e8ac417f16e37" providerId="LiveId" clId="{3E80A581-3F37-4E25-AA18-6816601D4F84}" dt="2024-03-05T11:20:09.778" v="528"/>
          <ac:spMkLst>
            <pc:docMk/>
            <pc:sldMk cId="146024958" sldId="310"/>
            <ac:spMk id="4" creationId="{4FAFCCC5-01A7-E7D8-D472-947FF376FBF3}"/>
          </ac:spMkLst>
        </pc:spChg>
        <pc:spChg chg="mod">
          <ac:chgData name="ひろこ 大林" userId="a75e8ac417f16e37" providerId="LiveId" clId="{3E80A581-3F37-4E25-AA18-6816601D4F84}" dt="2024-03-05T11:20:09.778" v="528"/>
          <ac:spMkLst>
            <pc:docMk/>
            <pc:sldMk cId="146024958" sldId="310"/>
            <ac:spMk id="5" creationId="{4D2370E2-D121-C206-4EB4-5DEB768F42B8}"/>
          </ac:spMkLst>
        </pc:spChg>
        <pc:spChg chg="mod">
          <ac:chgData name="ひろこ 大林" userId="a75e8ac417f16e37" providerId="LiveId" clId="{3E80A581-3F37-4E25-AA18-6816601D4F84}" dt="2024-03-05T11:20:09.778" v="528"/>
          <ac:spMkLst>
            <pc:docMk/>
            <pc:sldMk cId="146024958" sldId="310"/>
            <ac:spMk id="6" creationId="{A3276830-6F1E-C0E9-CA94-F5DD5148E08E}"/>
          </ac:spMkLst>
        </pc:spChg>
        <pc:spChg chg="mod">
          <ac:chgData name="ひろこ 大林" userId="a75e8ac417f16e37" providerId="LiveId" clId="{3E80A581-3F37-4E25-AA18-6816601D4F84}" dt="2024-03-05T11:20:09.778" v="528"/>
          <ac:spMkLst>
            <pc:docMk/>
            <pc:sldMk cId="146024958" sldId="310"/>
            <ac:spMk id="7" creationId="{8E68DDC5-30C2-D26F-CB88-D4CCF894497F}"/>
          </ac:spMkLst>
        </pc:spChg>
        <pc:spChg chg="mod">
          <ac:chgData name="ひろこ 大林" userId="a75e8ac417f16e37" providerId="LiveId" clId="{3E80A581-3F37-4E25-AA18-6816601D4F84}" dt="2024-03-05T11:20:09.778" v="528"/>
          <ac:spMkLst>
            <pc:docMk/>
            <pc:sldMk cId="146024958" sldId="310"/>
            <ac:spMk id="8" creationId="{20CFFE05-761A-4D0D-3937-68BFB473C586}"/>
          </ac:spMkLst>
        </pc:spChg>
        <pc:spChg chg="mod">
          <ac:chgData name="ひろこ 大林" userId="a75e8ac417f16e37" providerId="LiveId" clId="{3E80A581-3F37-4E25-AA18-6816601D4F84}" dt="2024-03-05T11:20:09.778" v="528"/>
          <ac:spMkLst>
            <pc:docMk/>
            <pc:sldMk cId="146024958" sldId="310"/>
            <ac:spMk id="9" creationId="{2247A6D0-EBE0-C2BF-FB41-2412FCDAA761}"/>
          </ac:spMkLst>
        </pc:spChg>
        <pc:spChg chg="mod">
          <ac:chgData name="ひろこ 大林" userId="a75e8ac417f16e37" providerId="LiveId" clId="{3E80A581-3F37-4E25-AA18-6816601D4F84}" dt="2024-03-05T11:20:09.778" v="528"/>
          <ac:spMkLst>
            <pc:docMk/>
            <pc:sldMk cId="146024958" sldId="310"/>
            <ac:spMk id="10" creationId="{E523412A-4474-54C3-F157-B15CFD3850A8}"/>
          </ac:spMkLst>
        </pc:spChg>
        <pc:spChg chg="mod">
          <ac:chgData name="ひろこ 大林" userId="a75e8ac417f16e37" providerId="LiveId" clId="{3E80A581-3F37-4E25-AA18-6816601D4F84}" dt="2024-03-05T11:20:09.778" v="528"/>
          <ac:spMkLst>
            <pc:docMk/>
            <pc:sldMk cId="146024958" sldId="310"/>
            <ac:spMk id="11" creationId="{2058803B-8D1F-DFFC-6D83-ED82AFB57BC7}"/>
          </ac:spMkLst>
        </pc:spChg>
        <pc:spChg chg="add mod">
          <ac:chgData name="ひろこ 大林" userId="a75e8ac417f16e37" providerId="LiveId" clId="{3E80A581-3F37-4E25-AA18-6816601D4F84}" dt="2024-03-05T11:20:16.487" v="529" actId="1076"/>
          <ac:spMkLst>
            <pc:docMk/>
            <pc:sldMk cId="146024958" sldId="310"/>
            <ac:spMk id="12" creationId="{C883F489-8285-E655-D802-39858F4976F9}"/>
          </ac:spMkLst>
        </pc:spChg>
        <pc:spChg chg="add mod">
          <ac:chgData name="ひろこ 大林" userId="a75e8ac417f16e37" providerId="LiveId" clId="{3E80A581-3F37-4E25-AA18-6816601D4F84}" dt="2024-03-05T11:20:16.487" v="529" actId="1076"/>
          <ac:spMkLst>
            <pc:docMk/>
            <pc:sldMk cId="146024958" sldId="310"/>
            <ac:spMk id="13" creationId="{3576C452-6698-0631-226A-205B18A998F7}"/>
          </ac:spMkLst>
        </pc:spChg>
        <pc:spChg chg="add mod">
          <ac:chgData name="ひろこ 大林" userId="a75e8ac417f16e37" providerId="LiveId" clId="{3E80A581-3F37-4E25-AA18-6816601D4F84}" dt="2024-03-05T11:20:16.487" v="529" actId="1076"/>
          <ac:spMkLst>
            <pc:docMk/>
            <pc:sldMk cId="146024958" sldId="310"/>
            <ac:spMk id="14" creationId="{3D1AC773-1488-B002-E904-28827667702D}"/>
          </ac:spMkLst>
        </pc:spChg>
        <pc:spChg chg="add mod">
          <ac:chgData name="ひろこ 大林" userId="a75e8ac417f16e37" providerId="LiveId" clId="{3E80A581-3F37-4E25-AA18-6816601D4F84}" dt="2024-03-05T11:20:16.487" v="529" actId="1076"/>
          <ac:spMkLst>
            <pc:docMk/>
            <pc:sldMk cId="146024958" sldId="310"/>
            <ac:spMk id="15" creationId="{ABD9DF2F-EFF8-BE83-06AC-402C0A15EB3E}"/>
          </ac:spMkLst>
        </pc:spChg>
        <pc:spChg chg="add mod">
          <ac:chgData name="ひろこ 大林" userId="a75e8ac417f16e37" providerId="LiveId" clId="{3E80A581-3F37-4E25-AA18-6816601D4F84}" dt="2024-03-05T11:20:16.487" v="529" actId="1076"/>
          <ac:spMkLst>
            <pc:docMk/>
            <pc:sldMk cId="146024958" sldId="310"/>
            <ac:spMk id="16" creationId="{90EBEF4B-04FB-C51A-56D0-07A0E757A890}"/>
          </ac:spMkLst>
        </pc:spChg>
        <pc:spChg chg="add mod">
          <ac:chgData name="ひろこ 大林" userId="a75e8ac417f16e37" providerId="LiveId" clId="{3E80A581-3F37-4E25-AA18-6816601D4F84}" dt="2024-03-05T11:20:16.487" v="529" actId="1076"/>
          <ac:spMkLst>
            <pc:docMk/>
            <pc:sldMk cId="146024958" sldId="310"/>
            <ac:spMk id="17" creationId="{D62117EB-96FE-A533-6B4D-B4393B09AD21}"/>
          </ac:spMkLst>
        </pc:spChg>
        <pc:spChg chg="add mod">
          <ac:chgData name="ひろこ 大林" userId="a75e8ac417f16e37" providerId="LiveId" clId="{3E80A581-3F37-4E25-AA18-6816601D4F84}" dt="2024-03-05T11:20:16.487" v="529" actId="1076"/>
          <ac:spMkLst>
            <pc:docMk/>
            <pc:sldMk cId="146024958" sldId="310"/>
            <ac:spMk id="18" creationId="{15610CBB-0BF9-C7A5-4953-B91DA05A88C8}"/>
          </ac:spMkLst>
        </pc:spChg>
        <pc:spChg chg="add mod">
          <ac:chgData name="ひろこ 大林" userId="a75e8ac417f16e37" providerId="LiveId" clId="{3E80A581-3F37-4E25-AA18-6816601D4F84}" dt="2024-03-05T11:20:16.487" v="529" actId="1076"/>
          <ac:spMkLst>
            <pc:docMk/>
            <pc:sldMk cId="146024958" sldId="310"/>
            <ac:spMk id="19" creationId="{0436D71A-7F81-0E80-D0C7-A48AB3552BBA}"/>
          </ac:spMkLst>
        </pc:spChg>
        <pc:spChg chg="add mod">
          <ac:chgData name="ひろこ 大林" userId="a75e8ac417f16e37" providerId="LiveId" clId="{3E80A581-3F37-4E25-AA18-6816601D4F84}" dt="2024-03-05T11:20:16.487" v="529" actId="1076"/>
          <ac:spMkLst>
            <pc:docMk/>
            <pc:sldMk cId="146024958" sldId="310"/>
            <ac:spMk id="20" creationId="{50CD48CC-B8FE-94DB-4534-1701BFD1515C}"/>
          </ac:spMkLst>
        </pc:spChg>
        <pc:grpChg chg="add mod">
          <ac:chgData name="ひろこ 大林" userId="a75e8ac417f16e37" providerId="LiveId" clId="{3E80A581-3F37-4E25-AA18-6816601D4F84}" dt="2024-03-05T11:20:16.487" v="529" actId="1076"/>
          <ac:grpSpMkLst>
            <pc:docMk/>
            <pc:sldMk cId="146024958" sldId="310"/>
            <ac:grpSpMk id="2" creationId="{A7E3B97C-BFC0-9499-2C27-D4A5087700C6}"/>
          </ac:grpSpMkLst>
        </pc:grpChg>
      </pc:sldChg>
      <pc:sldChg chg="addSp delSp modSp new mod chgLayout">
        <pc:chgData name="ひろこ 大林" userId="a75e8ac417f16e37" providerId="LiveId" clId="{3E80A581-3F37-4E25-AA18-6816601D4F84}" dt="2024-03-05T11:30:49.678" v="580" actId="732"/>
        <pc:sldMkLst>
          <pc:docMk/>
          <pc:sldMk cId="1415258474" sldId="311"/>
        </pc:sldMkLst>
        <pc:spChg chg="add del mod">
          <ac:chgData name="ひろこ 大林" userId="a75e8ac417f16e37" providerId="LiveId" clId="{3E80A581-3F37-4E25-AA18-6816601D4F84}" dt="2024-03-05T11:25:20.142" v="553" actId="478"/>
          <ac:spMkLst>
            <pc:docMk/>
            <pc:sldMk cId="1415258474" sldId="311"/>
            <ac:spMk id="4" creationId="{6064871E-7158-FEAD-F1DB-32313A97B3F3}"/>
          </ac:spMkLst>
        </pc:spChg>
        <pc:picChg chg="add del mod">
          <ac:chgData name="ひろこ 大林" userId="a75e8ac417f16e37" providerId="LiveId" clId="{3E80A581-3F37-4E25-AA18-6816601D4F84}" dt="2024-03-05T11:22:44.768" v="546" actId="478"/>
          <ac:picMkLst>
            <pc:docMk/>
            <pc:sldMk cId="1415258474" sldId="311"/>
            <ac:picMk id="3" creationId="{9691F54B-7999-FAC1-3CA4-B8C3D93B7615}"/>
          </ac:picMkLst>
        </pc:picChg>
        <pc:picChg chg="add del mod modCrop">
          <ac:chgData name="ひろこ 大林" userId="a75e8ac417f16e37" providerId="LiveId" clId="{3E80A581-3F37-4E25-AA18-6816601D4F84}" dt="2024-03-05T11:28:18.218" v="567" actId="478"/>
          <ac:picMkLst>
            <pc:docMk/>
            <pc:sldMk cId="1415258474" sldId="311"/>
            <ac:picMk id="6" creationId="{0B1C8675-64B8-0C1F-6E2D-8FC0D77A8D04}"/>
          </ac:picMkLst>
        </pc:picChg>
        <pc:picChg chg="add mod modCrop">
          <ac:chgData name="ひろこ 大林" userId="a75e8ac417f16e37" providerId="LiveId" clId="{3E80A581-3F37-4E25-AA18-6816601D4F84}" dt="2024-03-05T11:30:49.678" v="580" actId="732"/>
          <ac:picMkLst>
            <pc:docMk/>
            <pc:sldMk cId="1415258474" sldId="311"/>
            <ac:picMk id="8" creationId="{73A97ED1-1D41-DE83-A23F-0916D1AF2A35}"/>
          </ac:picMkLst>
        </pc:picChg>
      </pc:sldChg>
      <pc:sldChg chg="addSp delSp modSp add mod">
        <pc:chgData name="ひろこ 大林" userId="a75e8ac417f16e37" providerId="LiveId" clId="{3E80A581-3F37-4E25-AA18-6816601D4F84}" dt="2024-03-05T11:34:27.972" v="585" actId="732"/>
        <pc:sldMkLst>
          <pc:docMk/>
          <pc:sldMk cId="1645636078" sldId="312"/>
        </pc:sldMkLst>
        <pc:picChg chg="add mod modCrop">
          <ac:chgData name="ひろこ 大林" userId="a75e8ac417f16e37" providerId="LiveId" clId="{3E80A581-3F37-4E25-AA18-6816601D4F84}" dt="2024-03-05T11:34:27.972" v="585" actId="732"/>
          <ac:picMkLst>
            <pc:docMk/>
            <pc:sldMk cId="1645636078" sldId="312"/>
            <ac:picMk id="2" creationId="{963BB26F-76D5-C16A-34F0-A125F97CED5E}"/>
          </ac:picMkLst>
        </pc:picChg>
        <pc:picChg chg="add del mod">
          <ac:chgData name="ひろこ 大林" userId="a75e8ac417f16e37" providerId="LiveId" clId="{3E80A581-3F37-4E25-AA18-6816601D4F84}" dt="2024-03-05T11:34:03.391" v="584" actId="478"/>
          <ac:picMkLst>
            <pc:docMk/>
            <pc:sldMk cId="1645636078" sldId="312"/>
            <ac:picMk id="3" creationId="{569707EE-FD3F-182B-527C-D7841B45494E}"/>
          </ac:picMkLst>
        </pc:picChg>
        <pc:picChg chg="del">
          <ac:chgData name="ひろこ 大林" userId="a75e8ac417f16e37" providerId="LiveId" clId="{3E80A581-3F37-4E25-AA18-6816601D4F84}" dt="2024-03-05T11:33:48.817" v="581" actId="478"/>
          <ac:picMkLst>
            <pc:docMk/>
            <pc:sldMk cId="1645636078" sldId="312"/>
            <ac:picMk id="8" creationId="{218CEB0F-4CA7-3B0A-BBDB-F04666FA62F4}"/>
          </ac:picMkLst>
        </pc:picChg>
      </pc:sldChg>
      <pc:sldChg chg="addSp delSp modSp add mod modClrScheme chgLayout">
        <pc:chgData name="ひろこ 大林" userId="a75e8ac417f16e37" providerId="LiveId" clId="{3E80A581-3F37-4E25-AA18-6816601D4F84}" dt="2024-03-05T16:11:37.967" v="658" actId="1076"/>
        <pc:sldMkLst>
          <pc:docMk/>
          <pc:sldMk cId="518163190" sldId="313"/>
        </pc:sldMkLst>
        <pc:spChg chg="add mod">
          <ac:chgData name="ひろこ 大林" userId="a75e8ac417f16e37" providerId="LiveId" clId="{3E80A581-3F37-4E25-AA18-6816601D4F84}" dt="2024-03-05T16:11:37.967" v="658" actId="1076"/>
          <ac:spMkLst>
            <pc:docMk/>
            <pc:sldMk cId="518163190" sldId="313"/>
            <ac:spMk id="2" creationId="{3B1598B6-7BAB-B4BB-8A64-0B4B2936CE91}"/>
          </ac:spMkLst>
        </pc:spChg>
        <pc:spChg chg="del">
          <ac:chgData name="ひろこ 大林" userId="a75e8ac417f16e37" providerId="LiveId" clId="{3E80A581-3F37-4E25-AA18-6816601D4F84}" dt="2024-03-05T12:08:16.970" v="592" actId="478"/>
          <ac:spMkLst>
            <pc:docMk/>
            <pc:sldMk cId="518163190" sldId="313"/>
            <ac:spMk id="3" creationId="{79208E52-D1AB-2238-B802-289CCBB43F6F}"/>
          </ac:spMkLst>
        </pc:spChg>
        <pc:spChg chg="del">
          <ac:chgData name="ひろこ 大林" userId="a75e8ac417f16e37" providerId="LiveId" clId="{3E80A581-3F37-4E25-AA18-6816601D4F84}" dt="2024-03-05T12:08:20.800" v="595" actId="478"/>
          <ac:spMkLst>
            <pc:docMk/>
            <pc:sldMk cId="518163190" sldId="313"/>
            <ac:spMk id="5" creationId="{6AC3ADFE-580F-93A8-2DF7-F5E38E287401}"/>
          </ac:spMkLst>
        </pc:spChg>
        <pc:spChg chg="del mod ord">
          <ac:chgData name="ひろこ 大林" userId="a75e8ac417f16e37" providerId="LiveId" clId="{3E80A581-3F37-4E25-AA18-6816601D4F84}" dt="2024-03-05T12:08:14.468" v="590" actId="478"/>
          <ac:spMkLst>
            <pc:docMk/>
            <pc:sldMk cId="518163190" sldId="313"/>
            <ac:spMk id="6" creationId="{90EB7DCE-24A8-74B5-DA8D-E58A26CC3583}"/>
          </ac:spMkLst>
        </pc:spChg>
        <pc:spChg chg="add del">
          <ac:chgData name="ひろこ 大林" userId="a75e8ac417f16e37" providerId="LiveId" clId="{3E80A581-3F37-4E25-AA18-6816601D4F84}" dt="2024-03-05T12:19:39.534" v="636" actId="478"/>
          <ac:spMkLst>
            <pc:docMk/>
            <pc:sldMk cId="518163190" sldId="313"/>
            <ac:spMk id="7" creationId="{B89EC399-57B3-0D01-F80D-82246AADBEFC}"/>
          </ac:spMkLst>
        </pc:spChg>
        <pc:spChg chg="del">
          <ac:chgData name="ひろこ 大林" userId="a75e8ac417f16e37" providerId="LiveId" clId="{3E80A581-3F37-4E25-AA18-6816601D4F84}" dt="2024-03-05T12:11:33.489" v="611" actId="478"/>
          <ac:spMkLst>
            <pc:docMk/>
            <pc:sldMk cId="518163190" sldId="313"/>
            <ac:spMk id="19" creationId="{73B7D82E-3365-C69D-1167-8D7758863676}"/>
          </ac:spMkLst>
        </pc:spChg>
        <pc:spChg chg="add del mod">
          <ac:chgData name="ひろこ 大林" userId="a75e8ac417f16e37" providerId="LiveId" clId="{3E80A581-3F37-4E25-AA18-6816601D4F84}" dt="2024-03-05T12:19:12.374" v="632" actId="478"/>
          <ac:spMkLst>
            <pc:docMk/>
            <pc:sldMk cId="518163190" sldId="313"/>
            <ac:spMk id="20" creationId="{68E938E5-9CF9-359B-FEA1-042A81764016}"/>
          </ac:spMkLst>
        </pc:spChg>
        <pc:spChg chg="add del">
          <ac:chgData name="ひろこ 大林" userId="a75e8ac417f16e37" providerId="LiveId" clId="{3E80A581-3F37-4E25-AA18-6816601D4F84}" dt="2024-03-05T12:11:34.223" v="612" actId="478"/>
          <ac:spMkLst>
            <pc:docMk/>
            <pc:sldMk cId="518163190" sldId="313"/>
            <ac:spMk id="22" creationId="{8BBED9EE-32F2-685A-049E-9AA41AE30583}"/>
          </ac:spMkLst>
        </pc:spChg>
        <pc:spChg chg="del">
          <ac:chgData name="ひろこ 大林" userId="a75e8ac417f16e37" providerId="LiveId" clId="{3E80A581-3F37-4E25-AA18-6816601D4F84}" dt="2024-03-05T12:08:18.486" v="593" actId="478"/>
          <ac:spMkLst>
            <pc:docMk/>
            <pc:sldMk cId="518163190" sldId="313"/>
            <ac:spMk id="50" creationId="{665890B2-E077-20D2-F0F9-FE05F49AC9A4}"/>
          </ac:spMkLst>
        </pc:spChg>
        <pc:spChg chg="del">
          <ac:chgData name="ひろこ 大林" userId="a75e8ac417f16e37" providerId="LiveId" clId="{3E80A581-3F37-4E25-AA18-6816601D4F84}" dt="2024-03-05T12:08:15.954" v="591" actId="478"/>
          <ac:spMkLst>
            <pc:docMk/>
            <pc:sldMk cId="518163190" sldId="313"/>
            <ac:spMk id="51" creationId="{2BB3C8B7-7815-EF14-2045-DC8CE3F86502}"/>
          </ac:spMkLst>
        </pc:spChg>
        <pc:spChg chg="del">
          <ac:chgData name="ひろこ 大林" userId="a75e8ac417f16e37" providerId="LiveId" clId="{3E80A581-3F37-4E25-AA18-6816601D4F84}" dt="2024-03-05T12:08:20.097" v="594" actId="478"/>
          <ac:spMkLst>
            <pc:docMk/>
            <pc:sldMk cId="518163190" sldId="313"/>
            <ac:spMk id="53" creationId="{15223071-7BE0-F503-2A00-5A3560A387D2}"/>
          </ac:spMkLst>
        </pc:spChg>
        <pc:picChg chg="del">
          <ac:chgData name="ひろこ 大林" userId="a75e8ac417f16e37" providerId="LiveId" clId="{3E80A581-3F37-4E25-AA18-6816601D4F84}" dt="2024-03-05T12:08:21.801" v="596" actId="478"/>
          <ac:picMkLst>
            <pc:docMk/>
            <pc:sldMk cId="518163190" sldId="313"/>
            <ac:picMk id="4" creationId="{16364853-A1FD-DB7F-9426-F62D83FC00F8}"/>
          </ac:picMkLst>
        </pc:picChg>
        <pc:picChg chg="del">
          <ac:chgData name="ひろこ 大林" userId="a75e8ac417f16e37" providerId="LiveId" clId="{3E80A581-3F37-4E25-AA18-6816601D4F84}" dt="2024-03-05T12:08:22.598" v="597" actId="478"/>
          <ac:picMkLst>
            <pc:docMk/>
            <pc:sldMk cId="518163190" sldId="313"/>
            <ac:picMk id="8" creationId="{A0C45E80-97A6-1DB2-9A8D-C82612102D09}"/>
          </ac:picMkLst>
        </pc:picChg>
        <pc:picChg chg="del">
          <ac:chgData name="ひろこ 大林" userId="a75e8ac417f16e37" providerId="LiveId" clId="{3E80A581-3F37-4E25-AA18-6816601D4F84}" dt="2024-03-05T12:08:23.333" v="598" actId="478"/>
          <ac:picMkLst>
            <pc:docMk/>
            <pc:sldMk cId="518163190" sldId="313"/>
            <ac:picMk id="14" creationId="{04ABF9D5-B990-DB5B-AAFD-F6603D81E2EC}"/>
          </ac:picMkLst>
        </pc:picChg>
      </pc:sldChg>
      <pc:sldChg chg="modSp add mod">
        <pc:chgData name="ひろこ 大林" userId="a75e8ac417f16e37" providerId="LiveId" clId="{3E80A581-3F37-4E25-AA18-6816601D4F84}" dt="2024-03-05T12:35:51.636" v="652" actId="555"/>
        <pc:sldMkLst>
          <pc:docMk/>
          <pc:sldMk cId="2871417268" sldId="314"/>
        </pc:sldMkLst>
        <pc:spChg chg="mod">
          <ac:chgData name="ひろこ 大林" userId="a75e8ac417f16e37" providerId="LiveId" clId="{3E80A581-3F37-4E25-AA18-6816601D4F84}" dt="2024-03-05T12:35:51.636" v="652" actId="555"/>
          <ac:spMkLst>
            <pc:docMk/>
            <pc:sldMk cId="2871417268" sldId="314"/>
            <ac:spMk id="19" creationId="{4F583F33-41E0-9976-465A-3AD107AF5155}"/>
          </ac:spMkLst>
        </pc:spChg>
        <pc:spChg chg="mod">
          <ac:chgData name="ひろこ 大林" userId="a75e8ac417f16e37" providerId="LiveId" clId="{3E80A581-3F37-4E25-AA18-6816601D4F84}" dt="2024-03-05T12:35:51.636" v="652" actId="555"/>
          <ac:spMkLst>
            <pc:docMk/>
            <pc:sldMk cId="2871417268" sldId="314"/>
            <ac:spMk id="20" creationId="{9723E068-EA7F-623B-672C-6EB6E8278389}"/>
          </ac:spMkLst>
        </pc:spChg>
        <pc:spChg chg="mod">
          <ac:chgData name="ひろこ 大林" userId="a75e8ac417f16e37" providerId="LiveId" clId="{3E80A581-3F37-4E25-AA18-6816601D4F84}" dt="2024-03-05T12:35:51.636" v="652" actId="555"/>
          <ac:spMkLst>
            <pc:docMk/>
            <pc:sldMk cId="2871417268" sldId="314"/>
            <ac:spMk id="22" creationId="{B2539EFE-6DED-ABB4-B8C4-1D0A0B34DEAD}"/>
          </ac:spMkLst>
        </pc:spChg>
      </pc:sldChg>
      <pc:sldChg chg="modSp add mod">
        <pc:chgData name="ひろこ 大林" userId="a75e8ac417f16e37" providerId="LiveId" clId="{3E80A581-3F37-4E25-AA18-6816601D4F84}" dt="2024-03-05T12:36:14.984" v="655" actId="408"/>
        <pc:sldMkLst>
          <pc:docMk/>
          <pc:sldMk cId="147302293" sldId="315"/>
        </pc:sldMkLst>
        <pc:spChg chg="mod">
          <ac:chgData name="ひろこ 大林" userId="a75e8ac417f16e37" providerId="LiveId" clId="{3E80A581-3F37-4E25-AA18-6816601D4F84}" dt="2024-03-05T12:36:10.105" v="654" actId="555"/>
          <ac:spMkLst>
            <pc:docMk/>
            <pc:sldMk cId="147302293" sldId="315"/>
            <ac:spMk id="19" creationId="{82AE138E-4F81-BF73-8B38-382B8452E4F6}"/>
          </ac:spMkLst>
        </pc:spChg>
        <pc:spChg chg="mod">
          <ac:chgData name="ひろこ 大林" userId="a75e8ac417f16e37" providerId="LiveId" clId="{3E80A581-3F37-4E25-AA18-6816601D4F84}" dt="2024-03-05T12:36:14.984" v="655" actId="408"/>
          <ac:spMkLst>
            <pc:docMk/>
            <pc:sldMk cId="147302293" sldId="315"/>
            <ac:spMk id="20" creationId="{31B15ED0-4188-28A2-CA68-7C5D906354CF}"/>
          </ac:spMkLst>
        </pc:spChg>
        <pc:spChg chg="mod">
          <ac:chgData name="ひろこ 大林" userId="a75e8ac417f16e37" providerId="LiveId" clId="{3E80A581-3F37-4E25-AA18-6816601D4F84}" dt="2024-03-05T12:36:10.105" v="654" actId="555"/>
          <ac:spMkLst>
            <pc:docMk/>
            <pc:sldMk cId="147302293" sldId="315"/>
            <ac:spMk id="22" creationId="{4804CF41-BFF6-6117-2B4D-D7874F0028AA}"/>
          </ac:spMkLst>
        </pc:spChg>
      </pc:sldChg>
      <pc:sldChg chg="modSp add del mod">
        <pc:chgData name="ひろこ 大林" userId="a75e8ac417f16e37" providerId="LiveId" clId="{3E80A581-3F37-4E25-AA18-6816601D4F84}" dt="2024-03-05T12:18:32.657" v="631" actId="47"/>
        <pc:sldMkLst>
          <pc:docMk/>
          <pc:sldMk cId="4224712971" sldId="315"/>
        </pc:sldMkLst>
        <pc:picChg chg="mod">
          <ac:chgData name="ひろこ 大林" userId="a75e8ac417f16e37" providerId="LiveId" clId="{3E80A581-3F37-4E25-AA18-6816601D4F84}" dt="2024-03-05T12:17:43.777" v="630" actId="1076"/>
          <ac:picMkLst>
            <pc:docMk/>
            <pc:sldMk cId="4224712971" sldId="315"/>
            <ac:picMk id="2" creationId="{39CC7741-5E99-8AD0-D42F-B531BDAE94D2}"/>
          </ac:picMkLst>
        </pc:picChg>
      </pc:sldChg>
    </pc:docChg>
  </pc:docChgLst>
  <pc:docChgLst>
    <pc:chgData name="ひろこ 大林" userId="a75e8ac417f16e37" providerId="LiveId" clId="{E0E065E3-DC5A-40EC-AE8D-A745396BE501}"/>
    <pc:docChg chg="addSld">
      <pc:chgData name="ひろこ 大林" userId="a75e8ac417f16e37" providerId="LiveId" clId="{E0E065E3-DC5A-40EC-AE8D-A745396BE501}" dt="2024-03-14T06:41:53.047" v="0" actId="680"/>
      <pc:docMkLst>
        <pc:docMk/>
      </pc:docMkLst>
      <pc:sldChg chg="new">
        <pc:chgData name="ひろこ 大林" userId="a75e8ac417f16e37" providerId="LiveId" clId="{E0E065E3-DC5A-40EC-AE8D-A745396BE501}" dt="2024-03-14T06:41:53.047" v="0" actId="680"/>
        <pc:sldMkLst>
          <pc:docMk/>
          <pc:sldMk cId="2869291720" sldId="258"/>
        </pc:sldMk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fld id="{03DF5B7C-0093-4CD0-86DD-669CB963E45A}" type="datetimeFigureOut">
              <a:rPr lang="ja-JP" altLang="en-US" smtClean="0"/>
              <a:pPr/>
              <a:t>2024/3/14</a:t>
            </a:fld>
            <a:endParaRPr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fld id="{5EC981E9-CD32-420C-AFD5-D3BDE1319EEF}" type="slidenum">
              <a:rPr lang="ja-JP" altLang="en-US" smtClean="0"/>
              <a:pPr/>
              <a:t>‹#›</a:t>
            </a:fld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260035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E2A7E1A-AD02-8132-C007-AD417CA0EC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B571FFD-7BD6-85CD-72B6-DCD5BE753D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511F78-094F-DB1F-1137-114984D08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421C1-DC02-4923-8F4E-2AF2716660DD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1F0D2AF-8BB0-5FD0-FC28-0A49D6869D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FEA7FC-F27E-0F1B-7739-3AE42D3AA6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8264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126F40-275B-6857-A48A-347F4897D9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49702EC-C705-A62F-3C14-5119F0C5DD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21D0E22-F988-158D-12A1-43BD458F9A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E25D9D-4C8D-447A-832C-9BC37D140E61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C1E02E3-1309-B8F6-555C-F16C0EE4EE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B5361D1-FBFD-CBD6-7DF1-25675368A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3084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3BAC5923-5C2E-C741-81AC-BF588261319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78FE54B-6A24-D2A8-0B85-7CCEE497E8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F5EE76-19A2-8D28-7D39-AEE42D141B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495A5-5568-45FF-9111-36A1A7ECCA78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88297D-0E50-7742-15D0-E4D08BD3F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8B10FE8-EC83-584E-0029-50CCA377F8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42895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CD0253A-F49C-DE15-4CAE-C96A5591DD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15CE575-F115-45B2-9347-AE3520B03C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407CE-BBC2-4024-A0DF-93CDB6ECBE2C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4FF2FFB-2210-08E5-4B31-2C8678F40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0CECD64-0003-57C4-3853-A07DD62F9A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E6AE790-B954-DF49-0ECA-36CEF174716B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タイトル 1">
            <a:extLst>
              <a:ext uri="{FF2B5EF4-FFF2-40B4-BE49-F238E27FC236}">
                <a16:creationId xmlns:a16="http://schemas.microsoft.com/office/drawing/2014/main" id="{B17256DB-AEFC-CCF2-AB5F-B20B2E90C3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330258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2642AA0-5898-55F1-92E4-4050CA54DE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382F903-1BD8-D48F-A4BE-A2A3E6EA00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7A1141E-BAB2-8CF2-BE14-BEF087C87E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8B3002-0648-4B46-AE38-CB619F94069E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AB8C1D5-D19B-13B8-5F5A-4CF3231D14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438ABA8-E27A-CAA6-59FD-AAB44DC4C5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1900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ADD0080-4D3A-663F-21C9-67D88545EF3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44762EF-F346-ACAF-BBBE-878DF74D46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6A2C0E8-EC9E-105F-5412-FCFCF22122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2F6C0-6AA9-4EF0-96B2-535ECED8EE49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2F9B6D1-52E1-7697-8A4F-5288BCB677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5017628-157E-3906-E28A-2C3353243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D23786B2-B194-4740-DBC0-DF72F4BD3C0A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タイトル 1">
            <a:extLst>
              <a:ext uri="{FF2B5EF4-FFF2-40B4-BE49-F238E27FC236}">
                <a16:creationId xmlns:a16="http://schemas.microsoft.com/office/drawing/2014/main" id="{B0D93E09-C3E4-F631-6399-519FADFB34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56935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431AF7E-8B21-C51B-DC9B-5F1A913BB5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AF5BAEB-3547-6724-97B4-0942A19342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4255C6D-AB01-9237-BE2E-FC82A29AEA0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8E488EC-4B97-7A67-AA3E-D5C445935C4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6164E60-9062-6FA7-4293-F5E56B500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B22118-5CB8-4DAF-9934-B4FE9E02594E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64C3B96-896D-0008-ADF8-AD4F081E55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11DBEFB-08A1-6D75-8E74-9522EF260F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CBFC93F9-B52D-B4F3-700C-471D94EB5263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タイトル 1">
            <a:extLst>
              <a:ext uri="{FF2B5EF4-FFF2-40B4-BE49-F238E27FC236}">
                <a16:creationId xmlns:a16="http://schemas.microsoft.com/office/drawing/2014/main" id="{570B1ACA-987A-ABE5-F363-0680DDF12D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618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D62C3A8-20C5-B2E8-521B-4CF0863E46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DFAAF-4A3F-42AA-BF20-A4D2E249C739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4E18625-F205-45C4-F3F3-AA54AA2AA4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6966EB4-5998-8226-6C36-ACF3DA6BF8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2C245D5F-7A3F-089C-A0D2-8A03671444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693C06D8-6D16-63D6-FBBE-5ABDDAC01A19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86207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26CCE46-5C16-E49B-FF0C-9F0A0BE75E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203A9-D8F0-4E31-A5BF-68ED2EAE5DE0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E985674-CA33-1570-B975-FB48C086CA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70AF893-B795-B349-29B4-A4E7AF23A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1690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7318149-4688-650B-AE48-6663CEC782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1C94872-929C-B756-4F90-C668F848AA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FD1B63B-9E1D-9486-56AA-9B3C6FA2F9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6E3C9F4-FBBC-57DF-F328-DCE7020584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1290A-8C08-4199-B438-FAF8DE0F74A3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A83ACB9-0B73-572F-721D-1E80248EC8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46C79CA-ECFC-9C23-4967-5650E2DA9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0568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B319E25-5F29-FD54-7F02-4ACB66254E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DF2DA25B-2814-8A1D-8DA5-0D89A11D8DD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85434F8-7F8A-070D-6D7D-FB36A7F1E1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1B92635-F0FE-C98E-0FB9-ABCCA69076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7A6F5C-108B-4749-B028-006F836A6A74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11B6339-949A-DB7A-924F-4D823121C3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F2CA857-B48F-2852-3A40-03E33B451F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34745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A449D68-A02D-998C-5AE4-7048110F9C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F5D4EA7-AF95-8866-8D9D-D1A540C434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D7B8877-4BFD-0D48-C988-8704EE37D37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DCAFD3-0EE5-4D67-82C5-97E5141BF651}" type="datetime1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3D346F4-FA08-EDCA-75A6-907C07CF61B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E62BAC-4762-38EE-6E95-BF8232B1EC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8279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タイトル 11">
            <a:extLst>
              <a:ext uri="{FF2B5EF4-FFF2-40B4-BE49-F238E27FC236}">
                <a16:creationId xmlns:a16="http://schemas.microsoft.com/office/drawing/2014/main" id="{8C08390E-8F76-5088-592C-D1343F61EF2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4800" b="1" spc="600" dirty="0"/>
              <a:t>売上管理システムご提案</a:t>
            </a:r>
            <a:endParaRPr lang="ja-JP" altLang="en-US" sz="4800" b="1" spc="600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4766608F-0076-E9E3-7ADF-43C76C2F8562}"/>
              </a:ext>
            </a:extLst>
          </p:cNvPr>
          <p:cNvSpPr txBox="1"/>
          <p:nvPr/>
        </p:nvSpPr>
        <p:spPr>
          <a:xfrm>
            <a:off x="360549" y="361127"/>
            <a:ext cx="310213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30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Verdana"/>
                <a:ea typeface="メイリオ"/>
                <a:cs typeface="+mn-cs"/>
              </a:rPr>
              <a:t>ナミ株式会社 御中</a:t>
            </a:r>
          </a:p>
        </p:txBody>
      </p:sp>
      <p:sp>
        <p:nvSpPr>
          <p:cNvPr id="4" name="字幕 3">
            <a:extLst>
              <a:ext uri="{FF2B5EF4-FFF2-40B4-BE49-F238E27FC236}">
                <a16:creationId xmlns:a16="http://schemas.microsoft.com/office/drawing/2014/main" id="{CEDAF949-267A-1AC3-73D6-CE03EF3B505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632326"/>
            <a:ext cx="9144000" cy="1655762"/>
          </a:xfrm>
        </p:spPr>
        <p:txBody>
          <a:bodyPr>
            <a:normAutofit/>
          </a:bodyPr>
          <a:lstStyle/>
          <a:p>
            <a:r>
              <a:rPr lang="en-US" altLang="ja-JP" sz="2000" spc="300" dirty="0"/>
              <a:t>2024</a:t>
            </a:r>
            <a:r>
              <a:rPr lang="ja-JP" altLang="en-US" sz="2000" spc="300" dirty="0"/>
              <a:t>年</a:t>
            </a:r>
            <a:r>
              <a:rPr lang="en-US" altLang="ja-JP" sz="2000" spc="300" dirty="0"/>
              <a:t>4</a:t>
            </a:r>
            <a:r>
              <a:rPr lang="ja-JP" altLang="en-US" sz="2000" spc="300" dirty="0"/>
              <a:t>月</a:t>
            </a:r>
            <a:r>
              <a:rPr lang="en-US" altLang="ja-JP" sz="2000" spc="300" dirty="0"/>
              <a:t>1</a:t>
            </a:r>
            <a:r>
              <a:rPr lang="ja-JP" altLang="en-US" sz="2000" spc="300" dirty="0"/>
              <a:t>日</a:t>
            </a:r>
            <a:endParaRPr lang="en-US" altLang="ja-JP" sz="2000" spc="300" dirty="0"/>
          </a:p>
          <a:p>
            <a:r>
              <a:rPr lang="ja-JP" altLang="en-US" sz="2000" spc="300" dirty="0"/>
              <a:t>システム</a:t>
            </a:r>
            <a:r>
              <a:rPr lang="en-US" altLang="ja-JP" sz="2000" spc="300" dirty="0"/>
              <a:t>ABC</a:t>
            </a:r>
            <a:r>
              <a:rPr lang="ja-JP" altLang="en-US" sz="2000" spc="300" dirty="0"/>
              <a:t>株式会社</a:t>
            </a:r>
            <a:endParaRPr lang="en-US" altLang="ja-JP" sz="2000" spc="300" dirty="0"/>
          </a:p>
          <a:p>
            <a:r>
              <a:rPr lang="ja-JP" altLang="en-US" sz="2000" spc="300" dirty="0"/>
              <a:t>中川　太郎</a:t>
            </a:r>
          </a:p>
          <a:p>
            <a:endParaRPr lang="ja-JP" altLang="en-US" sz="2000" dirty="0"/>
          </a:p>
        </p:txBody>
      </p:sp>
      <p:sp>
        <p:nvSpPr>
          <p:cNvPr id="5" name="字幕 12">
            <a:extLst>
              <a:ext uri="{FF2B5EF4-FFF2-40B4-BE49-F238E27FC236}">
                <a16:creationId xmlns:a16="http://schemas.microsoft.com/office/drawing/2014/main" id="{F0F3E0DA-09DF-E1D8-43FD-EB1877FD2DAD}"/>
              </a:ext>
            </a:extLst>
          </p:cNvPr>
          <p:cNvSpPr txBox="1">
            <a:spLocks/>
          </p:cNvSpPr>
          <p:nvPr/>
        </p:nvSpPr>
        <p:spPr>
          <a:xfrm>
            <a:off x="1524000" y="4638257"/>
            <a:ext cx="9144000" cy="16557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ja-JP" altLang="en-US" sz="2000" spc="300" dirty="0"/>
          </a:p>
        </p:txBody>
      </p:sp>
    </p:spTree>
    <p:extLst>
      <p:ext uri="{BB962C8B-B14F-4D97-AF65-F5344CB8AC3E}">
        <p14:creationId xmlns:p14="http://schemas.microsoft.com/office/powerpoint/2010/main" val="30657565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>
            <a:extLst>
              <a:ext uri="{FF2B5EF4-FFF2-40B4-BE49-F238E27FC236}">
                <a16:creationId xmlns:a16="http://schemas.microsoft.com/office/drawing/2014/main" id="{82FDB02A-7D90-698B-AA3D-C0FF96F320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タイトル 2">
            <a:extLst>
              <a:ext uri="{FF2B5EF4-FFF2-40B4-BE49-F238E27FC236}">
                <a16:creationId xmlns:a16="http://schemas.microsoft.com/office/drawing/2014/main" id="{A7C7F07D-D1A4-E0AF-8797-D5926279C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9291720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メイリオ×Verdana">
      <a:majorFont>
        <a:latin typeface="Verdana"/>
        <a:ea typeface="メイリオ"/>
        <a:cs typeface=""/>
      </a:majorFont>
      <a:minorFont>
        <a:latin typeface="Verdana"/>
        <a:ea typeface="メイリオ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1951</TotalTime>
  <Words>20</Words>
  <Application>Microsoft Office PowerPoint</Application>
  <PresentationFormat>ワイド画面</PresentationFormat>
  <Paragraphs>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Verdana</vt:lpstr>
      <vt:lpstr>1_Office テーマ</vt:lpstr>
      <vt:lpstr>売上管理システムご提案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新製品ご提案資料</dc:title>
  <dc:creator>大林 ひろこ</dc:creator>
  <cp:lastModifiedBy>ひろこ 大林</cp:lastModifiedBy>
  <cp:revision>2</cp:revision>
  <dcterms:created xsi:type="dcterms:W3CDTF">2023-08-26T07:50:13Z</dcterms:created>
  <dcterms:modified xsi:type="dcterms:W3CDTF">2024-03-14T06:41:58Z</dcterms:modified>
</cp:coreProperties>
</file>

<file path=docProps/thumbnail.jpeg>
</file>