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6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7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CA75238D-B349-4D97-8A60-A233C3DD1FA4}"/>
    <pc:docChg chg="modSld">
      <pc:chgData name="ひろこ 大林" userId="a75e8ac417f16e37" providerId="LiveId" clId="{CA75238D-B349-4D97-8A60-A233C3DD1FA4}" dt="2024-03-14T03:27:56.857" v="0"/>
      <pc:docMkLst>
        <pc:docMk/>
      </pc:docMkLst>
      <pc:sldChg chg="modSp">
        <pc:chgData name="ひろこ 大林" userId="a75e8ac417f16e37" providerId="LiveId" clId="{CA75238D-B349-4D97-8A60-A233C3DD1FA4}" dt="2024-03-14T03:27:56.857" v="0"/>
        <pc:sldMkLst>
          <pc:docMk/>
          <pc:sldMk cId="470853792" sldId="256"/>
        </pc:sldMkLst>
        <pc:spChg chg="mod">
          <ac:chgData name="ひろこ 大林" userId="a75e8ac417f16e37" providerId="LiveId" clId="{CA75238D-B349-4D97-8A60-A233C3DD1FA4}" dt="2024-03-14T03:27:56.857" v="0"/>
          <ac:spMkLst>
            <pc:docMk/>
            <pc:sldMk cId="470853792" sldId="256"/>
            <ac:spMk id="2" creationId="{D720D309-DB3A-1B1E-36BC-71EA00DFF26D}"/>
          </ac:spMkLst>
        </pc:spChg>
        <pc:spChg chg="mod">
          <ac:chgData name="ひろこ 大林" userId="a75e8ac417f16e37" providerId="LiveId" clId="{CA75238D-B349-4D97-8A60-A233C3DD1FA4}" dt="2024-03-14T03:27:56.857" v="0"/>
          <ac:spMkLst>
            <pc:docMk/>
            <pc:sldMk cId="470853792" sldId="256"/>
            <ac:spMk id="3" creationId="{DA741ADE-FA17-D64D-F41C-EDA8C3CFEED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12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828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504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280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77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93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39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4460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452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57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743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988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20D309-DB3A-1B1E-36BC-71EA00DFF2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A741ADE-FA17-D64D-F41C-EDA8C3CFEE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85379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レトロスペクト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ひろこ 大林</dc:creator>
  <cp:lastModifiedBy>ひろこ 大林</cp:lastModifiedBy>
  <cp:revision>1</cp:revision>
  <dcterms:created xsi:type="dcterms:W3CDTF">2024-03-14T03:26:10Z</dcterms:created>
  <dcterms:modified xsi:type="dcterms:W3CDTF">2024-03-14T11:58:09Z</dcterms:modified>
</cp:coreProperties>
</file>