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2" autoAdjust="0"/>
    <p:restoredTop sz="94660"/>
  </p:normalViewPr>
  <p:slideViewPr>
    <p:cSldViewPr snapToGrid="0">
      <p:cViewPr varScale="1">
        <p:scale>
          <a:sx n="74" d="100"/>
          <a:sy n="74" d="100"/>
        </p:scale>
        <p:origin x="234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B1EE0DD4-A47D-45B1-B54E-A8ABCC47809D}"/>
    <pc:docChg chg="modSld">
      <pc:chgData name="ひろこ 大林" userId="a75e8ac417f16e37" providerId="LiveId" clId="{B1EE0DD4-A47D-45B1-B54E-A8ABCC47809D}" dt="2024-03-14T06:39:53.630" v="0"/>
      <pc:docMkLst>
        <pc:docMk/>
      </pc:docMkLst>
      <pc:sldChg chg="addSp modSp">
        <pc:chgData name="ひろこ 大林" userId="a75e8ac417f16e37" providerId="LiveId" clId="{B1EE0DD4-A47D-45B1-B54E-A8ABCC47809D}" dt="2024-03-14T06:39:53.630" v="0"/>
        <pc:sldMkLst>
          <pc:docMk/>
          <pc:sldMk cId="3065756586" sldId="257"/>
        </pc:sldMkLst>
        <pc:spChg chg="add mod">
          <ac:chgData name="ひろこ 大林" userId="a75e8ac417f16e37" providerId="LiveId" clId="{B1EE0DD4-A47D-45B1-B54E-A8ABCC47809D}" dt="2024-03-14T06:39:53.630" v="0"/>
          <ac:spMkLst>
            <pc:docMk/>
            <pc:sldMk cId="3065756586" sldId="257"/>
            <ac:spMk id="2" creationId="{60EDB7AE-BEDC-156A-6773-CB5D6330985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908FB6-6BB1-B734-3F58-0CA3992B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197F491-D9FF-257F-5CE8-844AE44F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5F7A60C-0054-0C1B-FB91-D6CDD69C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62BE-30FB-4027-97C0-FAA8AF31BE7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70C14A8-9479-0825-A528-949551400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F068AED3-539E-6E9F-A4E0-2328539EA3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EDB7AE-BEDC-156A-6773-CB5D6330985F}"/>
              </a:ext>
            </a:extLst>
          </p:cNvPr>
          <p:cNvSpPr txBox="1"/>
          <p:nvPr/>
        </p:nvSpPr>
        <p:spPr>
          <a:xfrm>
            <a:off x="360549" y="361127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ナミ株式会社 御中</a:t>
            </a:r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Verdana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2024-03-14T06:39:58Z</dcterms:modified>
</cp:coreProperties>
</file>