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">
      <pc:chgData name="ひろこ 大林" userId="a75e8ac417f16e37" providerId="LiveId" clId="{54F2179E-7174-4652-BBA3-49E70607D96B}" dt="2024-03-04T08:24:27.127" v="2762" actId="20577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modSp mod modClrScheme chgLayout">
        <pc:chgData name="ひろこ 大林" userId="a75e8ac417f16e37" providerId="LiveId" clId="{54F2179E-7174-4652-BBA3-49E70607D96B}" dt="2024-03-04T08:18:44.709" v="2647" actId="20577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08:07:34.948" v="2428" actId="207"/>
          <ac:spMkLst>
            <pc:docMk/>
            <pc:sldMk cId="3065756586" sldId="257"/>
            <ac:spMk id="2" creationId="{6A9BAF1E-DAF0-19BF-96B7-B906D2CB2675}"/>
          </ac:spMkLst>
        </pc:spChg>
        <pc:spChg chg="mod ord">
          <ac:chgData name="ひろこ 大林" userId="a75e8ac417f16e37" providerId="LiveId" clId="{54F2179E-7174-4652-BBA3-49E70607D96B}" dt="2024-03-04T08:18:44.709" v="2647" actId="20577"/>
          <ac:spMkLst>
            <pc:docMk/>
            <pc:sldMk cId="3065756586" sldId="257"/>
            <ac:spMk id="12" creationId="{8C08390E-8F76-5088-592C-D1343F61EF22}"/>
          </ac:spMkLst>
        </pc:spChg>
        <pc:spChg chg="mod ord">
          <ac:chgData name="ひろこ 大林" userId="a75e8ac417f16e37" providerId="LiveId" clId="{54F2179E-7174-4652-BBA3-49E70607D96B}" dt="2024-03-04T04:49:47.998" v="29" actId="1076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04:56:48.446" v="84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23:36.518" v="2718" actId="20577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4T07:25:55.881" v="1685" actId="1076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4T07:25:35.053" v="1682" actId="1076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08:23:36.518" v="2718" actId="20577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4T07:25:28.044" v="1681" actId="14100"/>
          <ac:spMkLst>
            <pc:docMk/>
            <pc:sldMk cId="1566349416" sldId="265"/>
            <ac:spMk id="14" creationId="{A3DF4921-563F-2D41-B942-4F4FE836A54B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4T07:25:23.159" v="1680" actId="1076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4T08:07:23.675" v="2427" actId="207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4T08:02:23.818" v="2231" actId="1076"/>
          <ac:spMkLst>
            <pc:docMk/>
            <pc:sldMk cId="3215867644" sldId="266"/>
            <ac:spMk id="8" creationId="{08368F35-E4D9-4D85-B0F3-E851805E75EC}"/>
          </ac:spMkLst>
        </pc:spChg>
        <pc:spChg chg="mod">
          <ac:chgData name="ひろこ 大林" userId="a75e8ac417f16e37" providerId="LiveId" clId="{54F2179E-7174-4652-BBA3-49E70607D96B}" dt="2024-03-04T08:07:23.675" v="2427" actId="207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4T07:46:31.346" v="1954" actId="1076"/>
          <ac:spMkLst>
            <pc:docMk/>
            <pc:sldMk cId="3215867644" sldId="266"/>
            <ac:spMk id="13" creationId="{2D832B41-0B90-A94F-8BE4-13E64A461C73}"/>
          </ac:spMkLst>
        </pc:spChg>
        <pc:spChg chg="mod">
          <ac:chgData name="ひろこ 大林" userId="a75e8ac417f16e37" providerId="LiveId" clId="{54F2179E-7174-4652-BBA3-49E70607D96B}" dt="2024-03-04T08:06:56.176" v="2426" actId="20577"/>
          <ac:spMkLst>
            <pc:docMk/>
            <pc:sldMk cId="3215867644" sldId="266"/>
            <ac:spMk id="15" creationId="{2BF0A5E1-A7FA-0748-A81A-5BC18BD68966}"/>
          </ac:spMkLst>
        </pc:spChg>
        <pc:spChg chg="mod">
          <ac:chgData name="ひろこ 大林" userId="a75e8ac417f16e37" providerId="LiveId" clId="{54F2179E-7174-4652-BBA3-49E70607D96B}" dt="2024-03-04T08:02:18.462" v="2230" actId="14100"/>
          <ac:spMkLst>
            <pc:docMk/>
            <pc:sldMk cId="3215867644" sldId="266"/>
            <ac:spMk id="16" creationId="{4DEB794F-93E3-464D-80C8-1068775D28B6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19:29.183" v="2652" actId="1076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7:58:13.229" v="2143" actId="20577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4T08:19:29.183" v="2652" actId="1076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4T08:09:34.251" v="2445" actId="14100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4T08:19:24.822" v="2651" actId="1076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08:09:37.077" v="2446" actId="14100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4T08:09:42.237" v="2447" actId="1076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4T08:09:50.061" v="2448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7:54:47.097" v="2065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06:22:30.848" v="1179" actId="1076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06:22:27.154" v="1178" actId="1076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07:30:36.917" v="1784" actId="20577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06:23:32.496" v="1191" actId="207"/>
          <ac:spMkLst>
            <pc:docMk/>
            <pc:sldMk cId="1582730320" sldId="271"/>
            <ac:spMk id="19" creationId="{C03E9B92-D2D2-924D-A926-525D8044E27B}"/>
          </ac:spMkLst>
        </pc:spChg>
        <pc:spChg chg="mod">
          <ac:chgData name="ひろこ 大林" userId="a75e8ac417f16e37" providerId="LiveId" clId="{54F2179E-7174-4652-BBA3-49E70607D96B}" dt="2024-03-04T06:23:36.030" v="1192" actId="207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">
          <ac:chgData name="ひろこ 大林" userId="a75e8ac417f16e37" providerId="LiveId" clId="{54F2179E-7174-4652-BBA3-49E70607D96B}" dt="2024-03-04T06:23:41.738" v="1193" actId="207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06:22:45.406" v="1183" actId="14100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06:22:59.793" v="1186" actId="1076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06:22:55.290" v="1185" actId="1076"/>
          <ac:spMkLst>
            <pc:docMk/>
            <pc:sldMk cId="1582730320" sldId="271"/>
            <ac:spMk id="53" creationId="{5C8EE6F0-04F9-7B4C-8CFF-8C91C2232AC2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07:54:30.949" v="20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06:49:37.394" v="1547" actId="20577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06:57:18.252" v="1627" actId="1076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06:57:08.682" v="1625" actId="1076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07:53:12.402" v="2056" actId="404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06:57:47.038" v="1632" actId="1076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06:57:49.775" v="1633" actId="571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06:57:53.984" v="1634" actId="571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06:57:18.252" v="1627" actId="1076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06:57:24.022" v="1628" actId="1076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06:57:18.252" v="1627" actId="1076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08:00:27.263" v="2160" actId="20577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05:19:56.472" v="202" actId="20577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07:44:19.654" v="1946" actId="20577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08:00:08.517" v="2156" actId="20577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07:45:30.705" v="1949" actId="6549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08:00:22.125" v="2158" actId="20577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08:00:27.263" v="2160" actId="20577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07:24:26.799" v="1658" actId="1076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07:55:30.645" v="2079" actId="20577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07:55:32.448" v="2080" actId="20577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07:55:34.394" v="2081" actId="20577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07:55:36.128" v="2082" actId="20577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07:57:01.322" v="2105" actId="20577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07:58:59.253" v="2153" actId="20577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07:55:28.853" v="2078" actId="20577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07:55:38.065" v="2084" actId="20577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08:08:56.479" v="2441" actId="1076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05:57:29.661" v="717" actId="20577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06:18:28.492" v="1132" actId="20577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08:08:56.479" v="2441" actId="1076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05:50:29.253" v="618" actId="404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05:52:41.064" v="623" actId="1278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05:51:07.817" v="620" actId="692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07:31:38.448" v="1792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06:38:57.107" v="1424" actId="20577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06:29:55.177" v="1281" actId="207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06:38:37.919" v="1421" actId="122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06:38:22.905" v="1420" actId="1076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06:37:24.991" v="1415" actId="692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06:38:01.074" v="1418" actId="692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06:37:31.701" v="1416" actId="10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08:23:50.585" v="2739" actId="20577"/>
        <pc:sldMkLst>
          <pc:docMk/>
          <pc:sldMk cId="3545280157" sldId="30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8:23:50.585" v="2739" actId="20577"/>
          <ac:spMkLst>
            <pc:docMk/>
            <pc:sldMk cId="3545280157" sldId="300"/>
            <ac:spMk id="5" creationId="{93261D52-49B3-C645-BAE2-273F90A8C46A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mod modGraphic">
          <ac:chgData name="ひろこ 大林" userId="a75e8ac417f16e37" providerId="LiveId" clId="{54F2179E-7174-4652-BBA3-49E70607D96B}" dt="2024-03-04T08:08:07.329" v="2430" actId="20577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mod">
          <ac:chgData name="ひろこ 大林" userId="a75e8ac417f16e37" providerId="LiveId" clId="{54F2179E-7174-4652-BBA3-49E70607D96B}" dt="2024-03-04T08:08:10.821" v="2431" actId="20577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mod">
          <ac:chgData name="ひろこ 大林" userId="a75e8ac417f16e37" providerId="LiveId" clId="{54F2179E-7174-4652-BBA3-49E70607D96B}" dt="2024-03-04T08:08:04.093" v="2429" actId="20577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mod">
          <ac:chgData name="ひろこ 大林" userId="a75e8ac417f16e37" providerId="LiveId" clId="{54F2179E-7174-4652-BBA3-49E70607D96B}" dt="2024-03-04T08:08:13.320" v="2432" actId="20577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modSp add mod ord">
        <pc:chgData name="ひろこ 大林" userId="a75e8ac417f16e37" providerId="LiveId" clId="{54F2179E-7174-4652-BBA3-49E70607D96B}" dt="2024-03-04T07:56:21.154" v="2099"/>
        <pc:sldMkLst>
          <pc:docMk/>
          <pc:sldMk cId="1243811228" sldId="303"/>
        </pc:sldMkLst>
        <pc:spChg chg="mod">
          <ac:chgData name="ひろこ 大林" userId="a75e8ac417f16e37" providerId="LiveId" clId="{54F2179E-7174-4652-BBA3-49E70607D96B}" dt="2024-03-04T07:56:21.154" v="2099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0" creationId="{D902D40D-35F2-BE96-B517-FB049147F7FD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4" creationId="{0BF3CB64-3987-546D-EF7B-0E9117697DF0}"/>
          </ac:spMkLst>
        </pc:spChg>
        <pc:spChg chg="mod">
          <ac:chgData name="ひろこ 大林" userId="a75e8ac417f16e37" providerId="LiveId" clId="{54F2179E-7174-4652-BBA3-49E70607D96B}" dt="2024-03-04T05:33:36.903" v="377" actId="207"/>
          <ac:spMkLst>
            <pc:docMk/>
            <pc:sldMk cId="1243811228" sldId="303"/>
            <ac:spMk id="18" creationId="{9180D682-332C-0F41-A8A0-105D5FEB145B}"/>
          </ac:spMkLst>
        </pc:spChg>
      </pc:sldChg>
      <pc:sldChg chg="addSp delSp modSp add mod ord">
        <pc:chgData name="ひろこ 大林" userId="a75e8ac417f16e37" providerId="LiveId" clId="{54F2179E-7174-4652-BBA3-49E70607D96B}" dt="2024-03-04T08:24:27.127" v="2762" actId="20577"/>
        <pc:sldMkLst>
          <pc:docMk/>
          <pc:sldMk cId="1504362384" sldId="304"/>
        </pc:sldMkLst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2" creationId="{331CF972-3AB4-56DC-0FF5-3503F27BC292}"/>
          </ac:spMkLst>
        </pc:spChg>
        <pc:spChg chg="mod">
          <ac:chgData name="ひろこ 大林" userId="a75e8ac417f16e37" providerId="LiveId" clId="{54F2179E-7174-4652-BBA3-49E70607D96B}" dt="2024-03-04T07:56:27.137" v="2102" actId="20577"/>
          <ac:spMkLst>
            <pc:docMk/>
            <pc:sldMk cId="1504362384" sldId="304"/>
            <ac:spMk id="3" creationId="{4AE39A10-60E1-D60E-8F65-4969DDC902A3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4" creationId="{A330EC74-0F77-B50B-2F54-BC1CFC2CCCCB}"/>
          </ac:spMkLst>
        </pc:spChg>
        <pc:spChg chg="add mod">
          <ac:chgData name="ひろこ 大林" userId="a75e8ac417f16e37" providerId="LiveId" clId="{54F2179E-7174-4652-BBA3-49E70607D96B}" dt="2024-03-04T08:24:27.127" v="2762" actId="20577"/>
          <ac:spMkLst>
            <pc:docMk/>
            <pc:sldMk cId="1504362384" sldId="304"/>
            <ac:spMk id="5" creationId="{93B52070-EFB9-37A4-6CBE-616D341CAB27}"/>
          </ac:spMkLst>
        </pc:spChg>
        <pc:spChg chg="add mod">
          <ac:chgData name="ひろこ 大林" userId="a75e8ac417f16e37" providerId="LiveId" clId="{54F2179E-7174-4652-BBA3-49E70607D96B}" dt="2024-03-04T08:24:16.676" v="2752" actId="1076"/>
          <ac:spMkLst>
            <pc:docMk/>
            <pc:sldMk cId="1504362384" sldId="304"/>
            <ac:spMk id="6" creationId="{7B4B75CD-5C91-F6CE-CC7A-BDE3EE7541EA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8" creationId="{8EFD60A0-93EC-D6E4-A6AB-DD248CE14025}"/>
          </ac:spMkLst>
        </pc:spChg>
        <pc:spChg chg="add mod">
          <ac:chgData name="ひろこ 大林" userId="a75e8ac417f16e37" providerId="LiveId" clId="{54F2179E-7174-4652-BBA3-49E70607D96B}" dt="2024-03-04T07:33:49.640" v="1799" actId="404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mod">
          <ac:chgData name="ひろこ 大林" userId="a75e8ac417f16e37" providerId="LiveId" clId="{54F2179E-7174-4652-BBA3-49E70607D96B}" dt="2024-03-04T06:32:00.998" v="1304" actId="1076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4T08:22:28.257" v="2696" actId="6549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07:54:59.959" v="2076" actId="20577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4T08:22:28.257" v="2696" actId="6549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08:24:02.556" v="2749" actId="20577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08:24:02.556" v="2749" actId="20577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08:09:13.374" v="2442" actId="1076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4T08:10:04.219" v="2451" actId="404"/>
        <pc:sldMkLst>
          <pc:docMk/>
          <pc:sldMk cId="806604294" sldId="307"/>
        </pc:sldMkLst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06:26:17.538" v="1243" actId="20577"/>
          <ac:spMkLst>
            <pc:docMk/>
            <pc:sldMk cId="806604294" sldId="307"/>
            <ac:spMk id="3" creationId="{381EDAE7-EE2F-7E1A-3F17-0BBE918D7596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4" creationId="{F4787773-AE1F-C087-FE8D-6A9A0B4068E5}"/>
          </ac:spMkLst>
        </pc:spChg>
        <pc:spChg chg="add mod">
          <ac:chgData name="ひろこ 大林" userId="a75e8ac417f16e37" providerId="LiveId" clId="{54F2179E-7174-4652-BBA3-49E70607D96B}" dt="2024-03-04T06:26:01.760" v="1216" actId="571"/>
          <ac:spMkLst>
            <pc:docMk/>
            <pc:sldMk cId="806604294" sldId="307"/>
            <ac:spMk id="5" creationId="{65C6D26A-29FA-272D-0197-DAAC6CCAC34D}"/>
          </ac:spMkLst>
        </pc:spChg>
        <pc:spChg chg="add 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6" creationId="{FD2119D2-6E10-DD26-3243-FD7E30C5398D}"/>
          </ac:spMkLst>
        </pc:spChg>
        <pc:spChg chg="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7" creationId="{65C5F8EE-CDFF-AC21-4BAD-5A0A827ECD3A}"/>
          </ac:spMkLst>
        </pc:spChg>
        <pc:spChg chg="add 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8" creationId="{F4941F7C-9BD6-E3D0-1D0F-CB8E4B2B184D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9" creationId="{6D32B81F-D4A6-BB39-434F-9C12DDCAD38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54F2179E-7174-4652-BBA3-49E70607D96B}" dt="2024-03-04T06:26:05.201" v="1217" actId="1076"/>
          <ac:spMkLst>
            <pc:docMk/>
            <pc:sldMk cId="806604294" sldId="307"/>
            <ac:spMk id="11" creationId="{D7D3349D-CD7E-2CE5-646C-A5C477218C49}"/>
          </ac:spMkLst>
        </pc:spChg>
        <pc:spChg chg="add mod">
          <ac:chgData name="ひろこ 大林" userId="a75e8ac417f16e37" providerId="LiveId" clId="{54F2179E-7174-4652-BBA3-49E70607D96B}" dt="2024-03-04T08:10:04.219" v="2451" actId="404"/>
          <ac:spMkLst>
            <pc:docMk/>
            <pc:sldMk cId="806604294" sldId="307"/>
            <ac:spMk id="12" creationId="{FFDD7384-0A89-5453-C73F-8749EDB3E406}"/>
          </ac:spMkLst>
        </pc:spChg>
        <pc:spChg chg="mod">
          <ac:chgData name="ひろこ 大林" userId="a75e8ac417f16e37" providerId="LiveId" clId="{54F2179E-7174-4652-BBA3-49E70607D96B}" dt="2024-03-04T06:33:21.503" v="1328" actId="404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54F2179E-7174-4652-BBA3-49E70607D96B}" dt="2024-03-04T06:26:26.704" v="1244" actId="1076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4T08:23:43.390" v="2729" actId="20577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08:23:43.390" v="2729" actId="20577"/>
          <ac:spMkLst>
            <pc:docMk/>
            <pc:sldMk cId="820329923" sldId="308"/>
            <ac:spMk id="5" creationId="{2F423556-A6FE-5ACF-E23F-980C371987BD}"/>
          </ac:spMkLst>
        </pc:spChg>
      </pc:sldChg>
      <pc:sldMasterChg chg="delSldLayout modSldLayout">
        <pc:chgData name="ひろこ 大林" userId="a75e8ac417f16e37" providerId="LiveId" clId="{54F2179E-7174-4652-BBA3-49E70607D96B}" dt="2024-03-04T05:20:44.636" v="211"/>
        <pc:sldMasterMkLst>
          <pc:docMk/>
          <pc:sldMasterMk cId="1408279200" sldId="2147483660"/>
        </pc:sldMasterMkLst>
        <pc:sldLayoutChg chg="addSp delSp modSp mod">
          <pc:chgData name="ひろこ 大林" userId="a75e8ac417f16e37" providerId="LiveId" clId="{54F2179E-7174-4652-BBA3-49E70607D96B}" dt="2024-03-04T05:20:44.636" v="211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05:20:44.636" v="211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40.054" v="209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05:20:40.054" v="209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05:20:35.028" v="207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05:20:35.028" v="207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</pc:sldLayoutChg>
        <pc:sldLayoutChg chg="modSp mod">
          <pc:chgData name="ひろこ 大林" userId="a75e8ac417f16e37" providerId="LiveId" clId="{54F2179E-7174-4652-BBA3-49E70607D96B}" dt="2024-03-04T05:20:27.516" v="205" actId="14100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05:20:27.516" v="205" actId="14100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5F365498-BBEB-4795-A23D-448995312807}"/>
    <pc:docChg chg="addSld delSld">
      <pc:chgData name="ひろこ 大林" userId="a75e8ac417f16e37" providerId="LiveId" clId="{5F365498-BBEB-4795-A23D-448995312807}" dt="2024-03-14T03:46:30.006" v="2" actId="47"/>
      <pc:docMkLst>
        <pc:docMk/>
      </pc:docMkLst>
      <pc:sldChg chg="add del">
        <pc:chgData name="ひろこ 大林" userId="a75e8ac417f16e37" providerId="LiveId" clId="{5F365498-BBEB-4795-A23D-448995312807}" dt="2024-03-14T03:46:30.006" v="2" actId="47"/>
        <pc:sldMkLst>
          <pc:docMk/>
          <pc:sldMk cId="738492465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101473199" sldId="25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153914892" sldId="25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734452713" sldId="26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582730320" sldId="27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243811228" sldId="30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564429874" sldId="306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3901596922" sldId="307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179438901" sldId="308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4002683224" sldId="309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6024958" sldId="310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15258474" sldId="311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645636078" sldId="312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518163190" sldId="313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2871417268" sldId="314"/>
        </pc:sldMkLst>
      </pc:sldChg>
      <pc:sldChg chg="del">
        <pc:chgData name="ひろこ 大林" userId="a75e8ac417f16e37" providerId="LiveId" clId="{5F365498-BBEB-4795-A23D-448995312807}" dt="2024-03-14T03:45:43.230" v="0" actId="47"/>
        <pc:sldMkLst>
          <pc:docMk/>
          <pc:sldMk cId="147302293" sldId="315"/>
        </pc:sldMkLst>
      </pc:sldChg>
    </pc:docChg>
  </pc:docChgLst>
  <pc:docChgLst>
    <pc:chgData name="ひろこ 大林" userId="a75e8ac417f16e37" providerId="LiveId" clId="{3E80A581-3F37-4E25-AA18-6816601D4F84}"/>
    <pc:docChg chg="undo redo custSel addSld delSld modSld sldOrd">
      <pc:chgData name="ひろこ 大林" userId="a75e8ac417f16e37" providerId="LiveId" clId="{3E80A581-3F37-4E25-AA18-6816601D4F84}" dt="2024-03-05T16:11:37.967" v="658" actId="1076"/>
      <pc:docMkLst>
        <pc:docMk/>
      </pc:docMkLst>
      <pc:sldChg chg="delSp modSp add del mod">
        <pc:chgData name="ひろこ 大林" userId="a75e8ac417f16e37" providerId="LiveId" clId="{3E80A581-3F37-4E25-AA18-6816601D4F84}" dt="2024-03-04T13:40:03.914" v="48" actId="478"/>
        <pc:sldMkLst>
          <pc:docMk/>
          <pc:sldMk cId="3065756586" sldId="257"/>
        </pc:sldMkLst>
        <pc:spChg chg="del">
          <ac:chgData name="ひろこ 大林" userId="a75e8ac417f16e37" providerId="LiveId" clId="{3E80A581-3F37-4E25-AA18-6816601D4F84}" dt="2024-03-04T13:40:03.914" v="48" actId="478"/>
          <ac:spMkLst>
            <pc:docMk/>
            <pc:sldMk cId="3065756586" sldId="257"/>
            <ac:spMk id="2" creationId="{6A9BAF1E-DAF0-19BF-96B7-B906D2CB2675}"/>
          </ac:spMkLst>
        </pc:spChg>
        <pc:spChg chg="mod">
          <ac:chgData name="ひろこ 大林" userId="a75e8ac417f16e37" providerId="LiveId" clId="{3E80A581-3F37-4E25-AA18-6816601D4F84}" dt="2024-03-04T13:28:16.388" v="19" actId="20577"/>
          <ac:spMkLst>
            <pc:docMk/>
            <pc:sldMk cId="3065756586" sldId="257"/>
            <ac:spMk id="4" creationId="{CEDAF949-267A-1AC3-73D6-CE03EF3B505B}"/>
          </ac:spMkLst>
        </pc:spChg>
        <pc:spChg chg="mod">
          <ac:chgData name="ひろこ 大林" userId="a75e8ac417f16e37" providerId="LiveId" clId="{3E80A581-3F37-4E25-AA18-6816601D4F84}" dt="2024-03-04T13:29:17.202" v="26" actId="403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new del mod ord">
        <pc:chgData name="ひろこ 大林" userId="a75e8ac417f16e37" providerId="LiveId" clId="{3E80A581-3F37-4E25-AA18-6816601D4F84}" dt="2024-03-04T13:40:01.288" v="47" actId="47"/>
        <pc:sldMkLst>
          <pc:docMk/>
          <pc:sldMk cId="1963345372" sldId="258"/>
        </pc:sldMkLst>
        <pc:spChg chg="mod">
          <ac:chgData name="ひろこ 大林" userId="a75e8ac417f16e37" providerId="LiveId" clId="{3E80A581-3F37-4E25-AA18-6816601D4F84}" dt="2024-03-04T13:35:45.646" v="38" actId="20577"/>
          <ac:spMkLst>
            <pc:docMk/>
            <pc:sldMk cId="1963345372" sldId="258"/>
            <ac:spMk id="2" creationId="{4D30B02D-E26A-798A-7BD1-5EBE300D2F52}"/>
          </ac:spMkLst>
        </pc:spChg>
        <pc:spChg chg="mod">
          <ac:chgData name="ひろこ 大林" userId="a75e8ac417f16e37" providerId="LiveId" clId="{3E80A581-3F37-4E25-AA18-6816601D4F84}" dt="2024-03-04T13:28:22.974" v="21" actId="20577"/>
          <ac:spMkLst>
            <pc:docMk/>
            <pc:sldMk cId="1963345372" sldId="258"/>
            <ac:spMk id="3" creationId="{A7A5843A-FB6B-5DEF-76F9-714E8FD32502}"/>
          </ac:spMkLst>
        </pc:spChg>
        <pc:spChg chg="add del mod">
          <ac:chgData name="ひろこ 大林" userId="a75e8ac417f16e37" providerId="LiveId" clId="{3E80A581-3F37-4E25-AA18-6816601D4F84}" dt="2024-03-04T13:29:09.399" v="24"/>
          <ac:spMkLst>
            <pc:docMk/>
            <pc:sldMk cId="1963345372" sldId="258"/>
            <ac:spMk id="4" creationId="{30938C39-09EF-2231-9CA3-ED456569270A}"/>
          </ac:spMkLst>
        </pc:spChg>
        <pc:spChg chg="add del mod">
          <ac:chgData name="ひろこ 大林" userId="a75e8ac417f16e37" providerId="LiveId" clId="{3E80A581-3F37-4E25-AA18-6816601D4F84}" dt="2024-03-04T13:36:41.101" v="40" actId="21"/>
          <ac:spMkLst>
            <pc:docMk/>
            <pc:sldMk cId="1963345372" sldId="258"/>
            <ac:spMk id="5" creationId="{003C05D9-28DD-CDD9-97B4-609367604627}"/>
          </ac:spMkLst>
        </pc:spChg>
        <pc:spChg chg="add mod">
          <ac:chgData name="ひろこ 大林" userId="a75e8ac417f16e37" providerId="LiveId" clId="{3E80A581-3F37-4E25-AA18-6816601D4F84}" dt="2024-03-04T13:37:06.522" v="45"/>
          <ac:spMkLst>
            <pc:docMk/>
            <pc:sldMk cId="1963345372" sldId="258"/>
            <ac:spMk id="10" creationId="{D2354299-D9F4-2ABB-6168-C0348BACC10E}"/>
          </ac:spMkLst>
        </pc:spChg>
        <pc:picChg chg="add del">
          <ac:chgData name="ひろこ 大林" userId="a75e8ac417f16e37" providerId="LiveId" clId="{3E80A581-3F37-4E25-AA18-6816601D4F84}" dt="2024-03-04T13:36:50.804" v="42" actId="22"/>
          <ac:picMkLst>
            <pc:docMk/>
            <pc:sldMk cId="1963345372" sldId="258"/>
            <ac:picMk id="7" creationId="{BA2B3A7B-3A54-B06C-6081-813480378264}"/>
          </ac:picMkLst>
        </pc:picChg>
        <pc:picChg chg="add del">
          <ac:chgData name="ひろこ 大林" userId="a75e8ac417f16e37" providerId="LiveId" clId="{3E80A581-3F37-4E25-AA18-6816601D4F84}" dt="2024-03-04T13:36:54.730" v="44" actId="22"/>
          <ac:picMkLst>
            <pc:docMk/>
            <pc:sldMk cId="1963345372" sldId="258"/>
            <ac:picMk id="9" creationId="{21F9336B-AAF4-62DF-D89F-90921E821180}"/>
          </ac:picMkLst>
        </pc:picChg>
      </pc:sldChg>
      <pc:sldChg chg="modSp new mod ord">
        <pc:chgData name="ひろこ 大林" userId="a75e8ac417f16e37" providerId="LiveId" clId="{3E80A581-3F37-4E25-AA18-6816601D4F84}" dt="2024-03-04T14:17:12.220" v="124" actId="14"/>
        <pc:sldMkLst>
          <pc:docMk/>
          <pc:sldMk cId="3101473199" sldId="258"/>
        </pc:sldMkLst>
        <pc:spChg chg="mod">
          <ac:chgData name="ひろこ 大林" userId="a75e8ac417f16e37" providerId="LiveId" clId="{3E80A581-3F37-4E25-AA18-6816601D4F84}" dt="2024-03-04T14:17:12.220" v="124" actId="14"/>
          <ac:spMkLst>
            <pc:docMk/>
            <pc:sldMk cId="3101473199" sldId="258"/>
            <ac:spMk id="2" creationId="{DED5E403-5848-5961-0531-F3FEB3172F18}"/>
          </ac:spMkLst>
        </pc:spChg>
        <pc:spChg chg="mod">
          <ac:chgData name="ひろこ 大林" userId="a75e8ac417f16e37" providerId="LiveId" clId="{3E80A581-3F37-4E25-AA18-6816601D4F84}" dt="2024-03-04T14:06:26.441" v="92" actId="20577"/>
          <ac:spMkLst>
            <pc:docMk/>
            <pc:sldMk cId="3101473199" sldId="258"/>
            <ac:spMk id="3" creationId="{9239E642-8FBC-551B-3EAC-DFD4F79C69C1}"/>
          </ac:spMkLst>
        </pc:spChg>
      </pc:sldChg>
      <pc:sldChg chg="add del ord">
        <pc:chgData name="ひろこ 大林" userId="a75e8ac417f16e37" providerId="LiveId" clId="{3E80A581-3F37-4E25-AA18-6816601D4F84}" dt="2024-03-04T13:48:03.029" v="63" actId="47"/>
        <pc:sldMkLst>
          <pc:docMk/>
          <pc:sldMk cId="888279752" sldId="259"/>
        </pc:sldMkLst>
      </pc:sldChg>
      <pc:sldChg chg="addSp delSp modSp new mod">
        <pc:chgData name="ひろこ 大林" userId="a75e8ac417f16e37" providerId="LiveId" clId="{3E80A581-3F37-4E25-AA18-6816601D4F84}" dt="2024-03-05T10:53:12.451" v="495" actId="6549"/>
        <pc:sldMkLst>
          <pc:docMk/>
          <pc:sldMk cId="1153914892" sldId="259"/>
        </pc:sldMkLst>
        <pc:spChg chg="add del">
          <ac:chgData name="ひろこ 大林" userId="a75e8ac417f16e37" providerId="LiveId" clId="{3E80A581-3F37-4E25-AA18-6816601D4F84}" dt="2024-03-05T08:06:35.593" v="128" actId="478"/>
          <ac:spMkLst>
            <pc:docMk/>
            <pc:sldMk cId="1153914892" sldId="259"/>
            <ac:spMk id="2" creationId="{DAD17A81-C16B-BDAF-5B34-0E5101435F25}"/>
          </ac:spMkLst>
        </pc:spChg>
        <pc:spChg chg="add del mod">
          <ac:chgData name="ひろこ 大林" userId="a75e8ac417f16e37" providerId="LiveId" clId="{3E80A581-3F37-4E25-AA18-6816601D4F84}" dt="2024-03-05T09:17:03.774" v="187" actId="478"/>
          <ac:spMkLst>
            <pc:docMk/>
            <pc:sldMk cId="1153914892" sldId="259"/>
            <ac:spMk id="8" creationId="{DE37B6FC-8ED9-54F9-D260-F9503DF87A5B}"/>
          </ac:spMkLst>
        </pc:spChg>
        <pc:spChg chg="add mod">
          <ac:chgData name="ひろこ 大林" userId="a75e8ac417f16e37" providerId="LiveId" clId="{3E80A581-3F37-4E25-AA18-6816601D4F84}" dt="2024-03-05T09:17:32.085" v="189"/>
          <ac:spMkLst>
            <pc:docMk/>
            <pc:sldMk cId="1153914892" sldId="259"/>
            <ac:spMk id="10" creationId="{A99E9E6D-4D23-6CFA-DF91-6190C6D9D01C}"/>
          </ac:spMkLst>
        </pc:spChg>
        <pc:spChg chg="add del mod">
          <ac:chgData name="ひろこ 大林" userId="a75e8ac417f16e37" providerId="LiveId" clId="{3E80A581-3F37-4E25-AA18-6816601D4F84}" dt="2024-03-05T09:21:01.078" v="200" actId="478"/>
          <ac:spMkLst>
            <pc:docMk/>
            <pc:sldMk cId="1153914892" sldId="259"/>
            <ac:spMk id="11" creationId="{5795BA3B-05CC-A607-596F-9F1F63BB6587}"/>
          </ac:spMkLst>
        </pc:spChg>
        <pc:spChg chg="add mod">
          <ac:chgData name="ひろこ 大林" userId="a75e8ac417f16e37" providerId="LiveId" clId="{3E80A581-3F37-4E25-AA18-6816601D4F84}" dt="2024-03-05T10:53:12.451" v="495" actId="6549"/>
          <ac:spMkLst>
            <pc:docMk/>
            <pc:sldMk cId="1153914892" sldId="259"/>
            <ac:spMk id="12" creationId="{2DE625E0-366B-09F4-D117-F370E51049B7}"/>
          </ac:spMkLst>
        </pc:spChg>
        <pc:cxnChg chg="add del">
          <ac:chgData name="ひろこ 大林" userId="a75e8ac417f16e37" providerId="LiveId" clId="{3E80A581-3F37-4E25-AA18-6816601D4F84}" dt="2024-03-05T08:06:36.375" v="129" actId="478"/>
          <ac:cxnSpMkLst>
            <pc:docMk/>
            <pc:sldMk cId="1153914892" sldId="259"/>
            <ac:cxnSpMk id="4" creationId="{744A9BC7-CE9D-563D-FFDC-41108ADFCC10}"/>
          </ac:cxnSpMkLst>
        </pc:cxnChg>
        <pc:cxnChg chg="add mod">
          <ac:chgData name="ひろこ 大林" userId="a75e8ac417f16e37" providerId="LiveId" clId="{3E80A581-3F37-4E25-AA18-6816601D4F84}" dt="2024-03-05T09:19:41.158" v="195" actId="1076"/>
          <ac:cxnSpMkLst>
            <pc:docMk/>
            <pc:sldMk cId="1153914892" sldId="259"/>
            <ac:cxnSpMk id="6" creationId="{5BAC3AD8-BC9F-5992-4E4E-ECBB3908C0FA}"/>
          </ac:cxnSpMkLst>
        </pc:cxnChg>
      </pc:sldChg>
      <pc:sldChg chg="add del ord">
        <pc:chgData name="ひろこ 大林" userId="a75e8ac417f16e37" providerId="LiveId" clId="{3E80A581-3F37-4E25-AA18-6816601D4F84}" dt="2024-03-04T13:44:33.619" v="55" actId="47"/>
        <pc:sldMkLst>
          <pc:docMk/>
          <pc:sldMk cId="2877470077" sldId="259"/>
        </pc:sldMkLst>
      </pc:sldChg>
      <pc:sldChg chg="addSp delSp modSp new del mod">
        <pc:chgData name="ひろこ 大林" userId="a75e8ac417f16e37" providerId="LiveId" clId="{3E80A581-3F37-4E25-AA18-6816601D4F84}" dt="2024-03-04T14:04:30.687" v="72" actId="47"/>
        <pc:sldMkLst>
          <pc:docMk/>
          <pc:sldMk cId="2885012306" sldId="259"/>
        </pc:sldMkLst>
        <pc:spChg chg="add del mod">
          <ac:chgData name="ひろこ 大林" userId="a75e8ac417f16e37" providerId="LiveId" clId="{3E80A581-3F37-4E25-AA18-6816601D4F84}" dt="2024-03-04T13:56:35.826" v="71" actId="478"/>
          <ac:spMkLst>
            <pc:docMk/>
            <pc:sldMk cId="2885012306" sldId="259"/>
            <ac:spMk id="2" creationId="{BA72A367-8945-8C09-B5D5-33FD18F378EF}"/>
          </ac:spMkLst>
        </pc:spChg>
        <pc:spChg chg="add del mod">
          <ac:chgData name="ひろこ 大林" userId="a75e8ac417f16e37" providerId="LiveId" clId="{3E80A581-3F37-4E25-AA18-6816601D4F84}" dt="2024-03-04T13:55:52.888" v="69" actId="478"/>
          <ac:spMkLst>
            <pc:docMk/>
            <pc:sldMk cId="2885012306" sldId="259"/>
            <ac:spMk id="3" creationId="{2998CE12-F239-E8EB-95A9-6FA3CAD3645D}"/>
          </ac:spMkLst>
        </pc:spChg>
      </pc:sldChg>
      <pc:sldChg chg="addSp modSp add del mod">
        <pc:chgData name="ひろこ 大林" userId="a75e8ac417f16e37" providerId="LiveId" clId="{3E80A581-3F37-4E25-AA18-6816601D4F84}" dt="2024-03-04T13:25:49.896" v="17" actId="47"/>
        <pc:sldMkLst>
          <pc:docMk/>
          <pc:sldMk cId="3120839996" sldId="259"/>
        </pc:sldMkLst>
        <pc:spChg chg="add mod">
          <ac:chgData name="ひろこ 大林" userId="a75e8ac417f16e37" providerId="LiveId" clId="{3E80A581-3F37-4E25-AA18-6816601D4F84}" dt="2024-03-04T13:24:47.556" v="14" actId="571"/>
          <ac:spMkLst>
            <pc:docMk/>
            <pc:sldMk cId="3120839996" sldId="259"/>
            <ac:spMk id="3" creationId="{4486ABF7-8B92-CBD8-BF1B-972D7437E2E2}"/>
          </ac:spMkLst>
        </pc:spChg>
        <pc:spChg chg="mod">
          <ac:chgData name="ひろこ 大林" userId="a75e8ac417f16e37" providerId="LiveId" clId="{3E80A581-3F37-4E25-AA18-6816601D4F84}" dt="2024-03-04T13:24:51.813" v="15" actId="1076"/>
          <ac:spMkLst>
            <pc:docMk/>
            <pc:sldMk cId="3120839996" sldId="259"/>
            <ac:spMk id="13" creationId="{30D16AB7-8354-FE5E-74EC-9D97291FDCF8}"/>
          </ac:spMkLst>
        </pc:spChg>
      </pc:sldChg>
      <pc:sldChg chg="addSp delSp modSp add mod">
        <pc:chgData name="ひろこ 大林" userId="a75e8ac417f16e37" providerId="LiveId" clId="{3E80A581-3F37-4E25-AA18-6816601D4F84}" dt="2024-03-05T10:53:17.595" v="496" actId="6549"/>
        <pc:sldMkLst>
          <pc:docMk/>
          <pc:sldMk cId="2734452713" sldId="260"/>
        </pc:sldMkLst>
        <pc:spChg chg="add del mod ord">
          <ac:chgData name="ひろこ 大林" userId="a75e8ac417f16e37" providerId="LiveId" clId="{3E80A581-3F37-4E25-AA18-6816601D4F84}" dt="2024-03-05T09:15:32.066" v="178" actId="478"/>
          <ac:spMkLst>
            <pc:docMk/>
            <pc:sldMk cId="2734452713" sldId="260"/>
            <ac:spMk id="2" creationId="{09FF2D59-BEE2-F070-0944-0816B7FF21BF}"/>
          </ac:spMkLst>
        </pc:spChg>
        <pc:spChg chg="add del mod">
          <ac:chgData name="ひろこ 大林" userId="a75e8ac417f16e37" providerId="LiveId" clId="{3E80A581-3F37-4E25-AA18-6816601D4F84}" dt="2024-03-05T09:15:35.396" v="179" actId="478"/>
          <ac:spMkLst>
            <pc:docMk/>
            <pc:sldMk cId="2734452713" sldId="260"/>
            <ac:spMk id="3" creationId="{11FD448E-69DF-C276-FC4A-AB77D3439C3C}"/>
          </ac:spMkLst>
        </pc:spChg>
        <pc:spChg chg="add del mod">
          <ac:chgData name="ひろこ 大林" userId="a75e8ac417f16e37" providerId="LiveId" clId="{3E80A581-3F37-4E25-AA18-6816601D4F84}" dt="2024-03-05T09:19:54.232" v="196" actId="478"/>
          <ac:spMkLst>
            <pc:docMk/>
            <pc:sldMk cId="2734452713" sldId="260"/>
            <ac:spMk id="4" creationId="{B448DAEF-64E0-E03B-678E-6E0CBA3FA8D0}"/>
          </ac:spMkLst>
        </pc:spChg>
        <pc:spChg chg="add del mod ord">
          <ac:chgData name="ひろこ 大林" userId="a75e8ac417f16e37" providerId="LiveId" clId="{3E80A581-3F37-4E25-AA18-6816601D4F84}" dt="2024-03-05T09:21:56.708" v="212" actId="478"/>
          <ac:spMkLst>
            <pc:docMk/>
            <pc:sldMk cId="2734452713" sldId="260"/>
            <ac:spMk id="5" creationId="{19F5A8B3-1F3A-5A27-CE14-139D9421A848}"/>
          </ac:spMkLst>
        </pc:spChg>
        <pc:spChg chg="add del mod">
          <ac:chgData name="ひろこ 大林" userId="a75e8ac417f16e37" providerId="LiveId" clId="{3E80A581-3F37-4E25-AA18-6816601D4F84}" dt="2024-03-05T10:53:17.595" v="496" actId="6549"/>
          <ac:spMkLst>
            <pc:docMk/>
            <pc:sldMk cId="2734452713" sldId="260"/>
            <ac:spMk id="7" creationId="{A2269857-91FD-A0FD-4397-9950B8826A2E}"/>
          </ac:spMkLst>
        </pc:spChg>
        <pc:spChg chg="del">
          <ac:chgData name="ひろこ 大林" userId="a75e8ac417f16e37" providerId="LiveId" clId="{3E80A581-3F37-4E25-AA18-6816601D4F84}" dt="2024-03-05T08:51:02.107" v="148" actId="478"/>
          <ac:spMkLst>
            <pc:docMk/>
            <pc:sldMk cId="2734452713" sldId="260"/>
            <ac:spMk id="8" creationId="{FC7041AE-5CDA-EEF0-E798-A7FFF7F02678}"/>
          </ac:spMkLst>
        </pc:spChg>
        <pc:picChg chg="add del">
          <ac:chgData name="ひろこ 大林" userId="a75e8ac417f16e37" providerId="LiveId" clId="{3E80A581-3F37-4E25-AA18-6816601D4F84}" dt="2024-03-05T09:21:56.004" v="211" actId="22"/>
          <ac:picMkLst>
            <pc:docMk/>
            <pc:sldMk cId="2734452713" sldId="260"/>
            <ac:picMk id="10" creationId="{0EAB0F10-F257-BC0B-C69C-2064DF8469F0}"/>
          </ac:picMkLst>
        </pc:picChg>
        <pc:picChg chg="add del">
          <ac:chgData name="ひろこ 大林" userId="a75e8ac417f16e37" providerId="LiveId" clId="{3E80A581-3F37-4E25-AA18-6816601D4F84}" dt="2024-03-05T09:21:54.315" v="210" actId="22"/>
          <ac:picMkLst>
            <pc:docMk/>
            <pc:sldMk cId="2734452713" sldId="260"/>
            <ac:picMk id="12" creationId="{78390EBE-CB75-0863-88CB-927E3B2EABD8}"/>
          </ac:picMkLst>
        </pc:picChg>
        <pc:picChg chg="add del">
          <ac:chgData name="ひろこ 大林" userId="a75e8ac417f16e37" providerId="LiveId" clId="{3E80A581-3F37-4E25-AA18-6816601D4F84}" dt="2024-03-05T09:21:53.266" v="209" actId="22"/>
          <ac:picMkLst>
            <pc:docMk/>
            <pc:sldMk cId="2734452713" sldId="260"/>
            <ac:picMk id="14" creationId="{1555524E-5ADC-052F-5160-CFAA6AE55EB3}"/>
          </ac:picMkLst>
        </pc:picChg>
        <pc:cxnChg chg="del mod">
          <ac:chgData name="ひろこ 大林" userId="a75e8ac417f16e37" providerId="LiveId" clId="{3E80A581-3F37-4E25-AA18-6816601D4F84}" dt="2024-03-05T08:50:40.044" v="147" actId="478"/>
          <ac:cxnSpMkLst>
            <pc:docMk/>
            <pc:sldMk cId="2734452713" sldId="260"/>
            <ac:cxnSpMk id="6" creationId="{616D44D6-6209-E86D-B356-7F2DE69A0F84}"/>
          </ac:cxnSpMkLst>
        </pc:cxnChg>
      </pc:sldChg>
      <pc:sldChg chg="addSp modSp new del mod">
        <pc:chgData name="ひろこ 大林" userId="a75e8ac417f16e37" providerId="LiveId" clId="{3E80A581-3F37-4E25-AA18-6816601D4F84}" dt="2024-03-05T09:43:43.453" v="253" actId="47"/>
        <pc:sldMkLst>
          <pc:docMk/>
          <pc:sldMk cId="768656758" sldId="261"/>
        </pc:sldMkLst>
        <pc:spChg chg="add mod">
          <ac:chgData name="ひろこ 大林" userId="a75e8ac417f16e37" providerId="LiveId" clId="{3E80A581-3F37-4E25-AA18-6816601D4F84}" dt="2024-03-05T09:41:38.992" v="251" actId="108"/>
          <ac:spMkLst>
            <pc:docMk/>
            <pc:sldMk cId="768656758" sldId="261"/>
            <ac:spMk id="2" creationId="{F25F0117-CF9F-1D0E-2B7C-F2315F9674ED}"/>
          </ac:spMkLst>
        </pc:spChg>
        <pc:spChg chg="add mod">
          <ac:chgData name="ひろこ 大林" userId="a75e8ac417f16e37" providerId="LiveId" clId="{3E80A581-3F37-4E25-AA18-6816601D4F84}" dt="2024-03-05T09:41:38.523" v="250" actId="108"/>
          <ac:spMkLst>
            <pc:docMk/>
            <pc:sldMk cId="768656758" sldId="261"/>
            <ac:spMk id="3" creationId="{1A71C125-83D6-A2F6-5C88-652FE8DA300C}"/>
          </ac:spMkLst>
        </pc:spChg>
        <pc:spChg chg="add mod">
          <ac:chgData name="ひろこ 大林" userId="a75e8ac417f16e37" providerId="LiveId" clId="{3E80A581-3F37-4E25-AA18-6816601D4F84}" dt="2024-03-05T09:41:38.007" v="249" actId="108"/>
          <ac:spMkLst>
            <pc:docMk/>
            <pc:sldMk cId="768656758" sldId="261"/>
            <ac:spMk id="4" creationId="{2E2DE2B2-91D1-F21E-CE5B-C08422E28D50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66349416" sldId="265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215867644" sldId="266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2381926301" sldId="267"/>
        </pc:sldMkLst>
      </pc:sldChg>
      <pc:sldChg chg="add del">
        <pc:chgData name="ひろこ 大林" userId="a75e8ac417f16e37" providerId="LiveId" clId="{3E80A581-3F37-4E25-AA18-6816601D4F84}" dt="2024-03-05T12:08:01.486" v="586"/>
        <pc:sldMkLst>
          <pc:docMk/>
          <pc:sldMk cId="1582730320" sldId="271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993978775" sldId="27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80454051" sldId="27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4156054780" sldId="287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996557759" sldId="299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3545280157" sldId="300"/>
        </pc:sldMkLst>
      </pc:sldChg>
      <pc:sldChg chg="addSp delSp modSp add del mod modClrScheme chgLayout">
        <pc:chgData name="ひろこ 大林" userId="a75e8ac417f16e37" providerId="LiveId" clId="{3E80A581-3F37-4E25-AA18-6816601D4F84}" dt="2024-03-05T11:12:43.443" v="517"/>
        <pc:sldMkLst>
          <pc:docMk/>
          <pc:sldMk cId="1243811228" sldId="303"/>
        </pc:sldMkLst>
        <pc:spChg chg="del">
          <ac:chgData name="ひろこ 大林" userId="a75e8ac417f16e37" providerId="LiveId" clId="{3E80A581-3F37-4E25-AA18-6816601D4F84}" dt="2024-03-05T09:43:46.221" v="254" actId="478"/>
          <ac:spMkLst>
            <pc:docMk/>
            <pc:sldMk cId="1243811228" sldId="303"/>
            <ac:spMk id="3" creationId="{3056B862-C7F3-64C6-2747-0D3833EF9179}"/>
          </ac:spMkLst>
        </pc:spChg>
        <pc:spChg chg="add del mod">
          <ac:chgData name="ひろこ 大林" userId="a75e8ac417f16e37" providerId="LiveId" clId="{3E80A581-3F37-4E25-AA18-6816601D4F84}" dt="2024-03-05T09:43:49.957" v="255" actId="700"/>
          <ac:spMkLst>
            <pc:docMk/>
            <pc:sldMk cId="1243811228" sldId="303"/>
            <ac:spMk id="4" creationId="{9DFC5489-A4BB-9CF8-09FA-3EC2C2F98816}"/>
          </ac:spMkLst>
        </pc:spChg>
        <pc:spChg chg="add del">
          <ac:chgData name="ひろこ 大林" userId="a75e8ac417f16e37" providerId="LiveId" clId="{3E80A581-3F37-4E25-AA18-6816601D4F84}" dt="2024-03-05T09:44:26.658" v="270" actId="478"/>
          <ac:spMkLst>
            <pc:docMk/>
            <pc:sldMk cId="1243811228" sldId="303"/>
            <ac:spMk id="5" creationId="{05AC01D5-BA9E-6430-448F-C31EA1E43E18}"/>
          </ac:spMkLst>
        </pc:spChg>
        <pc:spChg chg="add mod ord topLvl">
          <ac:chgData name="ひろこ 大林" userId="a75e8ac417f16e37" providerId="LiveId" clId="{3E80A581-3F37-4E25-AA18-6816601D4F84}" dt="2024-03-05T10:45:49.935" v="488" actId="171"/>
          <ac:spMkLst>
            <pc:docMk/>
            <pc:sldMk cId="1243811228" sldId="303"/>
            <ac:spMk id="6" creationId="{CAE61076-3714-7298-FEC8-396C0F1E0D25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7" creationId="{C59A0ADA-3F8E-8686-333C-6EE4D42EC0AA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8" creationId="{1AEE85E3-141C-618A-76B2-15B6FAEBC263}"/>
          </ac:spMkLst>
        </pc:spChg>
        <pc:spChg chg="add mod">
          <ac:chgData name="ひろこ 大林" userId="a75e8ac417f16e37" providerId="LiveId" clId="{3E80A581-3F37-4E25-AA18-6816601D4F84}" dt="2024-03-05T10:30:42.501" v="454" actId="571"/>
          <ac:spMkLst>
            <pc:docMk/>
            <pc:sldMk cId="1243811228" sldId="303"/>
            <ac:spMk id="9" creationId="{6829D867-8476-3D91-8B99-69AE6AF1E4BD}"/>
          </ac:spMkLst>
        </pc:spChg>
        <pc:spChg chg="mod topLvl">
          <ac:chgData name="ひろこ 大林" userId="a75e8ac417f16e37" providerId="LiveId" clId="{3E80A581-3F37-4E25-AA18-6816601D4F84}" dt="2024-03-05T10:45:33.095" v="487" actId="1076"/>
          <ac:spMkLst>
            <pc:docMk/>
            <pc:sldMk cId="1243811228" sldId="303"/>
            <ac:spMk id="10" creationId="{D902D40D-35F2-BE96-B517-FB049147F7FD}"/>
          </ac:spMkLst>
        </pc:spChg>
        <pc:spChg chg="mod topLvl">
          <ac:chgData name="ひろこ 大林" userId="a75e8ac417f16e37" providerId="LiveId" clId="{3E80A581-3F37-4E25-AA18-6816601D4F84}" dt="2024-03-05T11:12:29.901" v="515"/>
          <ac:spMkLst>
            <pc:docMk/>
            <pc:sldMk cId="1243811228" sldId="303"/>
            <ac:spMk id="11" creationId="{512820EC-1735-7F2A-DE53-47B5780D5D3C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2" creationId="{053A4C8F-9B4D-ED47-AF4B-FDA7AF0E3962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3" creationId="{ADB51512-EC3F-65F1-B0F6-78E8D7C70EFA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4" creationId="{0BF3CB64-3987-546D-EF7B-0E9117697DF0}"/>
          </ac:spMkLst>
        </pc:spChg>
        <pc:spChg chg="del mod">
          <ac:chgData name="ひろこ 大林" userId="a75e8ac417f16e37" providerId="LiveId" clId="{3E80A581-3F37-4E25-AA18-6816601D4F84}" dt="2024-03-05T09:48:19.654" v="284" actId="478"/>
          <ac:spMkLst>
            <pc:docMk/>
            <pc:sldMk cId="1243811228" sldId="303"/>
            <ac:spMk id="15" creationId="{B8BF005F-205E-F390-F252-36329A0FD260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6" creationId="{4C48A6EB-6ED5-C183-FB11-8A82F9FC7238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17" creationId="{DC51D332-0551-BDDB-F91B-68CA3ACDBACE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8" creationId="{9180D682-332C-0F41-A8A0-105D5FEB145B}"/>
          </ac:spMkLst>
        </pc:spChg>
        <pc:spChg chg="del mod">
          <ac:chgData name="ひろこ 大林" userId="a75e8ac417f16e37" providerId="LiveId" clId="{3E80A581-3F37-4E25-AA18-6816601D4F84}" dt="2024-03-05T09:44:45.264" v="272" actId="478"/>
          <ac:spMkLst>
            <pc:docMk/>
            <pc:sldMk cId="1243811228" sldId="303"/>
            <ac:spMk id="19" creationId="{1AB907BD-9C4C-C6D8-029A-D7E57FB7E3B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0" creationId="{1558203F-0145-1110-DEE7-9B86457C87AB}"/>
          </ac:spMkLst>
        </pc:spChg>
        <pc:spChg chg="add del mod topLvl">
          <ac:chgData name="ひろこ 大林" userId="a75e8ac417f16e37" providerId="LiveId" clId="{3E80A581-3F37-4E25-AA18-6816601D4F84}" dt="2024-03-05T10:45:22.288" v="485" actId="478"/>
          <ac:spMkLst>
            <pc:docMk/>
            <pc:sldMk cId="1243811228" sldId="303"/>
            <ac:spMk id="21" creationId="{45AB1731-760C-113B-68AF-31F3039D120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2" creationId="{99661131-522B-0748-F893-4677D885BBB6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3" creationId="{9788572E-BA51-7F81-331E-3E0202021095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4" creationId="{141AB8FB-01C7-20B3-EF56-DCBB56AFE96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5" creationId="{A458F932-5D91-0EC0-6354-B12B8DD5124D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6" creationId="{FE48DC79-27AD-B14F-970D-23821338207A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7" creationId="{3B650B47-C341-C1DD-E3C3-52E05DE7FC1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8" creationId="{128E28FE-C04E-5757-6F77-E0C239A95C8E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29" creationId="{C1114670-0A43-7461-7431-D48BC2EDEB40}"/>
          </ac:spMkLst>
        </pc:spChg>
        <pc:spChg chg="add del mod">
          <ac:chgData name="ひろこ 大林" userId="a75e8ac417f16e37" providerId="LiveId" clId="{3E80A581-3F37-4E25-AA18-6816601D4F84}" dt="2024-03-05T10:45:14.002" v="483" actId="478"/>
          <ac:spMkLst>
            <pc:docMk/>
            <pc:sldMk cId="1243811228" sldId="303"/>
            <ac:spMk id="30" creationId="{D9202337-A669-6A58-8520-F9B193D0AABC}"/>
          </ac:spMkLst>
        </pc:spChg>
        <pc:spChg chg="add del">
          <ac:chgData name="ひろこ 大林" userId="a75e8ac417f16e37" providerId="LiveId" clId="{3E80A581-3F37-4E25-AA18-6816601D4F84}" dt="2024-03-05T11:12:12.211" v="512" actId="478"/>
          <ac:spMkLst>
            <pc:docMk/>
            <pc:sldMk cId="1243811228" sldId="303"/>
            <ac:spMk id="33" creationId="{B37636B0-07B6-5914-F4AF-ADF2348FDF07}"/>
          </ac:spMkLst>
        </pc:spChg>
        <pc:spChg chg="add mod">
          <ac:chgData name="ひろこ 大林" userId="a75e8ac417f16e37" providerId="LiveId" clId="{3E80A581-3F37-4E25-AA18-6816601D4F84}" dt="2024-03-05T11:12:43.443" v="517"/>
          <ac:spMkLst>
            <pc:docMk/>
            <pc:sldMk cId="1243811228" sldId="303"/>
            <ac:spMk id="34" creationId="{207B7FD2-26AC-19FC-8B8E-5C18DAD3ADF1}"/>
          </ac:spMkLst>
        </pc:spChg>
        <pc:grpChg chg="add mod">
          <ac:chgData name="ひろこ 大林" userId="a75e8ac417f16e37" providerId="LiveId" clId="{3E80A581-3F37-4E25-AA18-6816601D4F84}" dt="2024-03-05T10:32:08.016" v="468" actId="164"/>
          <ac:grpSpMkLst>
            <pc:docMk/>
            <pc:sldMk cId="1243811228" sldId="303"/>
            <ac:grpSpMk id="31" creationId="{71E2A957-5A1D-B428-5553-991EF18A17E0}"/>
          </ac:grpSpMkLst>
        </pc:grpChg>
        <pc:grpChg chg="add del mod">
          <ac:chgData name="ひろこ 大林" userId="a75e8ac417f16e37" providerId="LiveId" clId="{3E80A581-3F37-4E25-AA18-6816601D4F84}" dt="2024-03-05T10:45:19.269" v="484" actId="165"/>
          <ac:grpSpMkLst>
            <pc:docMk/>
            <pc:sldMk cId="1243811228" sldId="303"/>
            <ac:grpSpMk id="32" creationId="{0178AB3D-C06D-7B85-8874-160EB26EA17B}"/>
          </ac:grpSpMkLst>
        </pc:grpChg>
      </pc:sldChg>
      <pc:sldChg chg="add del">
        <pc:chgData name="ひろこ 大林" userId="a75e8ac417f16e37" providerId="LiveId" clId="{3E80A581-3F37-4E25-AA18-6816601D4F84}" dt="2024-03-05T10:45:02.048" v="481" actId="47"/>
        <pc:sldMkLst>
          <pc:docMk/>
          <pc:sldMk cId="1249902941" sldId="304"/>
        </pc:sldMkLst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1504362384" sldId="304"/>
        </pc:sldMkLst>
      </pc:sldChg>
      <pc:sldChg chg="delSp modSp add del mod modClrScheme chgLayout">
        <pc:chgData name="ひろこ 大林" userId="a75e8ac417f16e37" providerId="LiveId" clId="{3E80A581-3F37-4E25-AA18-6816601D4F84}" dt="2024-03-05T12:11:16.303" v="606" actId="47"/>
        <pc:sldMkLst>
          <pc:docMk/>
          <pc:sldMk cId="2970682720" sldId="305"/>
        </pc:sldMkLst>
        <pc:spChg chg="del mod ord">
          <ac:chgData name="ひろこ 大林" userId="a75e8ac417f16e37" providerId="LiveId" clId="{3E80A581-3F37-4E25-AA18-6816601D4F84}" dt="2024-03-05T12:10:08.975" v="603" actId="478"/>
          <ac:spMkLst>
            <pc:docMk/>
            <pc:sldMk cId="2970682720" sldId="305"/>
            <ac:spMk id="2" creationId="{E21FB8DC-BE72-1AF8-92C6-38213EF04AAE}"/>
          </ac:spMkLst>
        </pc:spChg>
        <pc:graphicFrameChg chg="mod">
          <ac:chgData name="ひろこ 大林" userId="a75e8ac417f16e37" providerId="LiveId" clId="{3E80A581-3F37-4E25-AA18-6816601D4F84}" dt="2024-03-05T12:11:10.702" v="605" actId="1076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del mod">
        <pc:chgData name="ひろこ 大林" userId="a75e8ac417f16e37" providerId="LiveId" clId="{3E80A581-3F37-4E25-AA18-6816601D4F84}" dt="2024-03-05T10:59:41.349" v="504" actId="47"/>
        <pc:sldMkLst>
          <pc:docMk/>
          <pc:sldMk cId="4215591783" sldId="305"/>
        </pc:sldMkLst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2" creationId="{175D0483-62B7-A778-C99E-B87985B5BE97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3" creationId="{E55E6775-CDC1-791F-5C35-BCF2C663F075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4" creationId="{023B90C9-AA13-3D8F-C41D-FE6155C44344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5" creationId="{95331B5A-D243-40B5-6FE2-7F88DC971C4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6" creationId="{33BB71E2-F054-D026-A3A2-B4115101D46F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7" creationId="{302B8059-A90C-1A74-4EEF-B175224DF721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8" creationId="{12A197D9-588D-46DA-BAC2-56903254FEFA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29" creationId="{580BC2ED-EC57-243A-9FC1-8CABA6235709}"/>
          </ac:spMkLst>
        </pc:spChg>
        <pc:spChg chg="mod">
          <ac:chgData name="ひろこ 大林" userId="a75e8ac417f16e37" providerId="LiveId" clId="{3E80A581-3F37-4E25-AA18-6816601D4F84}" dt="2024-03-05T10:33:56.337" v="480" actId="14100"/>
          <ac:spMkLst>
            <pc:docMk/>
            <pc:sldMk cId="4215591783" sldId="305"/>
            <ac:spMk id="30" creationId="{9930884D-A22F-159F-919D-96784C5AAEF9}"/>
          </ac:spMkLst>
        </pc:spChg>
        <pc:grpChg chg="mod">
          <ac:chgData name="ひろこ 大林" userId="a75e8ac417f16e37" providerId="LiveId" clId="{3E80A581-3F37-4E25-AA18-6816601D4F84}" dt="2024-03-05T10:33:55.994" v="479" actId="14100"/>
          <ac:grpSpMkLst>
            <pc:docMk/>
            <pc:sldMk cId="4215591783" sldId="305"/>
            <ac:grpSpMk id="32" creationId="{3ECC0F7D-B34F-4D49-C183-DAB3AF7A395E}"/>
          </ac:grpSpMkLst>
        </pc:grpChg>
      </pc:sldChg>
      <pc:sldChg chg="delSp modSp add del mod modClrScheme chgLayout">
        <pc:chgData name="ひろこ 大林" userId="a75e8ac417f16e37" providerId="LiveId" clId="{3E80A581-3F37-4E25-AA18-6816601D4F84}" dt="2024-03-05T09:40:57.452" v="246" actId="47"/>
        <pc:sldMkLst>
          <pc:docMk/>
          <pc:sldMk cId="2324871547" sldId="306"/>
        </pc:sldMkLst>
        <pc:spChg chg="del mod ord">
          <ac:chgData name="ひろこ 大林" userId="a75e8ac417f16e37" providerId="LiveId" clId="{3E80A581-3F37-4E25-AA18-6816601D4F84}" dt="2024-03-05T09:39:42.165" v="239" actId="47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3E80A581-3F37-4E25-AA18-6816601D4F84}" dt="2024-03-05T09:40:05.447" v="243" actId="20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3E80A581-3F37-4E25-AA18-6816601D4F84}" dt="2024-03-05T09:39:45.057" v="240" actId="6549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3E80A581-3F37-4E25-AA18-6816601D4F84}" dt="2024-03-05T09:40:26.417" v="245" actId="6549"/>
          <ac:spMkLst>
            <pc:docMk/>
            <pc:sldMk cId="2324871547" sldId="306"/>
            <ac:spMk id="6" creationId="{A2287554-6639-EF2B-C142-02283FB09E95}"/>
          </ac:spMkLst>
        </pc:spChg>
        <pc:spChg chg="del">
          <ac:chgData name="ひろこ 大林" userId="a75e8ac417f16e37" providerId="LiveId" clId="{3E80A581-3F37-4E25-AA18-6816601D4F84}" dt="2024-03-05T09:39:48.122" v="241" actId="478"/>
          <ac:spMkLst>
            <pc:docMk/>
            <pc:sldMk cId="2324871547" sldId="306"/>
            <ac:spMk id="8" creationId="{65B5393A-9054-8EE6-6540-3A51CCB3D0F8}"/>
          </ac:spMkLst>
        </pc:spChg>
        <pc:spChg chg="del">
          <ac:chgData name="ひろこ 大林" userId="a75e8ac417f16e37" providerId="LiveId" clId="{3E80A581-3F37-4E25-AA18-6816601D4F84}" dt="2024-03-05T09:39:49.827" v="242" actId="47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">
        <pc:chgData name="ひろこ 大林" userId="a75e8ac417f16e37" providerId="LiveId" clId="{3E80A581-3F37-4E25-AA18-6816601D4F84}" dt="2024-03-05T11:11:07.141" v="509" actId="14100"/>
        <pc:sldMkLst>
          <pc:docMk/>
          <pc:sldMk cId="2564429874" sldId="306"/>
        </pc:sldMkLst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6" creationId="{FCBB1B05-2011-ED65-9CC1-A177D149C896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0" creationId="{79F0E47D-064B-AC53-3B93-3772D5A44F52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1" creationId="{50366F50-0575-460A-D8A0-7688D61D2A5A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2" creationId="{145BE622-9717-B4E5-77C5-C81E5389C82F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3" creationId="{521E487D-E2DB-D405-58F3-E5045C674385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6" creationId="{1D611BFD-DF00-214D-B84F-4CAC5CFB91C7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17" creationId="{9EF3B3C1-963A-1F20-0D8A-ACF3731F01A9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0" creationId="{56E545BD-B42C-3682-6593-41779C28107D}"/>
          </ac:spMkLst>
        </pc:spChg>
        <pc:spChg chg="mod topLvl">
          <ac:chgData name="ひろこ 大林" userId="a75e8ac417f16e37" providerId="LiveId" clId="{3E80A581-3F37-4E25-AA18-6816601D4F84}" dt="2024-03-05T11:10:30.795" v="506" actId="164"/>
          <ac:spMkLst>
            <pc:docMk/>
            <pc:sldMk cId="2564429874" sldId="306"/>
            <ac:spMk id="21" creationId="{2D73BF6C-3BA4-C750-6AF6-47F7924C8355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2" creationId="{4485DB7A-7CBA-73CF-0817-2DBB23B4800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3" creationId="{05D3C2A8-3AF3-4814-F3AB-FA7D584CD4E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4" creationId="{C8E4ACDE-A0FE-F2DB-085E-9B3E890E634B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5" creationId="{4A3EBCCF-8253-F533-5758-692BEF32E75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6" creationId="{8E98E92C-EA25-2AFA-A6B0-70405B1DAC7F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7" creationId="{DEC64B52-B0BA-39A1-1C3B-9406A603F66C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8" creationId="{4B197346-E5E0-B750-E840-CE3CE0A03543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29" creationId="{72C2D0DD-850A-B8FF-44B1-5BEF6A9E328E}"/>
          </ac:spMkLst>
        </pc:spChg>
        <pc:spChg chg="mod">
          <ac:chgData name="ひろこ 大林" userId="a75e8ac417f16e37" providerId="LiveId" clId="{3E80A581-3F37-4E25-AA18-6816601D4F84}" dt="2024-03-05T11:11:07.141" v="509" actId="14100"/>
          <ac:spMkLst>
            <pc:docMk/>
            <pc:sldMk cId="2564429874" sldId="306"/>
            <ac:spMk id="30" creationId="{C7BF2143-5D2A-9DE2-DC0B-3804A3DF8568}"/>
          </ac:spMkLst>
        </pc:spChg>
        <pc:grpChg chg="add mod">
          <ac:chgData name="ひろこ 大林" userId="a75e8ac417f16e37" providerId="LiveId" clId="{3E80A581-3F37-4E25-AA18-6816601D4F84}" dt="2024-03-05T11:11:07.141" v="509" actId="14100"/>
          <ac:grpSpMkLst>
            <pc:docMk/>
            <pc:sldMk cId="2564429874" sldId="306"/>
            <ac:grpSpMk id="2" creationId="{ECC32124-6086-0E27-7F9E-062BAA2A9A42}"/>
          </ac:grpSpMkLst>
        </pc:grpChg>
        <pc:grpChg chg="del">
          <ac:chgData name="ひろこ 大林" userId="a75e8ac417f16e37" providerId="LiveId" clId="{3E80A581-3F37-4E25-AA18-6816601D4F84}" dt="2024-03-05T11:09:54.965" v="505" actId="165"/>
          <ac:grpSpMkLst>
            <pc:docMk/>
            <pc:sldMk cId="2564429874" sldId="306"/>
            <ac:grpSpMk id="32" creationId="{C81F9692-1196-599B-5319-69C983D9161D}"/>
          </ac:grpSpMkLst>
        </pc:grpChg>
      </pc:sldChg>
      <pc:sldChg chg="addSp delSp modSp add del mod modClrScheme chgLayout">
        <pc:chgData name="ひろこ 大林" userId="a75e8ac417f16e37" providerId="LiveId" clId="{3E80A581-3F37-4E25-AA18-6816601D4F84}" dt="2024-03-05T09:40:16.270" v="244" actId="47"/>
        <pc:sldMkLst>
          <pc:docMk/>
          <pc:sldMk cId="806604294" sldId="307"/>
        </pc:sldMkLst>
        <pc:spChg chg="del mod ord">
          <ac:chgData name="ひろこ 大林" userId="a75e8ac417f16e37" providerId="LiveId" clId="{3E80A581-3F37-4E25-AA18-6816601D4F84}" dt="2024-03-05T09:10:39.836" v="161" actId="478"/>
          <ac:spMkLst>
            <pc:docMk/>
            <pc:sldMk cId="806604294" sldId="307"/>
            <ac:spMk id="3" creationId="{381EDAE7-EE2F-7E1A-3F17-0BBE918D759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4" creationId="{F4787773-AE1F-C087-FE8D-6A9A0B4068E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5" creationId="{65C6D26A-29FA-272D-0197-DAAC6CCAC34D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6" creationId="{FD2119D2-6E10-DD26-3243-FD7E30C5398D}"/>
          </ac:spMkLst>
        </pc:spChg>
        <pc:spChg chg="add del">
          <ac:chgData name="ひろこ 大林" userId="a75e8ac417f16e37" providerId="LiveId" clId="{3E80A581-3F37-4E25-AA18-6816601D4F84}" dt="2024-03-05T09:12:55.707" v="175" actId="478"/>
          <ac:spMkLst>
            <pc:docMk/>
            <pc:sldMk cId="806604294" sldId="307"/>
            <ac:spMk id="7" creationId="{DCF42D80-013C-4D5B-EF94-4E124725B365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0" creationId="{211688CE-5190-7F31-BBA9-D51D5C7403C0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3E80A581-3F37-4E25-AA18-6816601D4F84}" dt="2024-03-05T09:38:32.768" v="235" actId="13822"/>
          <ac:spMkLst>
            <pc:docMk/>
            <pc:sldMk cId="806604294" sldId="307"/>
            <ac:spMk id="14" creationId="{2CA49191-BA2F-D6EB-49A8-BDB63A7F80C5}"/>
          </ac:spMkLst>
        </pc:spChg>
        <pc:spChg chg="mod">
          <ac:chgData name="ひろこ 大林" userId="a75e8ac417f16e37" providerId="LiveId" clId="{3E80A581-3F37-4E25-AA18-6816601D4F84}" dt="2024-03-05T09:35:46.417" v="233" actId="2085"/>
          <ac:spMkLst>
            <pc:docMk/>
            <pc:sldMk cId="806604294" sldId="307"/>
            <ac:spMk id="15" creationId="{9C4BD8F7-F0D9-AA85-BDB7-B6B701D0B57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6" creationId="{89D51D5A-FA31-5000-33C8-A7B3A363F1F6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3E80A581-3F37-4E25-AA18-6816601D4F84}" dt="2024-03-05T09:10:41.478" v="162" actId="478"/>
          <ac:spMkLst>
            <pc:docMk/>
            <pc:sldMk cId="806604294" sldId="307"/>
            <ac:spMk id="19" creationId="{9441AADA-8FB2-F77D-B443-A4186655C508}"/>
          </ac:spMkLst>
        </pc:spChg>
        <pc:grpChg chg="add mod">
          <ac:chgData name="ひろこ 大林" userId="a75e8ac417f16e37" providerId="LiveId" clId="{3E80A581-3F37-4E25-AA18-6816601D4F84}" dt="2024-03-05T09:11:25.259" v="166" actId="164"/>
          <ac:grpSpMkLst>
            <pc:docMk/>
            <pc:sldMk cId="806604294" sldId="307"/>
            <ac:grpSpMk id="2" creationId="{53BC4AED-85D5-945C-87AA-B719D9094BC2}"/>
          </ac:grpSpMkLst>
        </pc:grpChg>
      </pc:sldChg>
      <pc:sldChg chg="modSp add mod">
        <pc:chgData name="ひろこ 大林" userId="a75e8ac417f16e37" providerId="LiveId" clId="{3E80A581-3F37-4E25-AA18-6816601D4F84}" dt="2024-03-05T10:53:27.774" v="497" actId="1076"/>
        <pc:sldMkLst>
          <pc:docMk/>
          <pc:sldMk cId="3901596922" sldId="307"/>
        </pc:sldMkLst>
        <pc:spChg chg="mod">
          <ac:chgData name="ひろこ 大林" userId="a75e8ac417f16e37" providerId="LiveId" clId="{3E80A581-3F37-4E25-AA18-6816601D4F84}" dt="2024-03-05T10:53:27.774" v="497" actId="1076"/>
          <ac:spMkLst>
            <pc:docMk/>
            <pc:sldMk cId="3901596922" sldId="307"/>
            <ac:spMk id="12" creationId="{4CD79757-9002-31D0-76BB-722FE61AA4CE}"/>
          </ac:spMkLst>
        </pc:spChg>
      </pc:sldChg>
      <pc:sldChg chg="del">
        <pc:chgData name="ひろこ 大林" userId="a75e8ac417f16e37" providerId="LiveId" clId="{3E80A581-3F37-4E25-AA18-6816601D4F84}" dt="2024-03-04T13:22:45.656" v="0" actId="47"/>
        <pc:sldMkLst>
          <pc:docMk/>
          <pc:sldMk cId="820329923" sldId="308"/>
        </pc:sldMkLst>
      </pc:sldChg>
      <pc:sldChg chg="addSp delSp modSp add mod">
        <pc:chgData name="ひろこ 大林" userId="a75e8ac417f16e37" providerId="LiveId" clId="{3E80A581-3F37-4E25-AA18-6816601D4F84}" dt="2024-03-05T10:53:43.411" v="500" actId="1076"/>
        <pc:sldMkLst>
          <pc:docMk/>
          <pc:sldMk cId="2179438901" sldId="308"/>
        </pc:sldMkLst>
        <pc:spChg chg="add mod">
          <ac:chgData name="ひろこ 大林" userId="a75e8ac417f16e37" providerId="LiveId" clId="{3E80A581-3F37-4E25-AA18-6816601D4F84}" dt="2024-03-05T10:53:38.908" v="499"/>
          <ac:spMkLst>
            <pc:docMk/>
            <pc:sldMk cId="2179438901" sldId="308"/>
            <ac:spMk id="2" creationId="{EA712986-3F93-5148-6ED6-4E21A4E2DA03}"/>
          </ac:spMkLst>
        </pc:spChg>
        <pc:spChg chg="mod">
          <ac:chgData name="ひろこ 大林" userId="a75e8ac417f16e37" providerId="LiveId" clId="{3E80A581-3F37-4E25-AA18-6816601D4F84}" dt="2024-03-05T10:53:43.411" v="500" actId="1076"/>
          <ac:spMkLst>
            <pc:docMk/>
            <pc:sldMk cId="2179438901" sldId="308"/>
            <ac:spMk id="5" creationId="{29DDC398-2CE1-4F8D-BDDC-8EAD6DE023BF}"/>
          </ac:spMkLst>
        </pc:spChg>
        <pc:spChg chg="del">
          <ac:chgData name="ひろこ 大林" userId="a75e8ac417f16e37" providerId="LiveId" clId="{3E80A581-3F37-4E25-AA18-6816601D4F84}" dt="2024-03-05T10:53:38.486" v="498" actId="478"/>
          <ac:spMkLst>
            <pc:docMk/>
            <pc:sldMk cId="2179438901" sldId="308"/>
            <ac:spMk id="7" creationId="{C8F9D287-6043-0555-9B5E-B0F4BD7F24FD}"/>
          </ac:spMkLst>
        </pc:spChg>
      </pc:sldChg>
      <pc:sldChg chg="modSp add del mod">
        <pc:chgData name="ひろこ 大林" userId="a75e8ac417f16e37" providerId="LiveId" clId="{3E80A581-3F37-4E25-AA18-6816601D4F84}" dt="2024-03-05T11:13:27.749" v="521" actId="47"/>
        <pc:sldMkLst>
          <pc:docMk/>
          <pc:sldMk cId="3768907781" sldId="309"/>
        </pc:sldMkLst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6" creationId="{21AEB1CC-8FF8-00AD-859A-18FB1DCFC4E3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0" creationId="{681F936B-8D9A-1C7D-F8FE-EFBE4F2AE4C8}"/>
          </ac:spMkLst>
        </pc:spChg>
        <pc:spChg chg="mod">
          <ac:chgData name="ひろこ 大林" userId="a75e8ac417f16e37" providerId="LiveId" clId="{3E80A581-3F37-4E25-AA18-6816601D4F84}" dt="2024-03-05T11:13:17.726" v="520" actId="1076"/>
          <ac:spMkLst>
            <pc:docMk/>
            <pc:sldMk cId="3768907781" sldId="309"/>
            <ac:spMk id="11" creationId="{D61A505C-A530-C0B0-EA64-97370676D9B4}"/>
          </ac:spMkLst>
        </pc:spChg>
      </pc:sldChg>
      <pc:sldChg chg="modSp add mod">
        <pc:chgData name="ひろこ 大林" userId="a75e8ac417f16e37" providerId="LiveId" clId="{3E80A581-3F37-4E25-AA18-6816601D4F84}" dt="2024-03-05T11:14:12.159" v="524" actId="1076"/>
        <pc:sldMkLst>
          <pc:docMk/>
          <pc:sldMk cId="4002683224" sldId="309"/>
        </pc:sldMkLst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6" creationId="{172163B0-9B57-924E-1F7B-A888A77DE553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0" creationId="{46417B58-3ED7-1454-B659-6A04416B5088}"/>
          </ac:spMkLst>
        </pc:spChg>
        <pc:spChg chg="mod">
          <ac:chgData name="ひろこ 大林" userId="a75e8ac417f16e37" providerId="LiveId" clId="{3E80A581-3F37-4E25-AA18-6816601D4F84}" dt="2024-03-05T11:14:12.159" v="524" actId="1076"/>
          <ac:spMkLst>
            <pc:docMk/>
            <pc:sldMk cId="4002683224" sldId="309"/>
            <ac:spMk id="11" creationId="{B311798A-6BF8-9127-ED97-12C8701CF795}"/>
          </ac:spMkLst>
        </pc:spChg>
      </pc:sldChg>
      <pc:sldChg chg="add del">
        <pc:chgData name="ひろこ 大林" userId="a75e8ac417f16e37" providerId="LiveId" clId="{3E80A581-3F37-4E25-AA18-6816601D4F84}" dt="2024-03-05T11:19:56.890" v="526" actId="2890"/>
        <pc:sldMkLst>
          <pc:docMk/>
          <pc:sldMk cId="117084302" sldId="310"/>
        </pc:sldMkLst>
      </pc:sldChg>
      <pc:sldChg chg="addSp modSp new mod">
        <pc:chgData name="ひろこ 大林" userId="a75e8ac417f16e37" providerId="LiveId" clId="{3E80A581-3F37-4E25-AA18-6816601D4F84}" dt="2024-03-05T11:20:16.487" v="529" actId="1076"/>
        <pc:sldMkLst>
          <pc:docMk/>
          <pc:sldMk cId="146024958" sldId="310"/>
        </pc:sldMkLst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3" creationId="{7EBCD72D-793B-8807-0B9A-E18DD50C179D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4" creationId="{4FAFCCC5-01A7-E7D8-D472-947FF376FBF3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5" creationId="{4D2370E2-D121-C206-4EB4-5DEB768F42B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6" creationId="{A3276830-6F1E-C0E9-CA94-F5DD5148E08E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7" creationId="{8E68DDC5-30C2-D26F-CB88-D4CCF894497F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8" creationId="{20CFFE05-761A-4D0D-3937-68BFB473C586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9" creationId="{2247A6D0-EBE0-C2BF-FB41-2412FCDAA761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0" creationId="{E523412A-4474-54C3-F157-B15CFD3850A8}"/>
          </ac:spMkLst>
        </pc:spChg>
        <pc:spChg chg="mod">
          <ac:chgData name="ひろこ 大林" userId="a75e8ac417f16e37" providerId="LiveId" clId="{3E80A581-3F37-4E25-AA18-6816601D4F84}" dt="2024-03-05T11:20:09.778" v="528"/>
          <ac:spMkLst>
            <pc:docMk/>
            <pc:sldMk cId="146024958" sldId="310"/>
            <ac:spMk id="11" creationId="{2058803B-8D1F-DFFC-6D83-ED82AFB57BC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2" creationId="{C883F489-8285-E655-D802-39858F4976F9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3" creationId="{3576C452-6698-0631-226A-205B18A998F7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4" creationId="{3D1AC773-1488-B002-E904-28827667702D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5" creationId="{ABD9DF2F-EFF8-BE83-06AC-402C0A15EB3E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6" creationId="{90EBEF4B-04FB-C51A-56D0-07A0E757A890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7" creationId="{D62117EB-96FE-A533-6B4D-B4393B09AD21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8" creationId="{15610CBB-0BF9-C7A5-4953-B91DA05A88C8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19" creationId="{0436D71A-7F81-0E80-D0C7-A48AB3552BBA}"/>
          </ac:spMkLst>
        </pc:spChg>
        <pc:spChg chg="add mod">
          <ac:chgData name="ひろこ 大林" userId="a75e8ac417f16e37" providerId="LiveId" clId="{3E80A581-3F37-4E25-AA18-6816601D4F84}" dt="2024-03-05T11:20:16.487" v="529" actId="1076"/>
          <ac:spMkLst>
            <pc:docMk/>
            <pc:sldMk cId="146024958" sldId="310"/>
            <ac:spMk id="20" creationId="{50CD48CC-B8FE-94DB-4534-1701BFD1515C}"/>
          </ac:spMkLst>
        </pc:spChg>
        <pc:grpChg chg="add mod">
          <ac:chgData name="ひろこ 大林" userId="a75e8ac417f16e37" providerId="LiveId" clId="{3E80A581-3F37-4E25-AA18-6816601D4F84}" dt="2024-03-05T11:20:16.487" v="529" actId="1076"/>
          <ac:grpSpMkLst>
            <pc:docMk/>
            <pc:sldMk cId="146024958" sldId="310"/>
            <ac:grpSpMk id="2" creationId="{A7E3B97C-BFC0-9499-2C27-D4A5087700C6}"/>
          </ac:grpSpMkLst>
        </pc:grpChg>
      </pc:sldChg>
      <pc:sldChg chg="addSp delSp modSp new mod chgLayout">
        <pc:chgData name="ひろこ 大林" userId="a75e8ac417f16e37" providerId="LiveId" clId="{3E80A581-3F37-4E25-AA18-6816601D4F84}" dt="2024-03-05T11:30:49.678" v="580" actId="732"/>
        <pc:sldMkLst>
          <pc:docMk/>
          <pc:sldMk cId="1415258474" sldId="311"/>
        </pc:sldMkLst>
        <pc:spChg chg="add del mod">
          <ac:chgData name="ひろこ 大林" userId="a75e8ac417f16e37" providerId="LiveId" clId="{3E80A581-3F37-4E25-AA18-6816601D4F84}" dt="2024-03-05T11:25:20.142" v="553" actId="478"/>
          <ac:spMkLst>
            <pc:docMk/>
            <pc:sldMk cId="1415258474" sldId="311"/>
            <ac:spMk id="4" creationId="{6064871E-7158-FEAD-F1DB-32313A97B3F3}"/>
          </ac:spMkLst>
        </pc:spChg>
        <pc:picChg chg="add del mod">
          <ac:chgData name="ひろこ 大林" userId="a75e8ac417f16e37" providerId="LiveId" clId="{3E80A581-3F37-4E25-AA18-6816601D4F84}" dt="2024-03-05T11:22:44.768" v="546" actId="478"/>
          <ac:picMkLst>
            <pc:docMk/>
            <pc:sldMk cId="1415258474" sldId="311"/>
            <ac:picMk id="3" creationId="{9691F54B-7999-FAC1-3CA4-B8C3D93B7615}"/>
          </ac:picMkLst>
        </pc:picChg>
        <pc:picChg chg="add del mod modCrop">
          <ac:chgData name="ひろこ 大林" userId="a75e8ac417f16e37" providerId="LiveId" clId="{3E80A581-3F37-4E25-AA18-6816601D4F84}" dt="2024-03-05T11:28:18.218" v="567" actId="478"/>
          <ac:picMkLst>
            <pc:docMk/>
            <pc:sldMk cId="1415258474" sldId="311"/>
            <ac:picMk id="6" creationId="{0B1C8675-64B8-0C1F-6E2D-8FC0D77A8D04}"/>
          </ac:picMkLst>
        </pc:picChg>
        <pc:picChg chg="add mod modCrop">
          <ac:chgData name="ひろこ 大林" userId="a75e8ac417f16e37" providerId="LiveId" clId="{3E80A581-3F37-4E25-AA18-6816601D4F84}" dt="2024-03-05T11:30:49.678" v="580" actId="732"/>
          <ac:picMkLst>
            <pc:docMk/>
            <pc:sldMk cId="1415258474" sldId="311"/>
            <ac:picMk id="8" creationId="{73A97ED1-1D41-DE83-A23F-0916D1AF2A35}"/>
          </ac:picMkLst>
        </pc:picChg>
      </pc:sldChg>
      <pc:sldChg chg="addSp delSp modSp add mod">
        <pc:chgData name="ひろこ 大林" userId="a75e8ac417f16e37" providerId="LiveId" clId="{3E80A581-3F37-4E25-AA18-6816601D4F84}" dt="2024-03-05T11:34:27.972" v="585" actId="732"/>
        <pc:sldMkLst>
          <pc:docMk/>
          <pc:sldMk cId="1645636078" sldId="312"/>
        </pc:sldMkLst>
        <pc:picChg chg="add mod modCrop">
          <ac:chgData name="ひろこ 大林" userId="a75e8ac417f16e37" providerId="LiveId" clId="{3E80A581-3F37-4E25-AA18-6816601D4F84}" dt="2024-03-05T11:34:27.972" v="585" actId="732"/>
          <ac:picMkLst>
            <pc:docMk/>
            <pc:sldMk cId="1645636078" sldId="312"/>
            <ac:picMk id="2" creationId="{963BB26F-76D5-C16A-34F0-A125F97CED5E}"/>
          </ac:picMkLst>
        </pc:picChg>
        <pc:picChg chg="add del mod">
          <ac:chgData name="ひろこ 大林" userId="a75e8ac417f16e37" providerId="LiveId" clId="{3E80A581-3F37-4E25-AA18-6816601D4F84}" dt="2024-03-05T11:34:03.391" v="584" actId="478"/>
          <ac:picMkLst>
            <pc:docMk/>
            <pc:sldMk cId="1645636078" sldId="312"/>
            <ac:picMk id="3" creationId="{569707EE-FD3F-182B-527C-D7841B45494E}"/>
          </ac:picMkLst>
        </pc:picChg>
        <pc:picChg chg="del">
          <ac:chgData name="ひろこ 大林" userId="a75e8ac417f16e37" providerId="LiveId" clId="{3E80A581-3F37-4E25-AA18-6816601D4F84}" dt="2024-03-05T11:33:48.817" v="581" actId="478"/>
          <ac:picMkLst>
            <pc:docMk/>
            <pc:sldMk cId="1645636078" sldId="312"/>
            <ac:picMk id="8" creationId="{218CEB0F-4CA7-3B0A-BBDB-F04666FA62F4}"/>
          </ac:picMkLst>
        </pc:picChg>
      </pc:sldChg>
      <pc:sldChg chg="addSp delSp modSp add mod modClrScheme chgLayout">
        <pc:chgData name="ひろこ 大林" userId="a75e8ac417f16e37" providerId="LiveId" clId="{3E80A581-3F37-4E25-AA18-6816601D4F84}" dt="2024-03-05T16:11:37.967" v="658" actId="1076"/>
        <pc:sldMkLst>
          <pc:docMk/>
          <pc:sldMk cId="518163190" sldId="313"/>
        </pc:sldMkLst>
        <pc:spChg chg="add mod">
          <ac:chgData name="ひろこ 大林" userId="a75e8ac417f16e37" providerId="LiveId" clId="{3E80A581-3F37-4E25-AA18-6816601D4F84}" dt="2024-03-05T16:11:37.967" v="658" actId="1076"/>
          <ac:spMkLst>
            <pc:docMk/>
            <pc:sldMk cId="518163190" sldId="313"/>
            <ac:spMk id="2" creationId="{3B1598B6-7BAB-B4BB-8A64-0B4B2936CE91}"/>
          </ac:spMkLst>
        </pc:spChg>
        <pc:spChg chg="del">
          <ac:chgData name="ひろこ 大林" userId="a75e8ac417f16e37" providerId="LiveId" clId="{3E80A581-3F37-4E25-AA18-6816601D4F84}" dt="2024-03-05T12:08:16.970" v="592" actId="478"/>
          <ac:spMkLst>
            <pc:docMk/>
            <pc:sldMk cId="518163190" sldId="313"/>
            <ac:spMk id="3" creationId="{79208E52-D1AB-2238-B802-289CCBB43F6F}"/>
          </ac:spMkLst>
        </pc:spChg>
        <pc:spChg chg="del">
          <ac:chgData name="ひろこ 大林" userId="a75e8ac417f16e37" providerId="LiveId" clId="{3E80A581-3F37-4E25-AA18-6816601D4F84}" dt="2024-03-05T12:08:20.800" v="595" actId="478"/>
          <ac:spMkLst>
            <pc:docMk/>
            <pc:sldMk cId="518163190" sldId="313"/>
            <ac:spMk id="5" creationId="{6AC3ADFE-580F-93A8-2DF7-F5E38E287401}"/>
          </ac:spMkLst>
        </pc:spChg>
        <pc:spChg chg="del mod ord">
          <ac:chgData name="ひろこ 大林" userId="a75e8ac417f16e37" providerId="LiveId" clId="{3E80A581-3F37-4E25-AA18-6816601D4F84}" dt="2024-03-05T12:08:14.468" v="590" actId="478"/>
          <ac:spMkLst>
            <pc:docMk/>
            <pc:sldMk cId="518163190" sldId="313"/>
            <ac:spMk id="6" creationId="{90EB7DCE-24A8-74B5-DA8D-E58A26CC3583}"/>
          </ac:spMkLst>
        </pc:spChg>
        <pc:spChg chg="add del">
          <ac:chgData name="ひろこ 大林" userId="a75e8ac417f16e37" providerId="LiveId" clId="{3E80A581-3F37-4E25-AA18-6816601D4F84}" dt="2024-03-05T12:19:39.534" v="636" actId="478"/>
          <ac:spMkLst>
            <pc:docMk/>
            <pc:sldMk cId="518163190" sldId="313"/>
            <ac:spMk id="7" creationId="{B89EC399-57B3-0D01-F80D-82246AADBEFC}"/>
          </ac:spMkLst>
        </pc:spChg>
        <pc:spChg chg="del">
          <ac:chgData name="ひろこ 大林" userId="a75e8ac417f16e37" providerId="LiveId" clId="{3E80A581-3F37-4E25-AA18-6816601D4F84}" dt="2024-03-05T12:11:33.489" v="611" actId="478"/>
          <ac:spMkLst>
            <pc:docMk/>
            <pc:sldMk cId="518163190" sldId="313"/>
            <ac:spMk id="19" creationId="{73B7D82E-3365-C69D-1167-8D7758863676}"/>
          </ac:spMkLst>
        </pc:spChg>
        <pc:spChg chg="add del mod">
          <ac:chgData name="ひろこ 大林" userId="a75e8ac417f16e37" providerId="LiveId" clId="{3E80A581-3F37-4E25-AA18-6816601D4F84}" dt="2024-03-05T12:19:12.374" v="632" actId="478"/>
          <ac:spMkLst>
            <pc:docMk/>
            <pc:sldMk cId="518163190" sldId="313"/>
            <ac:spMk id="20" creationId="{68E938E5-9CF9-359B-FEA1-042A81764016}"/>
          </ac:spMkLst>
        </pc:spChg>
        <pc:spChg chg="add del">
          <ac:chgData name="ひろこ 大林" userId="a75e8ac417f16e37" providerId="LiveId" clId="{3E80A581-3F37-4E25-AA18-6816601D4F84}" dt="2024-03-05T12:11:34.223" v="612" actId="478"/>
          <ac:spMkLst>
            <pc:docMk/>
            <pc:sldMk cId="518163190" sldId="313"/>
            <ac:spMk id="22" creationId="{8BBED9EE-32F2-685A-049E-9AA41AE30583}"/>
          </ac:spMkLst>
        </pc:spChg>
        <pc:spChg chg="del">
          <ac:chgData name="ひろこ 大林" userId="a75e8ac417f16e37" providerId="LiveId" clId="{3E80A581-3F37-4E25-AA18-6816601D4F84}" dt="2024-03-05T12:08:18.486" v="593" actId="478"/>
          <ac:spMkLst>
            <pc:docMk/>
            <pc:sldMk cId="518163190" sldId="313"/>
            <ac:spMk id="50" creationId="{665890B2-E077-20D2-F0F9-FE05F49AC9A4}"/>
          </ac:spMkLst>
        </pc:spChg>
        <pc:spChg chg="del">
          <ac:chgData name="ひろこ 大林" userId="a75e8ac417f16e37" providerId="LiveId" clId="{3E80A581-3F37-4E25-AA18-6816601D4F84}" dt="2024-03-05T12:08:15.954" v="591" actId="478"/>
          <ac:spMkLst>
            <pc:docMk/>
            <pc:sldMk cId="518163190" sldId="313"/>
            <ac:spMk id="51" creationId="{2BB3C8B7-7815-EF14-2045-DC8CE3F86502}"/>
          </ac:spMkLst>
        </pc:spChg>
        <pc:spChg chg="del">
          <ac:chgData name="ひろこ 大林" userId="a75e8ac417f16e37" providerId="LiveId" clId="{3E80A581-3F37-4E25-AA18-6816601D4F84}" dt="2024-03-05T12:08:20.097" v="594" actId="478"/>
          <ac:spMkLst>
            <pc:docMk/>
            <pc:sldMk cId="518163190" sldId="313"/>
            <ac:spMk id="53" creationId="{15223071-7BE0-F503-2A00-5A3560A387D2}"/>
          </ac:spMkLst>
        </pc:spChg>
        <pc:picChg chg="del">
          <ac:chgData name="ひろこ 大林" userId="a75e8ac417f16e37" providerId="LiveId" clId="{3E80A581-3F37-4E25-AA18-6816601D4F84}" dt="2024-03-05T12:08:21.801" v="596" actId="478"/>
          <ac:picMkLst>
            <pc:docMk/>
            <pc:sldMk cId="518163190" sldId="313"/>
            <ac:picMk id="4" creationId="{16364853-A1FD-DB7F-9426-F62D83FC00F8}"/>
          </ac:picMkLst>
        </pc:picChg>
        <pc:picChg chg="del">
          <ac:chgData name="ひろこ 大林" userId="a75e8ac417f16e37" providerId="LiveId" clId="{3E80A581-3F37-4E25-AA18-6816601D4F84}" dt="2024-03-05T12:08:22.598" v="597" actId="478"/>
          <ac:picMkLst>
            <pc:docMk/>
            <pc:sldMk cId="518163190" sldId="313"/>
            <ac:picMk id="8" creationId="{A0C45E80-97A6-1DB2-9A8D-C82612102D09}"/>
          </ac:picMkLst>
        </pc:picChg>
        <pc:picChg chg="del">
          <ac:chgData name="ひろこ 大林" userId="a75e8ac417f16e37" providerId="LiveId" clId="{3E80A581-3F37-4E25-AA18-6816601D4F84}" dt="2024-03-05T12:08:23.333" v="598" actId="478"/>
          <ac:picMkLst>
            <pc:docMk/>
            <pc:sldMk cId="518163190" sldId="313"/>
            <ac:picMk id="14" creationId="{04ABF9D5-B990-DB5B-AAFD-F6603D81E2EC}"/>
          </ac:picMkLst>
        </pc:picChg>
      </pc:sldChg>
      <pc:sldChg chg="modSp add mod">
        <pc:chgData name="ひろこ 大林" userId="a75e8ac417f16e37" providerId="LiveId" clId="{3E80A581-3F37-4E25-AA18-6816601D4F84}" dt="2024-03-05T12:35:51.636" v="652" actId="555"/>
        <pc:sldMkLst>
          <pc:docMk/>
          <pc:sldMk cId="2871417268" sldId="314"/>
        </pc:sldMkLst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19" creationId="{4F583F33-41E0-9976-465A-3AD107AF5155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0" creationId="{9723E068-EA7F-623B-672C-6EB6E8278389}"/>
          </ac:spMkLst>
        </pc:spChg>
        <pc:spChg chg="mod">
          <ac:chgData name="ひろこ 大林" userId="a75e8ac417f16e37" providerId="LiveId" clId="{3E80A581-3F37-4E25-AA18-6816601D4F84}" dt="2024-03-05T12:35:51.636" v="652" actId="555"/>
          <ac:spMkLst>
            <pc:docMk/>
            <pc:sldMk cId="2871417268" sldId="314"/>
            <ac:spMk id="22" creationId="{B2539EFE-6DED-ABB4-B8C4-1D0A0B34DEAD}"/>
          </ac:spMkLst>
        </pc:spChg>
      </pc:sldChg>
      <pc:sldChg chg="modSp add mod">
        <pc:chgData name="ひろこ 大林" userId="a75e8ac417f16e37" providerId="LiveId" clId="{3E80A581-3F37-4E25-AA18-6816601D4F84}" dt="2024-03-05T12:36:14.984" v="655" actId="408"/>
        <pc:sldMkLst>
          <pc:docMk/>
          <pc:sldMk cId="147302293" sldId="315"/>
        </pc:sldMkLst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19" creationId="{82AE138E-4F81-BF73-8B38-382B8452E4F6}"/>
          </ac:spMkLst>
        </pc:spChg>
        <pc:spChg chg="mod">
          <ac:chgData name="ひろこ 大林" userId="a75e8ac417f16e37" providerId="LiveId" clId="{3E80A581-3F37-4E25-AA18-6816601D4F84}" dt="2024-03-05T12:36:14.984" v="655" actId="408"/>
          <ac:spMkLst>
            <pc:docMk/>
            <pc:sldMk cId="147302293" sldId="315"/>
            <ac:spMk id="20" creationId="{31B15ED0-4188-28A2-CA68-7C5D906354CF}"/>
          </ac:spMkLst>
        </pc:spChg>
        <pc:spChg chg="mod">
          <ac:chgData name="ひろこ 大林" userId="a75e8ac417f16e37" providerId="LiveId" clId="{3E80A581-3F37-4E25-AA18-6816601D4F84}" dt="2024-03-05T12:36:10.105" v="654" actId="555"/>
          <ac:spMkLst>
            <pc:docMk/>
            <pc:sldMk cId="147302293" sldId="315"/>
            <ac:spMk id="22" creationId="{4804CF41-BFF6-6117-2B4D-D7874F0028AA}"/>
          </ac:spMkLst>
        </pc:spChg>
      </pc:sldChg>
      <pc:sldChg chg="modSp add del mod">
        <pc:chgData name="ひろこ 大林" userId="a75e8ac417f16e37" providerId="LiveId" clId="{3E80A581-3F37-4E25-AA18-6816601D4F84}" dt="2024-03-05T12:18:32.657" v="631" actId="47"/>
        <pc:sldMkLst>
          <pc:docMk/>
          <pc:sldMk cId="4224712971" sldId="315"/>
        </pc:sldMkLst>
        <pc:picChg chg="mod">
          <ac:chgData name="ひろこ 大林" userId="a75e8ac417f16e37" providerId="LiveId" clId="{3E80A581-3F37-4E25-AA18-6816601D4F84}" dt="2024-03-05T12:17:43.777" v="630" actId="1076"/>
          <ac:picMkLst>
            <pc:docMk/>
            <pc:sldMk cId="4224712971" sldId="315"/>
            <ac:picMk id="2" creationId="{39CC7741-5E99-8AD0-D42F-B531BDAE94D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b="1" spc="600" dirty="0"/>
              <a:t>売上管理システムご提案</a:t>
            </a:r>
            <a:endParaRPr lang="ja-JP" altLang="en-US" sz="4800" b="1" spc="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20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Verdana</vt:lpstr>
      <vt:lpstr>1_Office テーマ</vt:lpstr>
      <vt:lpstr>売上管理システムご提案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2024-03-14T03:46:51Z</dcterms:modified>
</cp:coreProperties>
</file>