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 showGuides="1">
      <p:cViewPr varScale="1">
        <p:scale>
          <a:sx n="67" d="100"/>
          <a:sy n="67" d="100"/>
        </p:scale>
        <p:origin x="645" y="3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6C2AE20-750E-716D-226A-1723F455595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B5D7B05C-2E6C-4090-11E6-C9D2A65ADA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8A672E7-1929-7440-A818-7C5BAD150B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3C0F914-7961-25EF-56FE-E6C95A53DD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19726B1-EF74-EF56-5142-439B574401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60701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FC7DB23-6820-8475-DED2-73AE77FA62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F64EB30-B4D7-FED7-8E0D-6BCCEC8910D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7F2C53C4-83DA-A897-F82B-6A57F7FE8D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4499FA4-2815-8654-6E0D-5341D2AB08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A3260C3-446B-C6AE-29F7-0E0283D84A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891542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182F256-FF68-D2B2-32CF-263D5FE16A9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67D56FCD-4545-88B5-818A-F2AA11ACE20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85A6C229-E02D-86B1-E63A-78C5BE573AF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147AE45-4756-D1B1-4056-F9D8D448EA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CDAFC34-D55D-6A2C-BE77-E09D842F9A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508627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0272096-E723-2399-F7D8-9D9A7EAB65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7D4935A-0EC3-0D10-3EDF-3ECEF7CA3FB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7C87801-51B3-02CC-3649-EF4170EB46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AAFC857-C1C8-988A-8C05-17F87D8103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89B5102-AF50-A07A-5A4D-7B4CBCFD9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59002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42CBF6B-78B5-F39D-F63D-08F37AA496E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8B620EBD-0B97-3FB3-5265-5A31072938F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D0EEABE-9EA0-22C5-8FD0-3CC317E3C6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6186FCE-187C-C045-E912-38919CA180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ACB8346-25A8-66D6-2E24-54D2914E49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41494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A4AE95A-B122-E744-8B5C-45681682E7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F355130-76BF-4036-D37A-0FBE3D2B095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884FAC8F-D865-A778-E378-CC7C483A42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FA8335FB-BB29-A2FA-48AB-1E41F97358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6133CE2-3DBF-861B-F8C3-CA2B05D2E3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3C609624-1B2F-8C91-4A58-BE3E331577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464383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F1D99A3-047D-BD8A-D176-4689A26D71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AED9410-EECF-4E76-9B81-9A9C767215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AD6E96C-2440-06F6-097F-4EB33F3DB2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68390064-C0C3-185D-3F61-27C047C030E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241FE32A-A40F-8699-8EC1-0498D20FA10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FB8A4764-7B38-3633-1FA0-7769F8DF5A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2379168F-9227-7D8E-F745-8DE3628BBB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0B0B6380-83EE-2AA2-0405-1048683D49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601547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6D5964-9897-A6AF-BB0E-46BEAD0DFC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2B7451CE-FED4-BAA3-63BA-FC3CAD3085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B0E6503C-5ED0-8DCF-A830-880AE2E8FC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106638E-6FDB-009B-6A91-28BD80A4BA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80739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6E848E93-6336-67CC-1D3D-314A5D5C0F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D957A3A5-97EC-6E3B-ACCA-FE09305E81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4F16BCA8-A0D8-2A46-4E02-8213F37EA4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8436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7D482B6-E388-ABF8-A099-6FEE1F483F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C9311EDB-0CEF-E6D2-8E46-6D30C4DD11D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46BD5467-F24A-49D8-47B4-6EF0B174C86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1757DF84-6D53-0E83-A054-AEE46388B0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09C493A-8AB3-B62E-F458-FBA85B4F29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9CFC953D-D390-DDEC-84F0-2753568D91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80356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A3EE502-503E-E8A1-BE00-191BCF55AB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50597D45-4CE3-C26A-2930-5C015C3BAD4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23436846-54C4-BB78-C214-BC910A35335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7C2BD1D6-CA55-AD4F-62A7-8AD94DC7A7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D3AA774-4867-5583-45C3-2D11BBD63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4442F9D-EFD9-4DA6-F681-D7BB48DCE3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36157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12EA48BF-5ACD-DAB4-F609-F0EBFD82D2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432E27C-85B6-680A-6B25-76A073E3E5F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20583365-FE98-F2F1-AAE7-AD30C634D16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56B15E-8B95-4C79-98CE-43128F69EED1}" type="datetimeFigureOut">
              <a:rPr kumimoji="1" lang="ja-JP" altLang="en-US" smtClean="0"/>
              <a:t>2024/10/29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D235581-713E-DDBA-CDF6-AA33AAD3485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15D6036B-B800-1388-5678-EAB7F1C3F8B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1EDD9B9-7937-4333-A944-2AED4045F71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80137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16BE26E-6C32-381A-CA04-918C1BC6B40A}"/>
              </a:ext>
            </a:extLst>
          </p:cNvPr>
          <p:cNvGrpSpPr/>
          <p:nvPr/>
        </p:nvGrpSpPr>
        <p:grpSpPr>
          <a:xfrm>
            <a:off x="284274" y="1020418"/>
            <a:ext cx="11623450" cy="5714948"/>
            <a:chOff x="394218" y="2140339"/>
            <a:chExt cx="12216364" cy="5946997"/>
          </a:xfrm>
        </p:grpSpPr>
        <p:sp>
          <p:nvSpPr>
            <p:cNvPr id="5" name="秒">
              <a:extLst>
                <a:ext uri="{FF2B5EF4-FFF2-40B4-BE49-F238E27FC236}">
                  <a16:creationId xmlns:a16="http://schemas.microsoft.com/office/drawing/2014/main" id="{E163C887-BB12-65EC-9644-AD4F39E092E3}"/>
                </a:ext>
              </a:extLst>
            </p:cNvPr>
            <p:cNvSpPr txBox="1"/>
            <p:nvPr/>
          </p:nvSpPr>
          <p:spPr>
            <a:xfrm>
              <a:off x="12303134" y="2140339"/>
              <a:ext cx="256480" cy="28725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none" lIns="50800" tIns="50800" rIns="50800" bIns="50800" anchor="ctr">
              <a:spAutoFit/>
            </a:bodyPr>
            <a:lstStyle>
              <a:lvl1pPr>
                <a:defRPr sz="1200" b="1">
                  <a:solidFill>
                    <a:srgbClr val="000000"/>
                  </a:solidFill>
                  <a:latin typeface="Helvetica"/>
                  <a:ea typeface="Helvetica"/>
                  <a:cs typeface="Helvetica"/>
                  <a:sym typeface="Helvetica"/>
                </a:defRPr>
              </a:lvl1pPr>
            </a:lstStyle>
            <a:p>
              <a:r>
                <a:rPr>
                  <a:latin typeface="Meiryo" panose="020B0604030504040204" pitchFamily="34" charset="-128"/>
                  <a:ea typeface="Meiryo" panose="020B0604030504040204" pitchFamily="34" charset="-128"/>
                </a:rPr>
                <a:t>秒</a:t>
              </a:r>
            </a:p>
          </p:txBody>
        </p:sp>
        <p:sp>
          <p:nvSpPr>
            <p:cNvPr id="6" name="訴求内容">
              <a:extLst>
                <a:ext uri="{FF2B5EF4-FFF2-40B4-BE49-F238E27FC236}">
                  <a16:creationId xmlns:a16="http://schemas.microsoft.com/office/drawing/2014/main" id="{499B6A1B-2D48-D408-EAF4-8D8F8E81DACE}"/>
                </a:ext>
              </a:extLst>
            </p:cNvPr>
            <p:cNvSpPr txBox="1"/>
            <p:nvPr/>
          </p:nvSpPr>
          <p:spPr>
            <a:xfrm>
              <a:off x="598864" y="4333364"/>
              <a:ext cx="718145" cy="28725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none" lIns="50800" tIns="50800" rIns="50800" bIns="50800" anchor="ctr">
              <a:spAutoFit/>
            </a:bodyPr>
            <a:lstStyle>
              <a:lvl1pPr>
                <a:defRPr sz="1200">
                  <a:solidFill>
                    <a:srgbClr val="000000"/>
                  </a:solidFill>
                </a:defRPr>
              </a:lvl1pPr>
            </a:lstStyle>
            <a:p>
              <a:r>
                <a:rPr>
                  <a:latin typeface="Meiryo" panose="020B0604030504040204" pitchFamily="34" charset="-128"/>
                  <a:ea typeface="Meiryo" panose="020B0604030504040204" pitchFamily="34" charset="-128"/>
                </a:rPr>
                <a:t>訴求内容</a:t>
              </a:r>
            </a:p>
          </p:txBody>
        </p:sp>
        <p:sp>
          <p:nvSpPr>
            <p:cNvPr id="7" name="秒">
              <a:extLst>
                <a:ext uri="{FF2B5EF4-FFF2-40B4-BE49-F238E27FC236}">
                  <a16:creationId xmlns:a16="http://schemas.microsoft.com/office/drawing/2014/main" id="{45475067-3AC7-8877-A49A-B3BD2EA83922}"/>
                </a:ext>
              </a:extLst>
            </p:cNvPr>
            <p:cNvSpPr txBox="1"/>
            <p:nvPr/>
          </p:nvSpPr>
          <p:spPr>
            <a:xfrm>
              <a:off x="10241691" y="2142016"/>
              <a:ext cx="256480" cy="28725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none" lIns="50800" tIns="50800" rIns="50800" bIns="50800" anchor="ctr">
              <a:spAutoFit/>
            </a:bodyPr>
            <a:lstStyle>
              <a:lvl1pPr>
                <a:defRPr sz="1200" b="1">
                  <a:solidFill>
                    <a:srgbClr val="000000"/>
                  </a:solidFill>
                  <a:latin typeface="Helvetica"/>
                  <a:ea typeface="Helvetica"/>
                  <a:cs typeface="Helvetica"/>
                  <a:sym typeface="Helvetica"/>
                </a:defRPr>
              </a:lvl1pPr>
            </a:lstStyle>
            <a:p>
              <a:r>
                <a:rPr>
                  <a:latin typeface="Meiryo" panose="020B0604030504040204" pitchFamily="34" charset="-128"/>
                  <a:ea typeface="Meiryo" panose="020B0604030504040204" pitchFamily="34" charset="-128"/>
                </a:rPr>
                <a:t>秒</a:t>
              </a:r>
            </a:p>
          </p:txBody>
        </p:sp>
        <p:sp>
          <p:nvSpPr>
            <p:cNvPr id="8" name="秒">
              <a:extLst>
                <a:ext uri="{FF2B5EF4-FFF2-40B4-BE49-F238E27FC236}">
                  <a16:creationId xmlns:a16="http://schemas.microsoft.com/office/drawing/2014/main" id="{6A88CE73-DE66-F523-B923-EDC134D06C13}"/>
                </a:ext>
              </a:extLst>
            </p:cNvPr>
            <p:cNvSpPr txBox="1"/>
            <p:nvPr/>
          </p:nvSpPr>
          <p:spPr>
            <a:xfrm>
              <a:off x="8180248" y="2142016"/>
              <a:ext cx="256480" cy="28725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none" lIns="50800" tIns="50800" rIns="50800" bIns="50800" anchor="ctr">
              <a:spAutoFit/>
            </a:bodyPr>
            <a:lstStyle>
              <a:lvl1pPr>
                <a:defRPr sz="1200" b="1">
                  <a:solidFill>
                    <a:srgbClr val="000000"/>
                  </a:solidFill>
                  <a:latin typeface="Helvetica"/>
                  <a:ea typeface="Helvetica"/>
                  <a:cs typeface="Helvetica"/>
                  <a:sym typeface="Helvetica"/>
                </a:defRPr>
              </a:lvl1pPr>
            </a:lstStyle>
            <a:p>
              <a:r>
                <a:rPr>
                  <a:latin typeface="Meiryo" panose="020B0604030504040204" pitchFamily="34" charset="-128"/>
                  <a:ea typeface="Meiryo" panose="020B0604030504040204" pitchFamily="34" charset="-128"/>
                </a:rPr>
                <a:t>秒</a:t>
              </a:r>
            </a:p>
          </p:txBody>
        </p:sp>
        <p:sp>
          <p:nvSpPr>
            <p:cNvPr id="9" name="秒">
              <a:extLst>
                <a:ext uri="{FF2B5EF4-FFF2-40B4-BE49-F238E27FC236}">
                  <a16:creationId xmlns:a16="http://schemas.microsoft.com/office/drawing/2014/main" id="{86D880A7-472C-6BE3-1F24-57D9BCEA1127}"/>
                </a:ext>
              </a:extLst>
            </p:cNvPr>
            <p:cNvSpPr txBox="1"/>
            <p:nvPr/>
          </p:nvSpPr>
          <p:spPr>
            <a:xfrm>
              <a:off x="5943730" y="2142016"/>
              <a:ext cx="256480" cy="28725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none" lIns="50800" tIns="50800" rIns="50800" bIns="50800" anchor="ctr">
              <a:spAutoFit/>
            </a:bodyPr>
            <a:lstStyle>
              <a:lvl1pPr>
                <a:defRPr sz="1200" b="1">
                  <a:solidFill>
                    <a:srgbClr val="000000"/>
                  </a:solidFill>
                  <a:latin typeface="Helvetica"/>
                  <a:ea typeface="Helvetica"/>
                  <a:cs typeface="Helvetica"/>
                  <a:sym typeface="Helvetica"/>
                </a:defRPr>
              </a:lvl1pPr>
            </a:lstStyle>
            <a:p>
              <a:r>
                <a:rPr>
                  <a:latin typeface="Meiryo" panose="020B0604030504040204" pitchFamily="34" charset="-128"/>
                  <a:ea typeface="Meiryo" panose="020B0604030504040204" pitchFamily="34" charset="-128"/>
                </a:rPr>
                <a:t>秒</a:t>
              </a:r>
            </a:p>
          </p:txBody>
        </p:sp>
        <p:sp>
          <p:nvSpPr>
            <p:cNvPr id="10" name="秒">
              <a:extLst>
                <a:ext uri="{FF2B5EF4-FFF2-40B4-BE49-F238E27FC236}">
                  <a16:creationId xmlns:a16="http://schemas.microsoft.com/office/drawing/2014/main" id="{C93904E2-884A-046F-EFE0-2AE27F768FC7}"/>
                </a:ext>
              </a:extLst>
            </p:cNvPr>
            <p:cNvSpPr txBox="1"/>
            <p:nvPr/>
          </p:nvSpPr>
          <p:spPr>
            <a:xfrm>
              <a:off x="3823928" y="2142016"/>
              <a:ext cx="256480" cy="28725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none" lIns="50800" tIns="50800" rIns="50800" bIns="50800" anchor="ctr">
              <a:spAutoFit/>
            </a:bodyPr>
            <a:lstStyle>
              <a:lvl1pPr>
                <a:defRPr sz="1200" b="1">
                  <a:solidFill>
                    <a:srgbClr val="000000"/>
                  </a:solidFill>
                  <a:latin typeface="Helvetica"/>
                  <a:ea typeface="Helvetica"/>
                  <a:cs typeface="Helvetica"/>
                  <a:sym typeface="Helvetica"/>
                </a:defRPr>
              </a:lvl1pPr>
            </a:lstStyle>
            <a:p>
              <a:r>
                <a:rPr>
                  <a:latin typeface="Meiryo" panose="020B0604030504040204" pitchFamily="34" charset="-128"/>
                  <a:ea typeface="Meiryo" panose="020B0604030504040204" pitchFamily="34" charset="-128"/>
                </a:rPr>
                <a:t>秒</a:t>
              </a:r>
            </a:p>
          </p:txBody>
        </p:sp>
        <p:sp>
          <p:nvSpPr>
            <p:cNvPr id="11" name="線">
              <a:extLst>
                <a:ext uri="{FF2B5EF4-FFF2-40B4-BE49-F238E27FC236}">
                  <a16:creationId xmlns:a16="http://schemas.microsoft.com/office/drawing/2014/main" id="{9798913C-F964-831B-8DC4-ED49B68FA3AB}"/>
                </a:ext>
              </a:extLst>
            </p:cNvPr>
            <p:cNvSpPr/>
            <p:nvPr/>
          </p:nvSpPr>
          <p:spPr>
            <a:xfrm>
              <a:off x="394218" y="5691847"/>
              <a:ext cx="12193249" cy="1"/>
            </a:xfrm>
            <a:prstGeom prst="line">
              <a:avLst/>
            </a:prstGeom>
            <a:ln w="12700">
              <a:solidFill>
                <a:srgbClr val="A6AAA9"/>
              </a:solidFill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>
                  <a:solidFill>
                    <a:srgbClr val="000000"/>
                  </a:solidFill>
                  <a:latin typeface="ヒラギノ角ゴ ProN W3"/>
                  <a:ea typeface="ヒラギノ角ゴ ProN W3"/>
                  <a:cs typeface="ヒラギノ角ゴ ProN W3"/>
                  <a:sym typeface="ヒラギノ角ゴ ProN W3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12" name="ロジック">
              <a:extLst>
                <a:ext uri="{FF2B5EF4-FFF2-40B4-BE49-F238E27FC236}">
                  <a16:creationId xmlns:a16="http://schemas.microsoft.com/office/drawing/2014/main" id="{FDA5285C-72A8-E726-7F23-F097CF9D9018}"/>
                </a:ext>
              </a:extLst>
            </p:cNvPr>
            <p:cNvSpPr txBox="1"/>
            <p:nvPr/>
          </p:nvSpPr>
          <p:spPr>
            <a:xfrm>
              <a:off x="598864" y="2697415"/>
              <a:ext cx="718145" cy="28725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none" lIns="50800" tIns="50800" rIns="50800" bIns="50800" anchor="ctr">
              <a:spAutoFit/>
            </a:bodyPr>
            <a:lstStyle>
              <a:lvl1pPr>
                <a:defRPr sz="1200">
                  <a:solidFill>
                    <a:srgbClr val="000000"/>
                  </a:solidFill>
                </a:defRPr>
              </a:lvl1pPr>
            </a:lstStyle>
            <a:p>
              <a:r>
                <a:rPr>
                  <a:latin typeface="Meiryo" panose="020B0604030504040204" pitchFamily="34" charset="-128"/>
                  <a:ea typeface="Meiryo" panose="020B0604030504040204" pitchFamily="34" charset="-128"/>
                </a:rPr>
                <a:t>ロジック</a:t>
              </a:r>
            </a:p>
          </p:txBody>
        </p:sp>
        <p:sp>
          <p:nvSpPr>
            <p:cNvPr id="13" name="線">
              <a:extLst>
                <a:ext uri="{FF2B5EF4-FFF2-40B4-BE49-F238E27FC236}">
                  <a16:creationId xmlns:a16="http://schemas.microsoft.com/office/drawing/2014/main" id="{412DA50D-FA8B-7AEE-FF06-8BB1888DF08D}"/>
                </a:ext>
              </a:extLst>
            </p:cNvPr>
            <p:cNvSpPr/>
            <p:nvPr/>
          </p:nvSpPr>
          <p:spPr>
            <a:xfrm>
              <a:off x="394218" y="3262137"/>
              <a:ext cx="12193249" cy="1"/>
            </a:xfrm>
            <a:prstGeom prst="line">
              <a:avLst/>
            </a:prstGeom>
            <a:ln w="12700">
              <a:solidFill>
                <a:srgbClr val="A6AAA9"/>
              </a:solidFill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>
                  <a:solidFill>
                    <a:srgbClr val="000000"/>
                  </a:solidFill>
                  <a:latin typeface="ヒラギノ角ゴ ProN W3"/>
                  <a:ea typeface="ヒラギノ角ゴ ProN W3"/>
                  <a:cs typeface="ヒラギノ角ゴ ProN W3"/>
                  <a:sym typeface="ヒラギノ角ゴ ProN W3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14" name="表現内容">
              <a:extLst>
                <a:ext uri="{FF2B5EF4-FFF2-40B4-BE49-F238E27FC236}">
                  <a16:creationId xmlns:a16="http://schemas.microsoft.com/office/drawing/2014/main" id="{632702AD-93FE-783F-6123-9A22FD5B8A94}"/>
                </a:ext>
              </a:extLst>
            </p:cNvPr>
            <p:cNvSpPr txBox="1"/>
            <p:nvPr/>
          </p:nvSpPr>
          <p:spPr>
            <a:xfrm>
              <a:off x="598864" y="6826818"/>
              <a:ext cx="718145" cy="287258"/>
            </a:xfrm>
            <a:prstGeom prst="rect">
              <a:avLst/>
            </a:prstGeom>
            <a:ln w="12700">
              <a:miter lim="400000"/>
            </a:ln>
            <a:extLst>
              <a:ext uri="{C572A759-6A51-4108-AA02-DFA0A04FC94B}">
                <ma14:wrappingTextBoxFlag xmlns:ma14="http://schemas.microsoft.com/office/mac/drawingml/2011/main" xmlns:a14="http://schemas.microsoft.com/office/drawing/2010/main" xmlns:m="http://schemas.openxmlformats.org/officeDocument/2006/math" xmlns="" val="1"/>
              </a:ext>
            </a:extLst>
          </p:spPr>
          <p:txBody>
            <a:bodyPr wrap="none" lIns="50800" tIns="50800" rIns="50800" bIns="50800" anchor="ctr">
              <a:spAutoFit/>
            </a:bodyPr>
            <a:lstStyle>
              <a:lvl1pPr>
                <a:defRPr sz="1200">
                  <a:solidFill>
                    <a:srgbClr val="000000"/>
                  </a:solidFill>
                </a:defRPr>
              </a:lvl1pPr>
            </a:lstStyle>
            <a:p>
              <a:r>
                <a:rPr>
                  <a:latin typeface="Meiryo" panose="020B0604030504040204" pitchFamily="34" charset="-128"/>
                  <a:ea typeface="Meiryo" panose="020B0604030504040204" pitchFamily="34" charset="-128"/>
                </a:rPr>
                <a:t>表現内容</a:t>
              </a:r>
            </a:p>
          </p:txBody>
        </p:sp>
        <p:sp>
          <p:nvSpPr>
            <p:cNvPr id="15" name="四角形">
              <a:extLst>
                <a:ext uri="{FF2B5EF4-FFF2-40B4-BE49-F238E27FC236}">
                  <a16:creationId xmlns:a16="http://schemas.microsoft.com/office/drawing/2014/main" id="{B64DABA2-70CF-0048-8309-7C4F053A8DEC}"/>
                </a:ext>
              </a:extLst>
            </p:cNvPr>
            <p:cNvSpPr/>
            <p:nvPr/>
          </p:nvSpPr>
          <p:spPr>
            <a:xfrm>
              <a:off x="1836895" y="2491793"/>
              <a:ext cx="2095501" cy="698501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</a:schemeClr>
            </a:solidFill>
            <a:ln w="12700"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 dirty="0"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16" name="四角形">
              <a:extLst>
                <a:ext uri="{FF2B5EF4-FFF2-40B4-BE49-F238E27FC236}">
                  <a16:creationId xmlns:a16="http://schemas.microsoft.com/office/drawing/2014/main" id="{D74F15DB-D7EA-83CA-1FDF-ED9198932401}"/>
                </a:ext>
              </a:extLst>
            </p:cNvPr>
            <p:cNvSpPr/>
            <p:nvPr/>
          </p:nvSpPr>
          <p:spPr>
            <a:xfrm>
              <a:off x="4006441" y="2491793"/>
              <a:ext cx="2095501" cy="698501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</a:schemeClr>
            </a:solidFill>
            <a:ln w="12700"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17" name="四角形">
              <a:extLst>
                <a:ext uri="{FF2B5EF4-FFF2-40B4-BE49-F238E27FC236}">
                  <a16:creationId xmlns:a16="http://schemas.microsoft.com/office/drawing/2014/main" id="{38CCCB92-AF49-6D34-1737-E3E176CEADF4}"/>
                </a:ext>
              </a:extLst>
            </p:cNvPr>
            <p:cNvSpPr/>
            <p:nvPr/>
          </p:nvSpPr>
          <p:spPr>
            <a:xfrm>
              <a:off x="6175988" y="2491793"/>
              <a:ext cx="2095501" cy="698501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</a:schemeClr>
            </a:solidFill>
            <a:ln w="12700"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18" name="四角形">
              <a:extLst>
                <a:ext uri="{FF2B5EF4-FFF2-40B4-BE49-F238E27FC236}">
                  <a16:creationId xmlns:a16="http://schemas.microsoft.com/office/drawing/2014/main" id="{8EA6829A-195C-0A24-D2B1-2242EE9FB9F0}"/>
                </a:ext>
              </a:extLst>
            </p:cNvPr>
            <p:cNvSpPr/>
            <p:nvPr/>
          </p:nvSpPr>
          <p:spPr>
            <a:xfrm>
              <a:off x="10515081" y="2491793"/>
              <a:ext cx="2095501" cy="698501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</a:schemeClr>
            </a:solidFill>
            <a:ln w="12700"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19" name="四角形">
              <a:extLst>
                <a:ext uri="{FF2B5EF4-FFF2-40B4-BE49-F238E27FC236}">
                  <a16:creationId xmlns:a16="http://schemas.microsoft.com/office/drawing/2014/main" id="{0C8998C8-DE7C-907A-13D0-8A7650B2C519}"/>
                </a:ext>
              </a:extLst>
            </p:cNvPr>
            <p:cNvSpPr/>
            <p:nvPr/>
          </p:nvSpPr>
          <p:spPr>
            <a:xfrm>
              <a:off x="8345534" y="2491793"/>
              <a:ext cx="2095501" cy="698501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</a:schemeClr>
            </a:solidFill>
            <a:ln w="12700">
              <a:miter lim="400000"/>
            </a:ln>
            <a:effectLst>
              <a:outerShdw blurRad="38100" dist="25400" dir="5400000" rotWithShape="0">
                <a:srgbClr val="000000">
                  <a:alpha val="50000"/>
                </a:srgbClr>
              </a:outerShdw>
            </a:effectLst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0" name="四角形">
              <a:extLst>
                <a:ext uri="{FF2B5EF4-FFF2-40B4-BE49-F238E27FC236}">
                  <a16:creationId xmlns:a16="http://schemas.microsoft.com/office/drawing/2014/main" id="{7192685F-A46B-C92A-D621-F137094EFF7A}"/>
                </a:ext>
              </a:extLst>
            </p:cNvPr>
            <p:cNvSpPr/>
            <p:nvPr/>
          </p:nvSpPr>
          <p:spPr>
            <a:xfrm>
              <a:off x="1836895" y="3361580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1" name="四角形">
              <a:extLst>
                <a:ext uri="{FF2B5EF4-FFF2-40B4-BE49-F238E27FC236}">
                  <a16:creationId xmlns:a16="http://schemas.microsoft.com/office/drawing/2014/main" id="{6EFEF711-0E38-68E6-5305-DB67862265A9}"/>
                </a:ext>
              </a:extLst>
            </p:cNvPr>
            <p:cNvSpPr/>
            <p:nvPr/>
          </p:nvSpPr>
          <p:spPr>
            <a:xfrm>
              <a:off x="4006441" y="3363056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2" name="四角形">
              <a:extLst>
                <a:ext uri="{FF2B5EF4-FFF2-40B4-BE49-F238E27FC236}">
                  <a16:creationId xmlns:a16="http://schemas.microsoft.com/office/drawing/2014/main" id="{E1C0115D-4BF8-B88F-7ADB-84FA042F310C}"/>
                </a:ext>
              </a:extLst>
            </p:cNvPr>
            <p:cNvSpPr/>
            <p:nvPr/>
          </p:nvSpPr>
          <p:spPr>
            <a:xfrm>
              <a:off x="6175988" y="3333982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3" name="四角形">
              <a:extLst>
                <a:ext uri="{FF2B5EF4-FFF2-40B4-BE49-F238E27FC236}">
                  <a16:creationId xmlns:a16="http://schemas.microsoft.com/office/drawing/2014/main" id="{C3583C6F-E875-B1F7-E775-B75A27A6A244}"/>
                </a:ext>
              </a:extLst>
            </p:cNvPr>
            <p:cNvSpPr/>
            <p:nvPr/>
          </p:nvSpPr>
          <p:spPr>
            <a:xfrm>
              <a:off x="8345534" y="3335457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4" name="四角形">
              <a:extLst>
                <a:ext uri="{FF2B5EF4-FFF2-40B4-BE49-F238E27FC236}">
                  <a16:creationId xmlns:a16="http://schemas.microsoft.com/office/drawing/2014/main" id="{37A6BEED-2E0C-2B87-C0C4-5C337BD889BC}"/>
                </a:ext>
              </a:extLst>
            </p:cNvPr>
            <p:cNvSpPr/>
            <p:nvPr/>
          </p:nvSpPr>
          <p:spPr>
            <a:xfrm>
              <a:off x="10515081" y="3323958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5" name="四角形">
              <a:extLst>
                <a:ext uri="{FF2B5EF4-FFF2-40B4-BE49-F238E27FC236}">
                  <a16:creationId xmlns:a16="http://schemas.microsoft.com/office/drawing/2014/main" id="{E7E06D66-CFAA-C912-E38B-7DEBDD2CC2A0}"/>
                </a:ext>
              </a:extLst>
            </p:cNvPr>
            <p:cNvSpPr/>
            <p:nvPr/>
          </p:nvSpPr>
          <p:spPr>
            <a:xfrm>
              <a:off x="1836894" y="5855034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6" name="四角形">
              <a:extLst>
                <a:ext uri="{FF2B5EF4-FFF2-40B4-BE49-F238E27FC236}">
                  <a16:creationId xmlns:a16="http://schemas.microsoft.com/office/drawing/2014/main" id="{62E24A62-7702-9DBF-D6E6-39574BD763A8}"/>
                </a:ext>
              </a:extLst>
            </p:cNvPr>
            <p:cNvSpPr/>
            <p:nvPr/>
          </p:nvSpPr>
          <p:spPr>
            <a:xfrm>
              <a:off x="4006441" y="5856510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7" name="四角形">
              <a:extLst>
                <a:ext uri="{FF2B5EF4-FFF2-40B4-BE49-F238E27FC236}">
                  <a16:creationId xmlns:a16="http://schemas.microsoft.com/office/drawing/2014/main" id="{ECEDBACD-F5DD-EF53-DEC1-8220E85DD385}"/>
                </a:ext>
              </a:extLst>
            </p:cNvPr>
            <p:cNvSpPr/>
            <p:nvPr/>
          </p:nvSpPr>
          <p:spPr>
            <a:xfrm>
              <a:off x="6175988" y="5827436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8" name="四角形">
              <a:extLst>
                <a:ext uri="{FF2B5EF4-FFF2-40B4-BE49-F238E27FC236}">
                  <a16:creationId xmlns:a16="http://schemas.microsoft.com/office/drawing/2014/main" id="{B43A858C-32A4-DBC1-20DF-9F4B39A6B748}"/>
                </a:ext>
              </a:extLst>
            </p:cNvPr>
            <p:cNvSpPr/>
            <p:nvPr/>
          </p:nvSpPr>
          <p:spPr>
            <a:xfrm>
              <a:off x="8345534" y="5828911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  <p:sp>
          <p:nvSpPr>
            <p:cNvPr id="29" name="四角形">
              <a:extLst>
                <a:ext uri="{FF2B5EF4-FFF2-40B4-BE49-F238E27FC236}">
                  <a16:creationId xmlns:a16="http://schemas.microsoft.com/office/drawing/2014/main" id="{7E159FC3-22A7-4859-EDC7-79935B9FA304}"/>
                </a:ext>
              </a:extLst>
            </p:cNvPr>
            <p:cNvSpPr/>
            <p:nvPr/>
          </p:nvSpPr>
          <p:spPr>
            <a:xfrm>
              <a:off x="10515081" y="5817412"/>
              <a:ext cx="2095501" cy="2230826"/>
            </a:xfrm>
            <a:prstGeom prst="rect">
              <a:avLst/>
            </a:prstGeom>
            <a:solidFill>
              <a:schemeClr val="accent1">
                <a:hueOff val="369196"/>
                <a:satOff val="13972"/>
                <a:lumOff val="-24493"/>
                <a:alpha val="4621"/>
              </a:schemeClr>
            </a:solidFill>
            <a:ln w="12700">
              <a:miter lim="400000"/>
            </a:ln>
          </p:spPr>
          <p:txBody>
            <a:bodyPr lIns="50800" tIns="50800" rIns="50800" bIns="50800" anchor="ctr"/>
            <a:lstStyle/>
            <a:p>
              <a:pPr>
                <a:defRPr sz="2000" b="1">
                  <a:solidFill>
                    <a:srgbClr val="FFFFFF"/>
                  </a:solidFill>
                  <a:latin typeface="Helvetica"/>
                  <a:ea typeface="Helvetica"/>
                  <a:cs typeface="Helvetica"/>
                  <a:sym typeface="Helvetica"/>
                </a:defRPr>
              </a:pPr>
              <a:endParaRPr>
                <a:latin typeface="Meiryo" panose="020B0604030504040204" pitchFamily="34" charset="-128"/>
                <a:ea typeface="Meiryo" panose="020B0604030504040204" pitchFamily="34" charset="-128"/>
              </a:endParaRPr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0CBE32D1-57C7-CF4C-E42D-3848D148B506}"/>
              </a:ext>
            </a:extLst>
          </p:cNvPr>
          <p:cNvSpPr txBox="1"/>
          <p:nvPr/>
        </p:nvSpPr>
        <p:spPr>
          <a:xfrm>
            <a:off x="160774" y="160775"/>
            <a:ext cx="480131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dirty="0"/>
              <a:t>動画構成案フォーマット（ロジックシート）</a:t>
            </a:r>
          </a:p>
        </p:txBody>
      </p:sp>
    </p:spTree>
    <p:extLst>
      <p:ext uri="{BB962C8B-B14F-4D97-AF65-F5344CB8AC3E}">
        <p14:creationId xmlns:p14="http://schemas.microsoft.com/office/powerpoint/2010/main" val="74201908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15</Words>
  <Application>Microsoft Office PowerPoint</Application>
  <PresentationFormat>ワイド画面</PresentationFormat>
  <Paragraphs>9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Meiryo</vt:lpstr>
      <vt:lpstr>游ゴシック</vt:lpstr>
      <vt:lpstr>游ゴシック Light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2024-10-29T08:02:32Z</dcterms:created>
  <dcterms:modified xsi:type="dcterms:W3CDTF">2024-10-29T08:02:39Z</dcterms:modified>
</cp:coreProperties>
</file>

<file path=docProps/thumbnail.jpeg>
</file>