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32"/>
  </p:notesMasterIdLst>
  <p:sldIdLst>
    <p:sldId id="2561" r:id="rId5"/>
    <p:sldId id="2562" r:id="rId6"/>
    <p:sldId id="2563" r:id="rId7"/>
    <p:sldId id="2564" r:id="rId8"/>
    <p:sldId id="2565" r:id="rId9"/>
    <p:sldId id="2566" r:id="rId10"/>
    <p:sldId id="2567" r:id="rId11"/>
    <p:sldId id="2568" r:id="rId12"/>
    <p:sldId id="2569" r:id="rId13"/>
    <p:sldId id="2570" r:id="rId14"/>
    <p:sldId id="2571" r:id="rId15"/>
    <p:sldId id="2572" r:id="rId16"/>
    <p:sldId id="2573" r:id="rId17"/>
    <p:sldId id="2574" r:id="rId18"/>
    <p:sldId id="2575" r:id="rId19"/>
    <p:sldId id="2576" r:id="rId20"/>
    <p:sldId id="2577" r:id="rId21"/>
    <p:sldId id="2578" r:id="rId22"/>
    <p:sldId id="2579" r:id="rId23"/>
    <p:sldId id="2580" r:id="rId24"/>
    <p:sldId id="2581" r:id="rId25"/>
    <p:sldId id="2582" r:id="rId26"/>
    <p:sldId id="2583" r:id="rId27"/>
    <p:sldId id="2584" r:id="rId28"/>
    <p:sldId id="2585" r:id="rId29"/>
    <p:sldId id="2586" r:id="rId30"/>
    <p:sldId id="2587" r:id="rId31"/>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オリンピックの歴史: 古代から現代まで" id="{B4E869D3-A76D-4C4B-8FDE-B92D7DD42599}">
          <p14:sldIdLst>
            <p14:sldId id="2561"/>
            <p14:sldId id="2562"/>
          </p14:sldIdLst>
        </p14:section>
        <p14:section name="古代オリンピックの起源" id="{1A6FE521-88D7-4C51-AB45-F6D1EF68CD3E}">
          <p14:sldIdLst>
            <p14:sldId id="2563"/>
            <p14:sldId id="2564"/>
            <p14:sldId id="2565"/>
          </p14:sldIdLst>
        </p14:section>
        <p14:section name="古代オリンピックの終焉" id="{90BF5AF4-B545-486A-88A8-435D696E13D6}">
          <p14:sldIdLst>
            <p14:sldId id="2566"/>
            <p14:sldId id="2567"/>
            <p14:sldId id="2568"/>
          </p14:sldIdLst>
        </p14:section>
        <p14:section name="近代オリンピックの復活" id="{00D5E17D-E5E3-4A88-9B94-4B9A3FB38A20}">
          <p14:sldIdLst>
            <p14:sldId id="2569"/>
            <p14:sldId id="2570"/>
            <p14:sldId id="2571"/>
          </p14:sldIdLst>
        </p14:section>
        <p14:section name="オリンピックの進化" id="{813C2847-1B70-4F3A-887B-3F6204187A40}">
          <p14:sldIdLst>
            <p14:sldId id="2572"/>
            <p14:sldId id="2573"/>
            <p14:sldId id="2574"/>
            <p14:sldId id="2575"/>
          </p14:sldIdLst>
        </p14:section>
        <p14:section name="夏季オリンピックの種目" id="{7F28AE9B-7B81-48D1-A747-9DDBC6D0E74E}">
          <p14:sldIdLst>
            <p14:sldId id="2576"/>
            <p14:sldId id="2577"/>
            <p14:sldId id="2578"/>
            <p14:sldId id="2579"/>
          </p14:sldIdLst>
        </p14:section>
        <p14:section name="オリンピックと社会問題" id="{25A9EB53-A968-4E49-9853-AF56E4F5A491}">
          <p14:sldIdLst>
            <p14:sldId id="2580"/>
            <p14:sldId id="2581"/>
            <p14:sldId id="2582"/>
            <p14:sldId id="2583"/>
          </p14:sldIdLst>
        </p14:section>
        <p14:section name="未来への展望" id="{06962DEB-3065-4ED7-98CA-B8CD035F718F}">
          <p14:sldIdLst>
            <p14:sldId id="2584"/>
            <p14:sldId id="2585"/>
            <p14:sldId id="2586"/>
            <p14:sldId id="2587"/>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23A77D5-DA67-47B6-BED2-220F70EE66A7}" v="6" dt="2025-01-16T15:37:12.84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77" autoAdjust="0"/>
    <p:restoredTop sz="94464" autoAdjust="0"/>
  </p:normalViewPr>
  <p:slideViewPr>
    <p:cSldViewPr snapToGrid="0">
      <p:cViewPr varScale="1">
        <p:scale>
          <a:sx n="67" d="100"/>
          <a:sy n="67" d="100"/>
        </p:scale>
        <p:origin x="858" y="288"/>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notesMaster" Target="notesMasters/notesMaster1.xml"/><Relationship Id="rId37"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吉田芽衣子" userId="0f6068d8-8418-401a-965b-a19b57dfe136" providerId="ADAL" clId="{C23A77D5-DA67-47B6-BED2-220F70EE66A7}"/>
    <pc:docChg chg="undo custSel modSld">
      <pc:chgData name="吉田芽衣子" userId="0f6068d8-8418-401a-965b-a19b57dfe136" providerId="ADAL" clId="{C23A77D5-DA67-47B6-BED2-220F70EE66A7}" dt="2025-01-16T15:37:12.844" v="14" actId="6549"/>
      <pc:docMkLst>
        <pc:docMk/>
      </pc:docMkLst>
      <pc:sldChg chg="modSp mod modAnim">
        <pc:chgData name="吉田芽衣子" userId="0f6068d8-8418-401a-965b-a19b57dfe136" providerId="ADAL" clId="{C23A77D5-DA67-47B6-BED2-220F70EE66A7}" dt="2025-01-16T15:37:12.844" v="14" actId="6549"/>
        <pc:sldMkLst>
          <pc:docMk/>
          <pc:sldMk cId="1614088836" sldId="2561"/>
        </pc:sldMkLst>
        <pc:spChg chg="mod">
          <ac:chgData name="吉田芽衣子" userId="0f6068d8-8418-401a-965b-a19b57dfe136" providerId="ADAL" clId="{C23A77D5-DA67-47B6-BED2-220F70EE66A7}" dt="2025-01-16T15:37:12.844" v="14" actId="6549"/>
          <ac:spMkLst>
            <pc:docMk/>
            <pc:sldMk cId="1614088836" sldId="2561"/>
            <ac:spMk id="3" creationId="{86CF21EC-332F-A4EF-0FF4-454A86CB7CDE}"/>
          </ac:spMkLst>
        </pc:spChg>
        <pc:picChg chg="mod">
          <ac:chgData name="吉田芽衣子" userId="0f6068d8-8418-401a-965b-a19b57dfe136" providerId="ADAL" clId="{C23A77D5-DA67-47B6-BED2-220F70EE66A7}" dt="2025-01-16T15:19:27.827" v="3" actId="1076"/>
          <ac:picMkLst>
            <pc:docMk/>
            <pc:sldMk cId="1614088836" sldId="2561"/>
            <ac:picMk id="4" creationId="{70B3B737-D689-50E6-E86C-D29FA17722BB}"/>
          </ac:picMkLst>
        </pc:picChg>
      </pc:sldChg>
      <pc:sldChg chg="modSp mod addAnim delAnim">
        <pc:chgData name="吉田芽衣子" userId="0f6068d8-8418-401a-965b-a19b57dfe136" providerId="ADAL" clId="{C23A77D5-DA67-47B6-BED2-220F70EE66A7}" dt="2025-01-16T15:26:06.165" v="13" actId="108"/>
        <pc:sldMkLst>
          <pc:docMk/>
          <pc:sldMk cId="3828981636" sldId="2564"/>
        </pc:sldMkLst>
        <pc:spChg chg="mod">
          <ac:chgData name="吉田芽衣子" userId="0f6068d8-8418-401a-965b-a19b57dfe136" providerId="ADAL" clId="{C23A77D5-DA67-47B6-BED2-220F70EE66A7}" dt="2025-01-16T15:26:06.165" v="13" actId="108"/>
          <ac:spMkLst>
            <pc:docMk/>
            <pc:sldMk cId="3828981636" sldId="2564"/>
            <ac:spMk id="4" creationId="{887D8843-B6B3-EECE-B596-0874DEFF8C62}"/>
          </ac:spMkLst>
        </pc:spChg>
      </pc:sldChg>
    </pc:docChg>
  </pc:docChgLst>
  <pc:docChgLst>
    <pc:chgData name="吉田芽衣子" userId="0f6068d8-8418-401a-965b-a19b57dfe136" providerId="ADAL" clId="{8B80B86F-71C7-46C7-8B6F-E4AA7406C090}"/>
    <pc:docChg chg="custSel modSld">
      <pc:chgData name="吉田芽衣子" userId="0f6068d8-8418-401a-965b-a19b57dfe136" providerId="ADAL" clId="{8B80B86F-71C7-46C7-8B6F-E4AA7406C090}" dt="2024-11-06T04:10:01.428" v="37" actId="34807"/>
      <pc:docMkLst>
        <pc:docMk/>
      </pc:docMkLst>
      <pc:sldChg chg="addSp delSp modSp mod setBg setClrOvrMap">
        <pc:chgData name="吉田芽衣子" userId="0f6068d8-8418-401a-965b-a19b57dfe136" providerId="ADAL" clId="{8B80B86F-71C7-46C7-8B6F-E4AA7406C090}" dt="2024-11-06T04:10:01.428" v="37" actId="34807"/>
        <pc:sldMkLst>
          <pc:docMk/>
          <pc:sldMk cId="1614088836" sldId="2561"/>
        </pc:sldMkLst>
        <pc:spChg chg="mod">
          <ac:chgData name="吉田芽衣子" userId="0f6068d8-8418-401a-965b-a19b57dfe136" providerId="ADAL" clId="{8B80B86F-71C7-46C7-8B6F-E4AA7406C090}" dt="2024-11-06T04:10:01.428" v="37" actId="34807"/>
          <ac:spMkLst>
            <pc:docMk/>
            <pc:sldMk cId="1614088836" sldId="2561"/>
            <ac:spMk id="2" creationId="{634E9725-0CB5-C005-175A-41B21DC9C60E}"/>
          </ac:spMkLst>
        </pc:spChg>
        <pc:spChg chg="mod">
          <ac:chgData name="吉田芽衣子" userId="0f6068d8-8418-401a-965b-a19b57dfe136" providerId="ADAL" clId="{8B80B86F-71C7-46C7-8B6F-E4AA7406C090}" dt="2024-11-06T04:10:01.428" v="37" actId="34807"/>
          <ac:spMkLst>
            <pc:docMk/>
            <pc:sldMk cId="1614088836" sldId="2561"/>
            <ac:spMk id="3" creationId="{86CF21EC-332F-A4EF-0FF4-454A86CB7CDE}"/>
          </ac:spMkLst>
        </pc:spChg>
        <pc:spChg chg="add">
          <ac:chgData name="吉田芽衣子" userId="0f6068d8-8418-401a-965b-a19b57dfe136" providerId="ADAL" clId="{8B80B86F-71C7-46C7-8B6F-E4AA7406C090}" dt="2024-11-06T04:10:01.428" v="37" actId="34807"/>
          <ac:spMkLst>
            <pc:docMk/>
            <pc:sldMk cId="1614088836" sldId="2561"/>
            <ac:spMk id="16" creationId="{33E93247-6229-44AB-A550-739E971E690B}"/>
          </ac:spMkLst>
        </pc:spChg>
        <pc:spChg chg="add">
          <ac:chgData name="吉田芽衣子" userId="0f6068d8-8418-401a-965b-a19b57dfe136" providerId="ADAL" clId="{8B80B86F-71C7-46C7-8B6F-E4AA7406C090}" dt="2024-11-06T04:10:01.428" v="37" actId="34807"/>
          <ac:spMkLst>
            <pc:docMk/>
            <pc:sldMk cId="1614088836" sldId="2561"/>
            <ac:spMk id="18" creationId="{612349FF-7742-42ED-ADF3-238B5DDD176C}"/>
          </ac:spMkLst>
        </pc:spChg>
        <pc:picChg chg="add mod ord">
          <ac:chgData name="吉田芽衣子" userId="0f6068d8-8418-401a-965b-a19b57dfe136" providerId="ADAL" clId="{8B80B86F-71C7-46C7-8B6F-E4AA7406C090}" dt="2024-11-06T04:10:01.428" v="37" actId="34807"/>
          <ac:picMkLst>
            <pc:docMk/>
            <pc:sldMk cId="1614088836" sldId="2561"/>
            <ac:picMk id="4" creationId="{70B3B737-D689-50E6-E86C-D29FA17722BB}"/>
          </ac:picMkLst>
        </pc:picChg>
      </pc:sldChg>
      <pc:sldChg chg="setBg">
        <pc:chgData name="吉田芽衣子" userId="0f6068d8-8418-401a-965b-a19b57dfe136" providerId="ADAL" clId="{8B80B86F-71C7-46C7-8B6F-E4AA7406C090}" dt="2024-11-06T04:07:58.279" v="34"/>
        <pc:sldMkLst>
          <pc:docMk/>
          <pc:sldMk cId="1482383262" sldId="2562"/>
        </pc:sldMkLst>
      </pc:sldChg>
      <pc:sldChg chg="setBg">
        <pc:chgData name="吉田芽衣子" userId="0f6068d8-8418-401a-965b-a19b57dfe136" providerId="ADAL" clId="{8B80B86F-71C7-46C7-8B6F-E4AA7406C090}" dt="2024-11-06T04:07:58.279" v="34"/>
        <pc:sldMkLst>
          <pc:docMk/>
          <pc:sldMk cId="2130580620" sldId="2563"/>
        </pc:sldMkLst>
      </pc:sldChg>
      <pc:sldChg chg="addSp modSp mod setBg modAnim">
        <pc:chgData name="吉田芽衣子" userId="0f6068d8-8418-401a-965b-a19b57dfe136" providerId="ADAL" clId="{8B80B86F-71C7-46C7-8B6F-E4AA7406C090}" dt="2024-11-06T04:07:58.279" v="34"/>
        <pc:sldMkLst>
          <pc:docMk/>
          <pc:sldMk cId="3828981636" sldId="2564"/>
        </pc:sldMkLst>
        <pc:spChg chg="mod">
          <ac:chgData name="吉田芽衣子" userId="0f6068d8-8418-401a-965b-a19b57dfe136" providerId="ADAL" clId="{8B80B86F-71C7-46C7-8B6F-E4AA7406C090}" dt="2024-11-06T04:05:53.383" v="23" actId="20577"/>
          <ac:spMkLst>
            <pc:docMk/>
            <pc:sldMk cId="3828981636" sldId="2564"/>
            <ac:spMk id="4" creationId="{887D8843-B6B3-EECE-B596-0874DEFF8C62}"/>
          </ac:spMkLst>
        </pc:spChg>
      </pc:sldChg>
      <pc:sldChg chg="setBg">
        <pc:chgData name="吉田芽衣子" userId="0f6068d8-8418-401a-965b-a19b57dfe136" providerId="ADAL" clId="{8B80B86F-71C7-46C7-8B6F-E4AA7406C090}" dt="2024-11-06T04:07:58.279" v="34"/>
        <pc:sldMkLst>
          <pc:docMk/>
          <pc:sldMk cId="599145330" sldId="2565"/>
        </pc:sldMkLst>
      </pc:sldChg>
      <pc:sldChg chg="setBg">
        <pc:chgData name="吉田芽衣子" userId="0f6068d8-8418-401a-965b-a19b57dfe136" providerId="ADAL" clId="{8B80B86F-71C7-46C7-8B6F-E4AA7406C090}" dt="2024-11-06T04:07:58.279" v="34"/>
        <pc:sldMkLst>
          <pc:docMk/>
          <pc:sldMk cId="2342663319" sldId="2566"/>
        </pc:sldMkLst>
      </pc:sldChg>
      <pc:sldChg chg="setBg">
        <pc:chgData name="吉田芽衣子" userId="0f6068d8-8418-401a-965b-a19b57dfe136" providerId="ADAL" clId="{8B80B86F-71C7-46C7-8B6F-E4AA7406C090}" dt="2024-11-06T04:07:58.279" v="34"/>
        <pc:sldMkLst>
          <pc:docMk/>
          <pc:sldMk cId="256729934" sldId="2567"/>
        </pc:sldMkLst>
      </pc:sldChg>
      <pc:sldChg chg="setBg">
        <pc:chgData name="吉田芽衣子" userId="0f6068d8-8418-401a-965b-a19b57dfe136" providerId="ADAL" clId="{8B80B86F-71C7-46C7-8B6F-E4AA7406C090}" dt="2024-11-06T04:07:58.279" v="34"/>
        <pc:sldMkLst>
          <pc:docMk/>
          <pc:sldMk cId="2709494346" sldId="2568"/>
        </pc:sldMkLst>
      </pc:sldChg>
      <pc:sldChg chg="setBg">
        <pc:chgData name="吉田芽衣子" userId="0f6068d8-8418-401a-965b-a19b57dfe136" providerId="ADAL" clId="{8B80B86F-71C7-46C7-8B6F-E4AA7406C090}" dt="2024-11-06T04:07:58.279" v="34"/>
        <pc:sldMkLst>
          <pc:docMk/>
          <pc:sldMk cId="823142206" sldId="2569"/>
        </pc:sldMkLst>
      </pc:sldChg>
      <pc:sldChg chg="setBg">
        <pc:chgData name="吉田芽衣子" userId="0f6068d8-8418-401a-965b-a19b57dfe136" providerId="ADAL" clId="{8B80B86F-71C7-46C7-8B6F-E4AA7406C090}" dt="2024-11-06T04:07:58.279" v="34"/>
        <pc:sldMkLst>
          <pc:docMk/>
          <pc:sldMk cId="3994379516" sldId="2570"/>
        </pc:sldMkLst>
      </pc:sldChg>
      <pc:sldChg chg="setBg">
        <pc:chgData name="吉田芽衣子" userId="0f6068d8-8418-401a-965b-a19b57dfe136" providerId="ADAL" clId="{8B80B86F-71C7-46C7-8B6F-E4AA7406C090}" dt="2024-11-06T04:07:58.279" v="34"/>
        <pc:sldMkLst>
          <pc:docMk/>
          <pc:sldMk cId="2232010419" sldId="2571"/>
        </pc:sldMkLst>
      </pc:sldChg>
      <pc:sldChg chg="setBg">
        <pc:chgData name="吉田芽衣子" userId="0f6068d8-8418-401a-965b-a19b57dfe136" providerId="ADAL" clId="{8B80B86F-71C7-46C7-8B6F-E4AA7406C090}" dt="2024-11-06T04:07:58.279" v="34"/>
        <pc:sldMkLst>
          <pc:docMk/>
          <pc:sldMk cId="2982915508" sldId="2572"/>
        </pc:sldMkLst>
      </pc:sldChg>
      <pc:sldChg chg="setBg">
        <pc:chgData name="吉田芽衣子" userId="0f6068d8-8418-401a-965b-a19b57dfe136" providerId="ADAL" clId="{8B80B86F-71C7-46C7-8B6F-E4AA7406C090}" dt="2024-11-06T04:07:58.279" v="34"/>
        <pc:sldMkLst>
          <pc:docMk/>
          <pc:sldMk cId="2560821080" sldId="2573"/>
        </pc:sldMkLst>
      </pc:sldChg>
      <pc:sldChg chg="setBg">
        <pc:chgData name="吉田芽衣子" userId="0f6068d8-8418-401a-965b-a19b57dfe136" providerId="ADAL" clId="{8B80B86F-71C7-46C7-8B6F-E4AA7406C090}" dt="2024-11-06T04:07:58.279" v="34"/>
        <pc:sldMkLst>
          <pc:docMk/>
          <pc:sldMk cId="2738867476" sldId="2574"/>
        </pc:sldMkLst>
      </pc:sldChg>
      <pc:sldChg chg="setBg">
        <pc:chgData name="吉田芽衣子" userId="0f6068d8-8418-401a-965b-a19b57dfe136" providerId="ADAL" clId="{8B80B86F-71C7-46C7-8B6F-E4AA7406C090}" dt="2024-11-06T04:07:58.279" v="34"/>
        <pc:sldMkLst>
          <pc:docMk/>
          <pc:sldMk cId="3648176581" sldId="2575"/>
        </pc:sldMkLst>
      </pc:sldChg>
      <pc:sldChg chg="setBg">
        <pc:chgData name="吉田芽衣子" userId="0f6068d8-8418-401a-965b-a19b57dfe136" providerId="ADAL" clId="{8B80B86F-71C7-46C7-8B6F-E4AA7406C090}" dt="2024-11-06T04:07:58.279" v="34"/>
        <pc:sldMkLst>
          <pc:docMk/>
          <pc:sldMk cId="843594895" sldId="2576"/>
        </pc:sldMkLst>
      </pc:sldChg>
      <pc:sldChg chg="setBg">
        <pc:chgData name="吉田芽衣子" userId="0f6068d8-8418-401a-965b-a19b57dfe136" providerId="ADAL" clId="{8B80B86F-71C7-46C7-8B6F-E4AA7406C090}" dt="2024-11-06T04:07:58.279" v="34"/>
        <pc:sldMkLst>
          <pc:docMk/>
          <pc:sldMk cId="1600464232" sldId="2577"/>
        </pc:sldMkLst>
      </pc:sldChg>
      <pc:sldChg chg="setBg">
        <pc:chgData name="吉田芽衣子" userId="0f6068d8-8418-401a-965b-a19b57dfe136" providerId="ADAL" clId="{8B80B86F-71C7-46C7-8B6F-E4AA7406C090}" dt="2024-11-06T04:07:58.279" v="34"/>
        <pc:sldMkLst>
          <pc:docMk/>
          <pc:sldMk cId="3333190998" sldId="2578"/>
        </pc:sldMkLst>
      </pc:sldChg>
      <pc:sldChg chg="setBg">
        <pc:chgData name="吉田芽衣子" userId="0f6068d8-8418-401a-965b-a19b57dfe136" providerId="ADAL" clId="{8B80B86F-71C7-46C7-8B6F-E4AA7406C090}" dt="2024-11-06T04:07:58.279" v="34"/>
        <pc:sldMkLst>
          <pc:docMk/>
          <pc:sldMk cId="734437219" sldId="2579"/>
        </pc:sldMkLst>
      </pc:sldChg>
      <pc:sldChg chg="setBg">
        <pc:chgData name="吉田芽衣子" userId="0f6068d8-8418-401a-965b-a19b57dfe136" providerId="ADAL" clId="{8B80B86F-71C7-46C7-8B6F-E4AA7406C090}" dt="2024-11-06T04:07:58.279" v="34"/>
        <pc:sldMkLst>
          <pc:docMk/>
          <pc:sldMk cId="420443624" sldId="2580"/>
        </pc:sldMkLst>
      </pc:sldChg>
      <pc:sldChg chg="setBg">
        <pc:chgData name="吉田芽衣子" userId="0f6068d8-8418-401a-965b-a19b57dfe136" providerId="ADAL" clId="{8B80B86F-71C7-46C7-8B6F-E4AA7406C090}" dt="2024-11-06T04:07:58.279" v="34"/>
        <pc:sldMkLst>
          <pc:docMk/>
          <pc:sldMk cId="601541666" sldId="2581"/>
        </pc:sldMkLst>
      </pc:sldChg>
      <pc:sldChg chg="setBg">
        <pc:chgData name="吉田芽衣子" userId="0f6068d8-8418-401a-965b-a19b57dfe136" providerId="ADAL" clId="{8B80B86F-71C7-46C7-8B6F-E4AA7406C090}" dt="2024-11-06T04:07:58.279" v="34"/>
        <pc:sldMkLst>
          <pc:docMk/>
          <pc:sldMk cId="3786047926" sldId="2582"/>
        </pc:sldMkLst>
      </pc:sldChg>
      <pc:sldChg chg="setBg">
        <pc:chgData name="吉田芽衣子" userId="0f6068d8-8418-401a-965b-a19b57dfe136" providerId="ADAL" clId="{8B80B86F-71C7-46C7-8B6F-E4AA7406C090}" dt="2024-11-06T04:07:58.279" v="34"/>
        <pc:sldMkLst>
          <pc:docMk/>
          <pc:sldMk cId="1860797272" sldId="2583"/>
        </pc:sldMkLst>
      </pc:sldChg>
      <pc:sldChg chg="setBg">
        <pc:chgData name="吉田芽衣子" userId="0f6068d8-8418-401a-965b-a19b57dfe136" providerId="ADAL" clId="{8B80B86F-71C7-46C7-8B6F-E4AA7406C090}" dt="2024-11-06T04:07:58.279" v="34"/>
        <pc:sldMkLst>
          <pc:docMk/>
          <pc:sldMk cId="3276876439" sldId="2584"/>
        </pc:sldMkLst>
      </pc:sldChg>
      <pc:sldChg chg="setBg">
        <pc:chgData name="吉田芽衣子" userId="0f6068d8-8418-401a-965b-a19b57dfe136" providerId="ADAL" clId="{8B80B86F-71C7-46C7-8B6F-E4AA7406C090}" dt="2024-11-06T04:07:58.279" v="34"/>
        <pc:sldMkLst>
          <pc:docMk/>
          <pc:sldMk cId="626807057" sldId="2585"/>
        </pc:sldMkLst>
      </pc:sldChg>
      <pc:sldChg chg="setBg">
        <pc:chgData name="吉田芽衣子" userId="0f6068d8-8418-401a-965b-a19b57dfe136" providerId="ADAL" clId="{8B80B86F-71C7-46C7-8B6F-E4AA7406C090}" dt="2024-11-06T04:07:58.279" v="34"/>
        <pc:sldMkLst>
          <pc:docMk/>
          <pc:sldMk cId="2333500121" sldId="2586"/>
        </pc:sldMkLst>
      </pc:sldChg>
      <pc:sldChg chg="setBg">
        <pc:chgData name="吉田芽衣子" userId="0f6068d8-8418-401a-965b-a19b57dfe136" providerId="ADAL" clId="{8B80B86F-71C7-46C7-8B6F-E4AA7406C090}" dt="2024-11-06T04:07:58.279" v="34"/>
        <pc:sldMkLst>
          <pc:docMk/>
          <pc:sldMk cId="1423794164" sldId="2587"/>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2DBB55-AC8A-4D40-9BDD-1F5827213524}" type="datetimeFigureOut">
              <a:rPr kumimoji="1" lang="ja-JP" altLang="en-US" smtClean="0"/>
              <a:t>2025/1/17</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40F6FFC-8FCD-4EC2-AA9C-D08323C5E559}" type="slidenum">
              <a:rPr kumimoji="1" lang="ja-JP" altLang="en-US" smtClean="0"/>
              <a:t>‹#›</a:t>
            </a:fld>
            <a:endParaRPr kumimoji="1" lang="ja-JP" altLang="en-US"/>
          </a:p>
        </p:txBody>
      </p:sp>
    </p:spTree>
    <p:extLst>
      <p:ext uri="{BB962C8B-B14F-4D97-AF65-F5344CB8AC3E}">
        <p14:creationId xmlns:p14="http://schemas.microsoft.com/office/powerpoint/2010/main" val="3129047845"/>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AI によって生成されたコンテンツは間違っている可能性があります。
オリンピックは、世界中の人々に愛され、注目される最大のスポーツイベントの1つです。このプレゼンテーションでは、古代のオリンピックから現代のイベントまでのオリンピックの歴史を探ります。</a:t>
            </a:r>
            <a:endParaRPr kumimoji="1" lang="ja-JP" altLang="en-US"/>
          </a:p>
        </p:txBody>
      </p:sp>
      <p:sp>
        <p:nvSpPr>
          <p:cNvPr id="4" name="スライド番号プレースホルダー 3"/>
          <p:cNvSpPr>
            <a:spLocks noGrp="1"/>
          </p:cNvSpPr>
          <p:nvPr>
            <p:ph type="sldNum" sz="quarter" idx="5"/>
          </p:nvPr>
        </p:nvSpPr>
        <p:spPr/>
        <p:txBody>
          <a:bodyPr/>
          <a:lstStyle/>
          <a:p>
            <a:fld id="{456EA7CE-222B-4BE3-A402-9000C2368515}" type="slidenum">
              <a:rPr kumimoji="1" lang="ja-JP" altLang="en-US" smtClean="0"/>
              <a:t>1</a:t>
            </a:fld>
            <a:endParaRPr kumimoji="1" lang="ja-JP" altLang="en-US"/>
          </a:p>
        </p:txBody>
      </p:sp>
    </p:spTree>
    <p:extLst>
      <p:ext uri="{BB962C8B-B14F-4D97-AF65-F5344CB8AC3E}">
        <p14:creationId xmlns:p14="http://schemas.microsoft.com/office/powerpoint/2010/main" val="29891688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1896年アテネ大会は、古代オリンピックにちなんで開催されました。14か国から241人が参加し、9種目の競技が行われました。この大会は、現代のオリンピックの先駆けとなりました。</a:t>
            </a:r>
            <a:endParaRPr kumimoji="1" lang="ja-JP" altLang="en-US"/>
          </a:p>
        </p:txBody>
      </p:sp>
      <p:sp>
        <p:nvSpPr>
          <p:cNvPr id="4" name="スライド番号プレースホルダー 3"/>
          <p:cNvSpPr>
            <a:spLocks noGrp="1"/>
          </p:cNvSpPr>
          <p:nvPr>
            <p:ph type="sldNum" sz="quarter" idx="5"/>
          </p:nvPr>
        </p:nvSpPr>
        <p:spPr/>
        <p:txBody>
          <a:bodyPr/>
          <a:lstStyle/>
          <a:p>
            <a:fld id="{456EA7CE-222B-4BE3-A402-9000C2368515}" type="slidenum">
              <a:rPr kumimoji="1" lang="ja-JP" altLang="en-US" smtClean="0"/>
              <a:t>10</a:t>
            </a:fld>
            <a:endParaRPr kumimoji="1" lang="ja-JP" altLang="en-US"/>
          </a:p>
        </p:txBody>
      </p:sp>
    </p:spTree>
    <p:extLst>
      <p:ext uri="{BB962C8B-B14F-4D97-AF65-F5344CB8AC3E}">
        <p14:creationId xmlns:p14="http://schemas.microsoft.com/office/powerpoint/2010/main" val="16082867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国際オリンピック委員会は、オリンピックを統括する団体です。IOCは、オリンピックのルールや規則を策定し、オリンピックの品質を維持するための取り組みを行っています。</a:t>
            </a:r>
            <a:endParaRPr kumimoji="1" lang="ja-JP" altLang="en-US"/>
          </a:p>
        </p:txBody>
      </p:sp>
      <p:sp>
        <p:nvSpPr>
          <p:cNvPr id="4" name="スライド番号プレースホルダー 3"/>
          <p:cNvSpPr>
            <a:spLocks noGrp="1"/>
          </p:cNvSpPr>
          <p:nvPr>
            <p:ph type="sldNum" sz="quarter" idx="5"/>
          </p:nvPr>
        </p:nvSpPr>
        <p:spPr/>
        <p:txBody>
          <a:bodyPr/>
          <a:lstStyle/>
          <a:p>
            <a:fld id="{456EA7CE-222B-4BE3-A402-9000C2368515}" type="slidenum">
              <a:rPr kumimoji="1" lang="ja-JP" altLang="en-US" smtClean="0"/>
              <a:t>11</a:t>
            </a:fld>
            <a:endParaRPr kumimoji="1" lang="ja-JP" altLang="en-US"/>
          </a:p>
        </p:txBody>
      </p:sp>
    </p:spTree>
    <p:extLst>
      <p:ext uri="{BB962C8B-B14F-4D97-AF65-F5344CB8AC3E}">
        <p14:creationId xmlns:p14="http://schemas.microsoft.com/office/powerpoint/2010/main" val="14236986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オリンピックは、古代から現代まで進化し続けています。開催地の多様化や、冬季オリンピックの導入など、多くの変化がありました。このセクションでは、オリンピックの進化について詳しく見ていきます。</a:t>
            </a:r>
            <a:endParaRPr kumimoji="1" lang="ja-JP" altLang="en-US"/>
          </a:p>
        </p:txBody>
      </p:sp>
      <p:sp>
        <p:nvSpPr>
          <p:cNvPr id="4" name="スライド番号プレースホルダー 3"/>
          <p:cNvSpPr>
            <a:spLocks noGrp="1"/>
          </p:cNvSpPr>
          <p:nvPr>
            <p:ph type="sldNum" sz="quarter" idx="5"/>
          </p:nvPr>
        </p:nvSpPr>
        <p:spPr/>
        <p:txBody>
          <a:bodyPr/>
          <a:lstStyle/>
          <a:p>
            <a:fld id="{456EA7CE-222B-4BE3-A402-9000C2368515}" type="slidenum">
              <a:rPr kumimoji="1" lang="ja-JP" altLang="en-US" smtClean="0"/>
              <a:t>12</a:t>
            </a:fld>
            <a:endParaRPr kumimoji="1" lang="ja-JP" altLang="en-US"/>
          </a:p>
        </p:txBody>
      </p:sp>
    </p:spTree>
    <p:extLst>
      <p:ext uri="{BB962C8B-B14F-4D97-AF65-F5344CB8AC3E}">
        <p14:creationId xmlns:p14="http://schemas.microsoft.com/office/powerpoint/2010/main" val="28982829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オリンピックは、最初はギリシャだけで開催されていましたが、現代のオリンピックは世界中で開催されるようになりました。オリンピックは大きく成長し、開催地の多様性が増しました。</a:t>
            </a:r>
            <a:endParaRPr kumimoji="1" lang="ja-JP" altLang="en-US"/>
          </a:p>
        </p:txBody>
      </p:sp>
      <p:sp>
        <p:nvSpPr>
          <p:cNvPr id="4" name="スライド番号プレースホルダー 3"/>
          <p:cNvSpPr>
            <a:spLocks noGrp="1"/>
          </p:cNvSpPr>
          <p:nvPr>
            <p:ph type="sldNum" sz="quarter" idx="5"/>
          </p:nvPr>
        </p:nvSpPr>
        <p:spPr/>
        <p:txBody>
          <a:bodyPr/>
          <a:lstStyle/>
          <a:p>
            <a:fld id="{456EA7CE-222B-4BE3-A402-9000C2368515}" type="slidenum">
              <a:rPr kumimoji="1" lang="ja-JP" altLang="en-US" smtClean="0"/>
              <a:t>13</a:t>
            </a:fld>
            <a:endParaRPr kumimoji="1" lang="ja-JP" altLang="en-US"/>
          </a:p>
        </p:txBody>
      </p:sp>
    </p:spTree>
    <p:extLst>
      <p:ext uri="{BB962C8B-B14F-4D97-AF65-F5344CB8AC3E}">
        <p14:creationId xmlns:p14="http://schemas.microsoft.com/office/powerpoint/2010/main" val="13656161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冬季オリンピックは、1924年に誕生しました。当初は、夏季オリンピックと同じ場所で開催されていましたが、現在は別々の場所で開催されています。</a:t>
            </a:r>
            <a:endParaRPr kumimoji="1" lang="ja-JP" altLang="en-US"/>
          </a:p>
        </p:txBody>
      </p:sp>
      <p:sp>
        <p:nvSpPr>
          <p:cNvPr id="4" name="スライド番号プレースホルダー 3"/>
          <p:cNvSpPr>
            <a:spLocks noGrp="1"/>
          </p:cNvSpPr>
          <p:nvPr>
            <p:ph type="sldNum" sz="quarter" idx="5"/>
          </p:nvPr>
        </p:nvSpPr>
        <p:spPr/>
        <p:txBody>
          <a:bodyPr/>
          <a:lstStyle/>
          <a:p>
            <a:fld id="{456EA7CE-222B-4BE3-A402-9000C2368515}" type="slidenum">
              <a:rPr kumimoji="1" lang="ja-JP" altLang="en-US" smtClean="0"/>
              <a:t>14</a:t>
            </a:fld>
            <a:endParaRPr kumimoji="1" lang="ja-JP" altLang="en-US"/>
          </a:p>
        </p:txBody>
      </p:sp>
    </p:spTree>
    <p:extLst>
      <p:ext uri="{BB962C8B-B14F-4D97-AF65-F5344CB8AC3E}">
        <p14:creationId xmlns:p14="http://schemas.microsoft.com/office/powerpoint/2010/main" val="11747656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パラリンピックは、障害を持つアスリートのためのオリンピックです。オリンピックの他にも、世界ジュニアオリンピック、オリンピック博覧会、オリンピック文化祭など、多くのオリンピック関連のイベントがあります。</a:t>
            </a:r>
            <a:endParaRPr kumimoji="1" lang="ja-JP" altLang="en-US"/>
          </a:p>
        </p:txBody>
      </p:sp>
      <p:sp>
        <p:nvSpPr>
          <p:cNvPr id="4" name="スライド番号プレースホルダー 3"/>
          <p:cNvSpPr>
            <a:spLocks noGrp="1"/>
          </p:cNvSpPr>
          <p:nvPr>
            <p:ph type="sldNum" sz="quarter" idx="5"/>
          </p:nvPr>
        </p:nvSpPr>
        <p:spPr/>
        <p:txBody>
          <a:bodyPr/>
          <a:lstStyle/>
          <a:p>
            <a:fld id="{456EA7CE-222B-4BE3-A402-9000C2368515}" type="slidenum">
              <a:rPr kumimoji="1" lang="ja-JP" altLang="en-US" smtClean="0"/>
              <a:t>15</a:t>
            </a:fld>
            <a:endParaRPr kumimoji="1" lang="ja-JP" altLang="en-US"/>
          </a:p>
        </p:txBody>
      </p:sp>
    </p:spTree>
    <p:extLst>
      <p:ext uri="{BB962C8B-B14F-4D97-AF65-F5344CB8AC3E}">
        <p14:creationId xmlns:p14="http://schemas.microsoft.com/office/powerpoint/2010/main" val="19990277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夏季オリンピックには、陸上競技、水泳、柔道、バレーボールなど、多数の競技が含まれます。このセクションでは、夏季オリンピックの種目について、詳しく見ていきます。</a:t>
            </a:r>
            <a:endParaRPr kumimoji="1" lang="ja-JP" altLang="en-US"/>
          </a:p>
        </p:txBody>
      </p:sp>
      <p:sp>
        <p:nvSpPr>
          <p:cNvPr id="4" name="スライド番号プレースホルダー 3"/>
          <p:cNvSpPr>
            <a:spLocks noGrp="1"/>
          </p:cNvSpPr>
          <p:nvPr>
            <p:ph type="sldNum" sz="quarter" idx="5"/>
          </p:nvPr>
        </p:nvSpPr>
        <p:spPr/>
        <p:txBody>
          <a:bodyPr/>
          <a:lstStyle/>
          <a:p>
            <a:fld id="{456EA7CE-222B-4BE3-A402-9000C2368515}" type="slidenum">
              <a:rPr kumimoji="1" lang="ja-JP" altLang="en-US" smtClean="0"/>
              <a:t>16</a:t>
            </a:fld>
            <a:endParaRPr kumimoji="1" lang="ja-JP" altLang="en-US"/>
          </a:p>
        </p:txBody>
      </p:sp>
    </p:spTree>
    <p:extLst>
      <p:ext uri="{BB962C8B-B14F-4D97-AF65-F5344CB8AC3E}">
        <p14:creationId xmlns:p14="http://schemas.microsoft.com/office/powerpoint/2010/main" val="318368846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陸上競技や水泳などの伝統的な競技は、オリンピックの中でも最も人気があります。競技のフォーマットやルールが変更される場合もありますが、一般的にはオリンピックが始まった時と同じ競技が続いています。</a:t>
            </a:r>
            <a:endParaRPr kumimoji="1" lang="ja-JP" altLang="en-US"/>
          </a:p>
        </p:txBody>
      </p:sp>
      <p:sp>
        <p:nvSpPr>
          <p:cNvPr id="4" name="スライド番号プレースホルダー 3"/>
          <p:cNvSpPr>
            <a:spLocks noGrp="1"/>
          </p:cNvSpPr>
          <p:nvPr>
            <p:ph type="sldNum" sz="quarter" idx="5"/>
          </p:nvPr>
        </p:nvSpPr>
        <p:spPr/>
        <p:txBody>
          <a:bodyPr/>
          <a:lstStyle/>
          <a:p>
            <a:fld id="{456EA7CE-222B-4BE3-A402-9000C2368515}" type="slidenum">
              <a:rPr kumimoji="1" lang="ja-JP" altLang="en-US" smtClean="0"/>
              <a:t>17</a:t>
            </a:fld>
            <a:endParaRPr kumimoji="1" lang="ja-JP" altLang="en-US"/>
          </a:p>
        </p:txBody>
      </p:sp>
    </p:spTree>
    <p:extLst>
      <p:ext uri="{BB962C8B-B14F-4D97-AF65-F5344CB8AC3E}">
        <p14:creationId xmlns:p14="http://schemas.microsoft.com/office/powerpoint/2010/main" val="9283903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オリンピックは、毎回新しい競技が追加されています。近年では、サーフィンやスポーツクライミングなど、新しいスポーツを追加し、オリンピックをより多様なスポーツイベントにしようとしています。</a:t>
            </a:r>
            <a:endParaRPr kumimoji="1" lang="ja-JP" altLang="en-US"/>
          </a:p>
        </p:txBody>
      </p:sp>
      <p:sp>
        <p:nvSpPr>
          <p:cNvPr id="4" name="スライド番号プレースホルダー 3"/>
          <p:cNvSpPr>
            <a:spLocks noGrp="1"/>
          </p:cNvSpPr>
          <p:nvPr>
            <p:ph type="sldNum" sz="quarter" idx="5"/>
          </p:nvPr>
        </p:nvSpPr>
        <p:spPr/>
        <p:txBody>
          <a:bodyPr/>
          <a:lstStyle/>
          <a:p>
            <a:fld id="{456EA7CE-222B-4BE3-A402-9000C2368515}" type="slidenum">
              <a:rPr kumimoji="1" lang="ja-JP" altLang="en-US" smtClean="0"/>
              <a:t>18</a:t>
            </a:fld>
            <a:endParaRPr kumimoji="1" lang="ja-JP" altLang="en-US"/>
          </a:p>
        </p:txBody>
      </p:sp>
    </p:spTree>
    <p:extLst>
      <p:ext uri="{BB962C8B-B14F-4D97-AF65-F5344CB8AC3E}">
        <p14:creationId xmlns:p14="http://schemas.microsoft.com/office/powerpoint/2010/main" val="4920283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オリンピックの競技には、厳密なルールやフォーマットがあります。例えば、体操ではルールが非常に厳密であり、選手は厳密なルールに従って競技しなければなりません。</a:t>
            </a:r>
            <a:endParaRPr kumimoji="1" lang="ja-JP" altLang="en-US"/>
          </a:p>
        </p:txBody>
      </p:sp>
      <p:sp>
        <p:nvSpPr>
          <p:cNvPr id="4" name="スライド番号プレースホルダー 3"/>
          <p:cNvSpPr>
            <a:spLocks noGrp="1"/>
          </p:cNvSpPr>
          <p:nvPr>
            <p:ph type="sldNum" sz="quarter" idx="5"/>
          </p:nvPr>
        </p:nvSpPr>
        <p:spPr/>
        <p:txBody>
          <a:bodyPr/>
          <a:lstStyle/>
          <a:p>
            <a:fld id="{456EA7CE-222B-4BE3-A402-9000C2368515}" type="slidenum">
              <a:rPr kumimoji="1" lang="ja-JP" altLang="en-US" smtClean="0"/>
              <a:t>19</a:t>
            </a:fld>
            <a:endParaRPr kumimoji="1" lang="ja-JP" altLang="en-US"/>
          </a:p>
        </p:txBody>
      </p:sp>
    </p:spTree>
    <p:extLst>
      <p:ext uri="{BB962C8B-B14F-4D97-AF65-F5344CB8AC3E}">
        <p14:creationId xmlns:p14="http://schemas.microsoft.com/office/powerpoint/2010/main" val="42260934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まず、古代ギリシャでの誕生から始まり、オリンピックがなぜ宗教的・文化的背景を持つようになったかを掘り下げます。次に、近代オリンピックの復活と、その後のオリンピックの進化と発展について見ていきます。種目の多様化や、社会問題に関連するオリンピックの取り組みについても探求します。最後に、未来のオリンピックに向けて展望します。</a:t>
            </a:r>
            <a:endParaRPr kumimoji="1" lang="ja-JP" altLang="en-US"/>
          </a:p>
        </p:txBody>
      </p:sp>
      <p:sp>
        <p:nvSpPr>
          <p:cNvPr id="4" name="スライド番号プレースホルダー 3"/>
          <p:cNvSpPr>
            <a:spLocks noGrp="1"/>
          </p:cNvSpPr>
          <p:nvPr>
            <p:ph type="sldNum" sz="quarter" idx="5"/>
          </p:nvPr>
        </p:nvSpPr>
        <p:spPr/>
        <p:txBody>
          <a:bodyPr/>
          <a:lstStyle/>
          <a:p>
            <a:fld id="{456EA7CE-222B-4BE3-A402-9000C2368515}" type="slidenum">
              <a:rPr kumimoji="1" lang="ja-JP" altLang="en-US" smtClean="0"/>
              <a:t>2</a:t>
            </a:fld>
            <a:endParaRPr kumimoji="1" lang="ja-JP" altLang="en-US"/>
          </a:p>
        </p:txBody>
      </p:sp>
    </p:spTree>
    <p:extLst>
      <p:ext uri="{BB962C8B-B14F-4D97-AF65-F5344CB8AC3E}">
        <p14:creationId xmlns:p14="http://schemas.microsoft.com/office/powerpoint/2010/main" val="239667295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オリンピックには、時代の社会問題が反映されることがあります。例えば、政治的なボイコットや抗議、商業化とスポンサーシップ、環境と持続可能性の取り組みなど、オリンピックには多くの問題が関連しています。</a:t>
            </a:r>
            <a:endParaRPr kumimoji="1" lang="ja-JP" altLang="en-US"/>
          </a:p>
        </p:txBody>
      </p:sp>
      <p:sp>
        <p:nvSpPr>
          <p:cNvPr id="4" name="スライド番号プレースホルダー 3"/>
          <p:cNvSpPr>
            <a:spLocks noGrp="1"/>
          </p:cNvSpPr>
          <p:nvPr>
            <p:ph type="sldNum" sz="quarter" idx="5"/>
          </p:nvPr>
        </p:nvSpPr>
        <p:spPr/>
        <p:txBody>
          <a:bodyPr/>
          <a:lstStyle/>
          <a:p>
            <a:fld id="{456EA7CE-222B-4BE3-A402-9000C2368515}" type="slidenum">
              <a:rPr kumimoji="1" lang="ja-JP" altLang="en-US" smtClean="0"/>
              <a:t>20</a:t>
            </a:fld>
            <a:endParaRPr kumimoji="1" lang="ja-JP" altLang="en-US"/>
          </a:p>
        </p:txBody>
      </p:sp>
    </p:spTree>
    <p:extLst>
      <p:ext uri="{BB962C8B-B14F-4D97-AF65-F5344CB8AC3E}">
        <p14:creationId xmlns:p14="http://schemas.microsoft.com/office/powerpoint/2010/main" val="18951105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オリンピックは、時に政治的なボイコットや抗議の的になることがあります。例えば、南アフリカのアパルトヘイト政策をめぐって、多くの国が1976年モントリオール大会をボイコットしました。</a:t>
            </a:r>
            <a:endParaRPr kumimoji="1" lang="ja-JP" altLang="en-US"/>
          </a:p>
        </p:txBody>
      </p:sp>
      <p:sp>
        <p:nvSpPr>
          <p:cNvPr id="4" name="スライド番号プレースホルダー 3"/>
          <p:cNvSpPr>
            <a:spLocks noGrp="1"/>
          </p:cNvSpPr>
          <p:nvPr>
            <p:ph type="sldNum" sz="quarter" idx="5"/>
          </p:nvPr>
        </p:nvSpPr>
        <p:spPr/>
        <p:txBody>
          <a:bodyPr/>
          <a:lstStyle/>
          <a:p>
            <a:fld id="{456EA7CE-222B-4BE3-A402-9000C2368515}" type="slidenum">
              <a:rPr kumimoji="1" lang="ja-JP" altLang="en-US" smtClean="0"/>
              <a:t>21</a:t>
            </a:fld>
            <a:endParaRPr kumimoji="1" lang="ja-JP" altLang="en-US"/>
          </a:p>
        </p:txBody>
      </p:sp>
    </p:spTree>
    <p:extLst>
      <p:ext uri="{BB962C8B-B14F-4D97-AF65-F5344CB8AC3E}">
        <p14:creationId xmlns:p14="http://schemas.microsoft.com/office/powerpoint/2010/main" val="308740615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オリンピックは、多くの企業にとって、非常に有益な宣伝手段です。しかし、商業化によって、オリンピックがスポーツ本来の精神と異なる方向に向かうことがあるため、問題となることがあります。</a:t>
            </a:r>
            <a:endParaRPr kumimoji="1" lang="ja-JP" altLang="en-US"/>
          </a:p>
        </p:txBody>
      </p:sp>
      <p:sp>
        <p:nvSpPr>
          <p:cNvPr id="4" name="スライド番号プレースホルダー 3"/>
          <p:cNvSpPr>
            <a:spLocks noGrp="1"/>
          </p:cNvSpPr>
          <p:nvPr>
            <p:ph type="sldNum" sz="quarter" idx="5"/>
          </p:nvPr>
        </p:nvSpPr>
        <p:spPr/>
        <p:txBody>
          <a:bodyPr/>
          <a:lstStyle/>
          <a:p>
            <a:fld id="{456EA7CE-222B-4BE3-A402-9000C2368515}" type="slidenum">
              <a:rPr kumimoji="1" lang="ja-JP" altLang="en-US" smtClean="0"/>
              <a:t>22</a:t>
            </a:fld>
            <a:endParaRPr kumimoji="1" lang="ja-JP" altLang="en-US"/>
          </a:p>
        </p:txBody>
      </p:sp>
    </p:spTree>
    <p:extLst>
      <p:ext uri="{BB962C8B-B14F-4D97-AF65-F5344CB8AC3E}">
        <p14:creationId xmlns:p14="http://schemas.microsoft.com/office/powerpoint/2010/main" val="183398088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オリンピックは、環境問題にも取り組んでいます。例えば、2020年東京オリンピックでは、再利用可能な素材を使用し、エネルギー使用量を削減することで、持続可能性に配慮しています。</a:t>
            </a:r>
            <a:endParaRPr kumimoji="1" lang="ja-JP" altLang="en-US"/>
          </a:p>
        </p:txBody>
      </p:sp>
      <p:sp>
        <p:nvSpPr>
          <p:cNvPr id="4" name="スライド番号プレースホルダー 3"/>
          <p:cNvSpPr>
            <a:spLocks noGrp="1"/>
          </p:cNvSpPr>
          <p:nvPr>
            <p:ph type="sldNum" sz="quarter" idx="5"/>
          </p:nvPr>
        </p:nvSpPr>
        <p:spPr/>
        <p:txBody>
          <a:bodyPr/>
          <a:lstStyle/>
          <a:p>
            <a:fld id="{456EA7CE-222B-4BE3-A402-9000C2368515}" type="slidenum">
              <a:rPr kumimoji="1" lang="ja-JP" altLang="en-US" smtClean="0"/>
              <a:t>23</a:t>
            </a:fld>
            <a:endParaRPr kumimoji="1" lang="ja-JP" altLang="en-US"/>
          </a:p>
        </p:txBody>
      </p:sp>
    </p:spTree>
    <p:extLst>
      <p:ext uri="{BB962C8B-B14F-4D97-AF65-F5344CB8AC3E}">
        <p14:creationId xmlns:p14="http://schemas.microsoft.com/office/powerpoint/2010/main" val="18399518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オリンピックは、常に進化を続けるスポーツイベントです。技術革新やデジタル化が進み、新しいスポーツが導入され、次世代のオリンピック運動が形成されると期待されています。</a:t>
            </a:r>
            <a:endParaRPr kumimoji="1" lang="ja-JP" altLang="en-US"/>
          </a:p>
        </p:txBody>
      </p:sp>
      <p:sp>
        <p:nvSpPr>
          <p:cNvPr id="4" name="スライド番号プレースホルダー 3"/>
          <p:cNvSpPr>
            <a:spLocks noGrp="1"/>
          </p:cNvSpPr>
          <p:nvPr>
            <p:ph type="sldNum" sz="quarter" idx="5"/>
          </p:nvPr>
        </p:nvSpPr>
        <p:spPr/>
        <p:txBody>
          <a:bodyPr/>
          <a:lstStyle/>
          <a:p>
            <a:fld id="{456EA7CE-222B-4BE3-A402-9000C2368515}" type="slidenum">
              <a:rPr kumimoji="1" lang="ja-JP" altLang="en-US" smtClean="0"/>
              <a:t>24</a:t>
            </a:fld>
            <a:endParaRPr kumimoji="1" lang="ja-JP" altLang="en-US"/>
          </a:p>
        </p:txBody>
      </p:sp>
    </p:spTree>
    <p:extLst>
      <p:ext uri="{BB962C8B-B14F-4D97-AF65-F5344CB8AC3E}">
        <p14:creationId xmlns:p14="http://schemas.microsoft.com/office/powerpoint/2010/main" val="7127148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オリンピックは、技術の進歩に追いついていることが重要です。例えば、近年は、競技において使用される技術が進化しており、より正確な競技が実現されています。</a:t>
            </a:r>
            <a:endParaRPr kumimoji="1" lang="ja-JP" altLang="en-US"/>
          </a:p>
        </p:txBody>
      </p:sp>
      <p:sp>
        <p:nvSpPr>
          <p:cNvPr id="4" name="スライド番号プレースホルダー 3"/>
          <p:cNvSpPr>
            <a:spLocks noGrp="1"/>
          </p:cNvSpPr>
          <p:nvPr>
            <p:ph type="sldNum" sz="quarter" idx="5"/>
          </p:nvPr>
        </p:nvSpPr>
        <p:spPr/>
        <p:txBody>
          <a:bodyPr/>
          <a:lstStyle/>
          <a:p>
            <a:fld id="{456EA7CE-222B-4BE3-A402-9000C2368515}" type="slidenum">
              <a:rPr kumimoji="1" lang="ja-JP" altLang="en-US" smtClean="0"/>
              <a:t>25</a:t>
            </a:fld>
            <a:endParaRPr kumimoji="1" lang="ja-JP" altLang="en-US"/>
          </a:p>
        </p:txBody>
      </p:sp>
    </p:spTree>
    <p:extLst>
      <p:ext uri="{BB962C8B-B14F-4D97-AF65-F5344CB8AC3E}">
        <p14:creationId xmlns:p14="http://schemas.microsoft.com/office/powerpoint/2010/main" val="344715000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新しいスポーツの採用は、オリンピックの多様性を拡大するうえで重要です。例えば、近年では、スケートボードやサーフィンなどの新しいスポーツが導入されました。</a:t>
            </a:r>
            <a:endParaRPr kumimoji="1" lang="ja-JP" altLang="en-US"/>
          </a:p>
        </p:txBody>
      </p:sp>
      <p:sp>
        <p:nvSpPr>
          <p:cNvPr id="4" name="スライド番号プレースホルダー 3"/>
          <p:cNvSpPr>
            <a:spLocks noGrp="1"/>
          </p:cNvSpPr>
          <p:nvPr>
            <p:ph type="sldNum" sz="quarter" idx="5"/>
          </p:nvPr>
        </p:nvSpPr>
        <p:spPr/>
        <p:txBody>
          <a:bodyPr/>
          <a:lstStyle/>
          <a:p>
            <a:fld id="{456EA7CE-222B-4BE3-A402-9000C2368515}" type="slidenum">
              <a:rPr kumimoji="1" lang="ja-JP" altLang="en-US" smtClean="0"/>
              <a:t>26</a:t>
            </a:fld>
            <a:endParaRPr kumimoji="1" lang="ja-JP" altLang="en-US"/>
          </a:p>
        </p:txBody>
      </p:sp>
    </p:spTree>
    <p:extLst>
      <p:ext uri="{BB962C8B-B14F-4D97-AF65-F5344CB8AC3E}">
        <p14:creationId xmlns:p14="http://schemas.microsoft.com/office/powerpoint/2010/main" val="270252782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オリンピックは、世界中の人々に愛され、注目を集めています。次世代のオリンピック運動は、より多様性があり、より持続可能であり、より技術的に進歩していると期待されています。</a:t>
            </a:r>
            <a:endParaRPr kumimoji="1" lang="ja-JP" altLang="en-US"/>
          </a:p>
        </p:txBody>
      </p:sp>
      <p:sp>
        <p:nvSpPr>
          <p:cNvPr id="4" name="スライド番号プレースホルダー 3"/>
          <p:cNvSpPr>
            <a:spLocks noGrp="1"/>
          </p:cNvSpPr>
          <p:nvPr>
            <p:ph type="sldNum" sz="quarter" idx="5"/>
          </p:nvPr>
        </p:nvSpPr>
        <p:spPr/>
        <p:txBody>
          <a:bodyPr/>
          <a:lstStyle/>
          <a:p>
            <a:fld id="{456EA7CE-222B-4BE3-A402-9000C2368515}" type="slidenum">
              <a:rPr kumimoji="1" lang="ja-JP" altLang="en-US" smtClean="0"/>
              <a:t>27</a:t>
            </a:fld>
            <a:endParaRPr kumimoji="1" lang="ja-JP" altLang="en-US"/>
          </a:p>
        </p:txBody>
      </p:sp>
    </p:spTree>
    <p:extLst>
      <p:ext uri="{BB962C8B-B14F-4D97-AF65-F5344CB8AC3E}">
        <p14:creationId xmlns:p14="http://schemas.microsoft.com/office/powerpoint/2010/main" val="37708979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古代のオリンピックは、古代ギリシャで生まれました。彼らは競技を、勝敗ではなく、参加すること自体が重要であると考えていました。オリンピックは、宗教的儀式の一環として始まり、また、参加者が競技に備えてトレーニングするための時間を与えるために、競技が開催される際には休戦が宣言されました。</a:t>
            </a:r>
            <a:endParaRPr kumimoji="1" lang="ja-JP" altLang="en-US"/>
          </a:p>
        </p:txBody>
      </p:sp>
      <p:sp>
        <p:nvSpPr>
          <p:cNvPr id="4" name="スライド番号プレースホルダー 3"/>
          <p:cNvSpPr>
            <a:spLocks noGrp="1"/>
          </p:cNvSpPr>
          <p:nvPr>
            <p:ph type="sldNum" sz="quarter" idx="5"/>
          </p:nvPr>
        </p:nvSpPr>
        <p:spPr/>
        <p:txBody>
          <a:bodyPr/>
          <a:lstStyle/>
          <a:p>
            <a:fld id="{456EA7CE-222B-4BE3-A402-9000C2368515}" type="slidenum">
              <a:rPr kumimoji="1" lang="ja-JP" altLang="en-US" smtClean="0"/>
              <a:t>3</a:t>
            </a:fld>
            <a:endParaRPr kumimoji="1" lang="ja-JP" altLang="en-US"/>
          </a:p>
        </p:txBody>
      </p:sp>
    </p:spTree>
    <p:extLst>
      <p:ext uri="{BB962C8B-B14F-4D97-AF65-F5344CB8AC3E}">
        <p14:creationId xmlns:p14="http://schemas.microsoft.com/office/powerpoint/2010/main" val="31978698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t>オリンピックは、古代ギリシャの宗教的背景に根ざしており、神々に捧げられた儀式の一環として開催されました。オリンピックはまた、古代ギリシャの文化の一部であり、競技が開催される都市国家の誇りでした。</a:t>
            </a:r>
            <a:endParaRPr kumimoji="1" lang="ja-JP" altLang="en-US" dirty="0"/>
          </a:p>
        </p:txBody>
      </p:sp>
      <p:sp>
        <p:nvSpPr>
          <p:cNvPr id="4" name="スライド番号プレースホルダー 3"/>
          <p:cNvSpPr>
            <a:spLocks noGrp="1"/>
          </p:cNvSpPr>
          <p:nvPr>
            <p:ph type="sldNum" sz="quarter" idx="5"/>
          </p:nvPr>
        </p:nvSpPr>
        <p:spPr/>
        <p:txBody>
          <a:bodyPr/>
          <a:lstStyle/>
          <a:p>
            <a:fld id="{456EA7CE-222B-4BE3-A402-9000C2368515}" type="slidenum">
              <a:rPr kumimoji="1" lang="ja-JP" altLang="en-US" smtClean="0"/>
              <a:t>4</a:t>
            </a:fld>
            <a:endParaRPr kumimoji="1" lang="ja-JP" altLang="en-US"/>
          </a:p>
        </p:txBody>
      </p:sp>
    </p:spTree>
    <p:extLst>
      <p:ext uri="{BB962C8B-B14F-4D97-AF65-F5344CB8AC3E}">
        <p14:creationId xmlns:p14="http://schemas.microsoft.com/office/powerpoint/2010/main" val="12118084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オリンピックには、競技に参加するために必要な要件がいくつかありました。例えば、参加者はギリシャ人でなければならず、また、競技に参加するためには十分な訓練を積まなければなりませんでした。また、オリンピックには、陸上競技、格闘競技、競馬などの種目があり、各競技には厳密なルールがありました。</a:t>
            </a:r>
            <a:endParaRPr kumimoji="1" lang="ja-JP" altLang="en-US"/>
          </a:p>
        </p:txBody>
      </p:sp>
      <p:sp>
        <p:nvSpPr>
          <p:cNvPr id="4" name="スライド番号プレースホルダー 3"/>
          <p:cNvSpPr>
            <a:spLocks noGrp="1"/>
          </p:cNvSpPr>
          <p:nvPr>
            <p:ph type="sldNum" sz="quarter" idx="5"/>
          </p:nvPr>
        </p:nvSpPr>
        <p:spPr/>
        <p:txBody>
          <a:bodyPr/>
          <a:lstStyle/>
          <a:p>
            <a:fld id="{456EA7CE-222B-4BE3-A402-9000C2368515}" type="slidenum">
              <a:rPr kumimoji="1" lang="ja-JP" altLang="en-US" smtClean="0"/>
              <a:t>5</a:t>
            </a:fld>
            <a:endParaRPr kumimoji="1" lang="ja-JP" altLang="en-US"/>
          </a:p>
        </p:txBody>
      </p:sp>
    </p:spTree>
    <p:extLst>
      <p:ext uri="{BB962C8B-B14F-4D97-AF65-F5344CB8AC3E}">
        <p14:creationId xmlns:p14="http://schemas.microsoft.com/office/powerpoint/2010/main" val="41374940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古代オリンピックは、数世紀にわたって続きました。しかし、ローマ帝国の影響や、キリスト教の普及により、オリンピックはやがて衰退していきました。最終的に、ギリシャでのオリンピックの禁止が発表され、オリンピックは終了しました。</a:t>
            </a:r>
            <a:endParaRPr kumimoji="1" lang="ja-JP" altLang="en-US"/>
          </a:p>
        </p:txBody>
      </p:sp>
      <p:sp>
        <p:nvSpPr>
          <p:cNvPr id="4" name="スライド番号プレースホルダー 3"/>
          <p:cNvSpPr>
            <a:spLocks noGrp="1"/>
          </p:cNvSpPr>
          <p:nvPr>
            <p:ph type="sldNum" sz="quarter" idx="5"/>
          </p:nvPr>
        </p:nvSpPr>
        <p:spPr/>
        <p:txBody>
          <a:bodyPr/>
          <a:lstStyle/>
          <a:p>
            <a:fld id="{456EA7CE-222B-4BE3-A402-9000C2368515}" type="slidenum">
              <a:rPr kumimoji="1" lang="ja-JP" altLang="en-US" smtClean="0"/>
              <a:t>6</a:t>
            </a:fld>
            <a:endParaRPr kumimoji="1" lang="ja-JP" altLang="en-US"/>
          </a:p>
        </p:txBody>
      </p:sp>
    </p:spTree>
    <p:extLst>
      <p:ext uri="{BB962C8B-B14F-4D97-AF65-F5344CB8AC3E}">
        <p14:creationId xmlns:p14="http://schemas.microsoft.com/office/powerpoint/2010/main" val="7196384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ローマ帝国は、古代ギリシャに支配される前は強力な帝国でした。ローマ人は、オリンピックを自分たちの文化に取り入れ、競技に自分たちの影響を与えました。</a:t>
            </a:r>
            <a:endParaRPr kumimoji="1" lang="ja-JP" altLang="en-US"/>
          </a:p>
        </p:txBody>
      </p:sp>
      <p:sp>
        <p:nvSpPr>
          <p:cNvPr id="4" name="スライド番号プレースホルダー 3"/>
          <p:cNvSpPr>
            <a:spLocks noGrp="1"/>
          </p:cNvSpPr>
          <p:nvPr>
            <p:ph type="sldNum" sz="quarter" idx="5"/>
          </p:nvPr>
        </p:nvSpPr>
        <p:spPr/>
        <p:txBody>
          <a:bodyPr/>
          <a:lstStyle/>
          <a:p>
            <a:fld id="{456EA7CE-222B-4BE3-A402-9000C2368515}" type="slidenum">
              <a:rPr kumimoji="1" lang="ja-JP" altLang="en-US" smtClean="0"/>
              <a:t>7</a:t>
            </a:fld>
            <a:endParaRPr kumimoji="1" lang="ja-JP" altLang="en-US"/>
          </a:p>
        </p:txBody>
      </p:sp>
    </p:spTree>
    <p:extLst>
      <p:ext uri="{BB962C8B-B14F-4D97-AF65-F5344CB8AC3E}">
        <p14:creationId xmlns:p14="http://schemas.microsoft.com/office/powerpoint/2010/main" val="34394879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古代オリンピックの遺産は、現代のオリンピックにおいても受け継がれています。例えば、オリンピックの旗や聖火、そしてオリンピックの誓いなどが、古代のオリンピックから受け継がれたものです。</a:t>
            </a:r>
            <a:endParaRPr kumimoji="1" lang="ja-JP" altLang="en-US"/>
          </a:p>
        </p:txBody>
      </p:sp>
      <p:sp>
        <p:nvSpPr>
          <p:cNvPr id="4" name="スライド番号プレースホルダー 3"/>
          <p:cNvSpPr>
            <a:spLocks noGrp="1"/>
          </p:cNvSpPr>
          <p:nvPr>
            <p:ph type="sldNum" sz="quarter" idx="5"/>
          </p:nvPr>
        </p:nvSpPr>
        <p:spPr/>
        <p:txBody>
          <a:bodyPr/>
          <a:lstStyle/>
          <a:p>
            <a:fld id="{456EA7CE-222B-4BE3-A402-9000C2368515}" type="slidenum">
              <a:rPr kumimoji="1" lang="ja-JP" altLang="en-US" smtClean="0"/>
              <a:t>8</a:t>
            </a:fld>
            <a:endParaRPr kumimoji="1" lang="ja-JP" altLang="en-US"/>
          </a:p>
        </p:txBody>
      </p:sp>
    </p:spTree>
    <p:extLst>
      <p:ext uri="{BB962C8B-B14F-4D97-AF65-F5344CB8AC3E}">
        <p14:creationId xmlns:p14="http://schemas.microsoft.com/office/powerpoint/2010/main" val="2434332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オリンピックは、1896年にギリシャのアテネで現代的な形式で復活しました。これは、フランス人教育者ピエール・ド・クーベルタンのビジョンによるもので、競技に参加するためのルールや手順が整備されました。</a:t>
            </a:r>
            <a:endParaRPr kumimoji="1" lang="ja-JP" altLang="en-US"/>
          </a:p>
        </p:txBody>
      </p:sp>
      <p:sp>
        <p:nvSpPr>
          <p:cNvPr id="4" name="スライド番号プレースホルダー 3"/>
          <p:cNvSpPr>
            <a:spLocks noGrp="1"/>
          </p:cNvSpPr>
          <p:nvPr>
            <p:ph type="sldNum" sz="quarter" idx="5"/>
          </p:nvPr>
        </p:nvSpPr>
        <p:spPr/>
        <p:txBody>
          <a:bodyPr/>
          <a:lstStyle/>
          <a:p>
            <a:fld id="{456EA7CE-222B-4BE3-A402-9000C2368515}" type="slidenum">
              <a:rPr kumimoji="1" lang="ja-JP" altLang="en-US" smtClean="0"/>
              <a:t>9</a:t>
            </a:fld>
            <a:endParaRPr kumimoji="1" lang="ja-JP" altLang="en-US"/>
          </a:p>
        </p:txBody>
      </p:sp>
    </p:spTree>
    <p:extLst>
      <p:ext uri="{BB962C8B-B14F-4D97-AF65-F5344CB8AC3E}">
        <p14:creationId xmlns:p14="http://schemas.microsoft.com/office/powerpoint/2010/main" val="15971729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8DE6C8-AB1D-4204-BC9C-3366B0BF0435}"/>
              </a:ext>
            </a:extLst>
          </p:cNvPr>
          <p:cNvSpPr>
            <a:spLocks noGrp="1"/>
          </p:cNvSpPr>
          <p:nvPr>
            <p:ph type="ctrTitle"/>
          </p:nvPr>
        </p:nvSpPr>
        <p:spPr>
          <a:xfrm>
            <a:off x="704088" y="889820"/>
            <a:ext cx="9989574" cy="3598606"/>
          </a:xfrm>
        </p:spPr>
        <p:txBody>
          <a:bodyPr anchor="t">
            <a:normAutofit/>
          </a:bodyPr>
          <a:lstStyle>
            <a:lvl1pPr algn="l">
              <a:defRPr sz="54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7A7B9009-EE50-4EE5-B6EB-CD6EC83D3FA3}"/>
              </a:ext>
            </a:extLst>
          </p:cNvPr>
          <p:cNvSpPr>
            <a:spLocks noGrp="1"/>
          </p:cNvSpPr>
          <p:nvPr>
            <p:ph type="subTitle" idx="1"/>
          </p:nvPr>
        </p:nvSpPr>
        <p:spPr>
          <a:xfrm>
            <a:off x="704088" y="4488426"/>
            <a:ext cx="6991776" cy="1302774"/>
          </a:xfrm>
        </p:spPr>
        <p:txBody>
          <a:bodyPr anchor="b">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99C8667E-058A-436F-B8EA-5B3A99D43D09}"/>
              </a:ext>
            </a:extLst>
          </p:cNvPr>
          <p:cNvSpPr>
            <a:spLocks noGrp="1"/>
          </p:cNvSpPr>
          <p:nvPr>
            <p:ph type="dt" sz="half" idx="10"/>
          </p:nvPr>
        </p:nvSpPr>
        <p:spPr/>
        <p:txBody>
          <a:bodyPr/>
          <a:lstStyle/>
          <a:p>
            <a:fld id="{D1D1EADE-8E88-4C7C-8AC5-FB148DE4940E}" type="datetime1">
              <a:rPr lang="en-US" smtClean="0"/>
              <a:t>1/17/2025</a:t>
            </a:fld>
            <a:endParaRPr lang="en-US"/>
          </a:p>
        </p:txBody>
      </p:sp>
      <p:sp>
        <p:nvSpPr>
          <p:cNvPr id="5" name="Footer Placeholder 4">
            <a:extLst>
              <a:ext uri="{FF2B5EF4-FFF2-40B4-BE49-F238E27FC236}">
                <a16:creationId xmlns:a16="http://schemas.microsoft.com/office/drawing/2014/main" id="{52680305-1AD7-482D-BFFD-6CDB83AB39A4}"/>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BE5762A1-52E9-402D-B65E-DF193E44CE83}"/>
              </a:ext>
            </a:extLst>
          </p:cNvPr>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41980495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6359C1-C098-4BF4-A55D-782F4E606B8A}"/>
              </a:ext>
            </a:extLst>
          </p:cNvPr>
          <p:cNvSpPr>
            <a:spLocks noGrp="1"/>
          </p:cNvSpPr>
          <p:nvPr>
            <p:ph type="title"/>
          </p:nvPr>
        </p:nvSpPr>
        <p:spPr/>
        <p:txBody>
          <a:bodyPr/>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3D343C7E-1E8B-4D38-9B81-1AA2A8978ED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C8A70B00-53AE-4D3F-91BE-A8D789ED9864}"/>
              </a:ext>
            </a:extLst>
          </p:cNvPr>
          <p:cNvSpPr>
            <a:spLocks noGrp="1"/>
          </p:cNvSpPr>
          <p:nvPr>
            <p:ph type="dt" sz="half" idx="10"/>
          </p:nvPr>
        </p:nvSpPr>
        <p:spPr/>
        <p:txBody>
          <a:bodyPr/>
          <a:lstStyle/>
          <a:p>
            <a:fld id="{EC3C8B9C-477D-492A-96AD-1FC2CC997A73}" type="datetime1">
              <a:rPr lang="en-US" smtClean="0"/>
              <a:t>1/17/2025</a:t>
            </a:fld>
            <a:endParaRPr lang="en-US"/>
          </a:p>
        </p:txBody>
      </p:sp>
      <p:sp>
        <p:nvSpPr>
          <p:cNvPr id="5" name="Footer Placeholder 4">
            <a:extLst>
              <a:ext uri="{FF2B5EF4-FFF2-40B4-BE49-F238E27FC236}">
                <a16:creationId xmlns:a16="http://schemas.microsoft.com/office/drawing/2014/main" id="{06647FC7-8124-4F70-A849-B6BCC5189CC3}"/>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B47CEBE4-50DC-47DB-B699-CCC024336C9F}"/>
              </a:ext>
            </a:extLst>
          </p:cNvPr>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35704108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B418279-D3B8-4C6A-AB74-9DE377771270}"/>
              </a:ext>
            </a:extLst>
          </p:cNvPr>
          <p:cNvSpPr>
            <a:spLocks noGrp="1"/>
          </p:cNvSpPr>
          <p:nvPr>
            <p:ph type="title" orient="vert"/>
          </p:nvPr>
        </p:nvSpPr>
        <p:spPr>
          <a:xfrm>
            <a:off x="9242322" y="997974"/>
            <a:ext cx="2349043" cy="4984956"/>
          </a:xfrm>
        </p:spPr>
        <p:txBody>
          <a:bodyPr vert="eaVert"/>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E28F733C-9309-4197-BACA-207CDC8935C9}"/>
              </a:ext>
            </a:extLst>
          </p:cNvPr>
          <p:cNvSpPr>
            <a:spLocks noGrp="1"/>
          </p:cNvSpPr>
          <p:nvPr>
            <p:ph type="body" orient="vert" idx="1"/>
          </p:nvPr>
        </p:nvSpPr>
        <p:spPr>
          <a:xfrm>
            <a:off x="768927" y="997973"/>
            <a:ext cx="8473395" cy="4984956"/>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56ACD4D0-5BE6-412D-B08B-5DFFD593513E}"/>
              </a:ext>
            </a:extLst>
          </p:cNvPr>
          <p:cNvSpPr>
            <a:spLocks noGrp="1"/>
          </p:cNvSpPr>
          <p:nvPr>
            <p:ph type="dt" sz="half" idx="10"/>
          </p:nvPr>
        </p:nvSpPr>
        <p:spPr/>
        <p:txBody>
          <a:bodyPr/>
          <a:lstStyle/>
          <a:p>
            <a:fld id="{42D3AED5-E26D-4E29-B1B3-7847B6779594}" type="datetime1">
              <a:rPr lang="en-US" smtClean="0"/>
              <a:t>1/17/2025</a:t>
            </a:fld>
            <a:endParaRPr lang="en-US"/>
          </a:p>
        </p:txBody>
      </p:sp>
      <p:sp>
        <p:nvSpPr>
          <p:cNvPr id="5" name="Footer Placeholder 4">
            <a:extLst>
              <a:ext uri="{FF2B5EF4-FFF2-40B4-BE49-F238E27FC236}">
                <a16:creationId xmlns:a16="http://schemas.microsoft.com/office/drawing/2014/main" id="{55021651-B786-4A39-A10F-F5231D0A2C5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74504D2D-9379-40DE-9F45-3004BE54F16B}"/>
              </a:ext>
            </a:extLst>
          </p:cNvPr>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8097455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987CA6-BFD9-4CB1-8892-F6B062E82445}"/>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E0CDA8C3-9C0C-4E52-9A62-E4DB159E6B0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7CC3EC35-E02F-41FF-9232-F90692A902FC}"/>
              </a:ext>
            </a:extLst>
          </p:cNvPr>
          <p:cNvSpPr>
            <a:spLocks noGrp="1"/>
          </p:cNvSpPr>
          <p:nvPr>
            <p:ph type="dt" sz="half" idx="10"/>
          </p:nvPr>
        </p:nvSpPr>
        <p:spPr/>
        <p:txBody>
          <a:bodyPr/>
          <a:lstStyle/>
          <a:p>
            <a:fld id="{157B6794-849E-4626-908B-D15793550EFB}" type="datetime1">
              <a:rPr lang="en-US" smtClean="0"/>
              <a:t>1/17/2025</a:t>
            </a:fld>
            <a:endParaRPr lang="en-US"/>
          </a:p>
        </p:txBody>
      </p:sp>
      <p:sp>
        <p:nvSpPr>
          <p:cNvPr id="5" name="Footer Placeholder 4">
            <a:extLst>
              <a:ext uri="{FF2B5EF4-FFF2-40B4-BE49-F238E27FC236}">
                <a16:creationId xmlns:a16="http://schemas.microsoft.com/office/drawing/2014/main" id="{39D13D38-5DF1-443B-8A12-71E834FDC6A1}"/>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F25E644A-4A37-4757-9809-5B035E2874E6}"/>
              </a:ext>
            </a:extLst>
          </p:cNvPr>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18155765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E6578B-CD85-4BF1-A729-E8E8079B595F}"/>
              </a:ext>
            </a:extLst>
          </p:cNvPr>
          <p:cNvSpPr>
            <a:spLocks noGrp="1"/>
          </p:cNvSpPr>
          <p:nvPr>
            <p:ph type="title"/>
          </p:nvPr>
        </p:nvSpPr>
        <p:spPr>
          <a:xfrm>
            <a:off x="715383" y="1709738"/>
            <a:ext cx="10632067" cy="2852737"/>
          </a:xfrm>
        </p:spPr>
        <p:txBody>
          <a:bodyPr anchor="b"/>
          <a:lstStyle>
            <a:lvl1pPr>
              <a:defRPr sz="60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A58448C1-C13F-4826-8347-EEB00A6643D6}"/>
              </a:ext>
            </a:extLst>
          </p:cNvPr>
          <p:cNvSpPr>
            <a:spLocks noGrp="1"/>
          </p:cNvSpPr>
          <p:nvPr>
            <p:ph type="body" idx="1"/>
          </p:nvPr>
        </p:nvSpPr>
        <p:spPr>
          <a:xfrm>
            <a:off x="715383" y="4589463"/>
            <a:ext cx="10632067"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806546A-957F-4C4D-9744-1177AD258E10}"/>
              </a:ext>
            </a:extLst>
          </p:cNvPr>
          <p:cNvSpPr>
            <a:spLocks noGrp="1"/>
          </p:cNvSpPr>
          <p:nvPr>
            <p:ph type="dt" sz="half" idx="10"/>
          </p:nvPr>
        </p:nvSpPr>
        <p:spPr/>
        <p:txBody>
          <a:bodyPr/>
          <a:lstStyle/>
          <a:p>
            <a:fld id="{63DB64E7-5594-42A3-ADBF-E95A7ACEAD64}" type="datetime1">
              <a:rPr lang="en-US" smtClean="0"/>
              <a:t>1/17/2025</a:t>
            </a:fld>
            <a:endParaRPr lang="en-US"/>
          </a:p>
        </p:txBody>
      </p:sp>
      <p:sp>
        <p:nvSpPr>
          <p:cNvPr id="5" name="Footer Placeholder 4">
            <a:extLst>
              <a:ext uri="{FF2B5EF4-FFF2-40B4-BE49-F238E27FC236}">
                <a16:creationId xmlns:a16="http://schemas.microsoft.com/office/drawing/2014/main" id="{B1DB149C-CC63-4E3A-A83D-EF637EB51979}"/>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DB94775-7982-41EC-B584-D51224D38F77}"/>
              </a:ext>
            </a:extLst>
          </p:cNvPr>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30104526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CE4BD8-507D-48E4-A624-F16A741C3609}"/>
              </a:ext>
            </a:extLst>
          </p:cNvPr>
          <p:cNvSpPr>
            <a:spLocks noGrp="1"/>
          </p:cNvSpPr>
          <p:nvPr>
            <p:ph type="title"/>
          </p:nvPr>
        </p:nvSpPr>
        <p:spPr>
          <a:xfrm>
            <a:off x="700635" y="914400"/>
            <a:ext cx="10691265" cy="1307592"/>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810A07E4-3A39-457C-A059-7DFB6039D947}"/>
              </a:ext>
            </a:extLst>
          </p:cNvPr>
          <p:cNvSpPr>
            <a:spLocks noGrp="1"/>
          </p:cNvSpPr>
          <p:nvPr>
            <p:ph sz="half" idx="1"/>
          </p:nvPr>
        </p:nvSpPr>
        <p:spPr>
          <a:xfrm>
            <a:off x="704088" y="2221992"/>
            <a:ext cx="5212080" cy="373989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7B141E17-47CE-4A78-B0FA-0E9786DA67C5}"/>
              </a:ext>
            </a:extLst>
          </p:cNvPr>
          <p:cNvSpPr>
            <a:spLocks noGrp="1"/>
          </p:cNvSpPr>
          <p:nvPr>
            <p:ph sz="half" idx="2"/>
          </p:nvPr>
        </p:nvSpPr>
        <p:spPr>
          <a:xfrm>
            <a:off x="6181344" y="2221992"/>
            <a:ext cx="5212080" cy="373989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89F02C13-D3ED-4044-9716-F29D79A184C9}"/>
              </a:ext>
            </a:extLst>
          </p:cNvPr>
          <p:cNvSpPr>
            <a:spLocks noGrp="1"/>
          </p:cNvSpPr>
          <p:nvPr>
            <p:ph type="dt" sz="half" idx="10"/>
          </p:nvPr>
        </p:nvSpPr>
        <p:spPr/>
        <p:txBody>
          <a:bodyPr/>
          <a:lstStyle/>
          <a:p>
            <a:fld id="{18462B0B-D248-4FFB-8695-AD7FA4B1284A}" type="datetime1">
              <a:rPr lang="en-US" smtClean="0"/>
              <a:t>1/17/2025</a:t>
            </a:fld>
            <a:endParaRPr lang="en-US"/>
          </a:p>
        </p:txBody>
      </p:sp>
      <p:sp>
        <p:nvSpPr>
          <p:cNvPr id="6" name="Footer Placeholder 5">
            <a:extLst>
              <a:ext uri="{FF2B5EF4-FFF2-40B4-BE49-F238E27FC236}">
                <a16:creationId xmlns:a16="http://schemas.microsoft.com/office/drawing/2014/main" id="{8AF334AD-FB29-4355-B5CF-85E61B4F3409}"/>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BA5AA154-790C-4774-9C21-8C543E733F26}"/>
              </a:ext>
            </a:extLst>
          </p:cNvPr>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41645975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07DD35-7673-4F88-86B0-634883B5E345}"/>
              </a:ext>
            </a:extLst>
          </p:cNvPr>
          <p:cNvSpPr>
            <a:spLocks noGrp="1"/>
          </p:cNvSpPr>
          <p:nvPr>
            <p:ph type="title"/>
          </p:nvPr>
        </p:nvSpPr>
        <p:spPr>
          <a:xfrm>
            <a:off x="704087" y="929147"/>
            <a:ext cx="10689336" cy="798451"/>
          </a:xfrm>
        </p:spPr>
        <p:txBody>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5EC820D7-3E0B-47C6-A583-C4C839C5AF03}"/>
              </a:ext>
            </a:extLst>
          </p:cNvPr>
          <p:cNvSpPr>
            <a:spLocks noGrp="1"/>
          </p:cNvSpPr>
          <p:nvPr>
            <p:ph type="body" idx="1"/>
          </p:nvPr>
        </p:nvSpPr>
        <p:spPr>
          <a:xfrm>
            <a:off x="704088" y="1756538"/>
            <a:ext cx="5212080" cy="657225"/>
          </a:xfrm>
        </p:spPr>
        <p:txBody>
          <a:bodyPr anchor="b">
            <a:normAutofit/>
          </a:bodyPr>
          <a:lstStyle>
            <a:lvl1pPr marL="0" indent="0">
              <a:buNone/>
              <a:defRPr sz="1600" b="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A839A7B-97D5-400F-B802-A0FF28FE9F15}"/>
              </a:ext>
            </a:extLst>
          </p:cNvPr>
          <p:cNvSpPr>
            <a:spLocks noGrp="1"/>
          </p:cNvSpPr>
          <p:nvPr>
            <p:ph sz="half" idx="2"/>
          </p:nvPr>
        </p:nvSpPr>
        <p:spPr>
          <a:xfrm>
            <a:off x="704088" y="2442702"/>
            <a:ext cx="5212080" cy="351918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C2E0ECA2-DBF1-4681-9DFA-93AFD1B371DB}"/>
              </a:ext>
            </a:extLst>
          </p:cNvPr>
          <p:cNvSpPr>
            <a:spLocks noGrp="1"/>
          </p:cNvSpPr>
          <p:nvPr>
            <p:ph type="body" sz="quarter" idx="3"/>
          </p:nvPr>
        </p:nvSpPr>
        <p:spPr>
          <a:xfrm>
            <a:off x="6181344" y="1756538"/>
            <a:ext cx="5212080" cy="657225"/>
          </a:xfrm>
        </p:spPr>
        <p:txBody>
          <a:bodyPr anchor="b">
            <a:normAutofit/>
          </a:bodyPr>
          <a:lstStyle>
            <a:lvl1pPr marL="0" indent="0">
              <a:buNone/>
              <a:defRPr sz="1600" b="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90EBBBB-517F-4ED7-9E51-CF0F7590B4D4}"/>
              </a:ext>
            </a:extLst>
          </p:cNvPr>
          <p:cNvSpPr>
            <a:spLocks noGrp="1"/>
          </p:cNvSpPr>
          <p:nvPr>
            <p:ph sz="quarter" idx="4"/>
          </p:nvPr>
        </p:nvSpPr>
        <p:spPr>
          <a:xfrm>
            <a:off x="6181344" y="2442702"/>
            <a:ext cx="5212080" cy="351918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2511B5C7-1E37-478F-B4B0-C7202FFE41B9}"/>
              </a:ext>
            </a:extLst>
          </p:cNvPr>
          <p:cNvSpPr>
            <a:spLocks noGrp="1"/>
          </p:cNvSpPr>
          <p:nvPr>
            <p:ph type="dt" sz="half" idx="10"/>
          </p:nvPr>
        </p:nvSpPr>
        <p:spPr/>
        <p:txBody>
          <a:bodyPr/>
          <a:lstStyle/>
          <a:p>
            <a:fld id="{D0378EFB-9159-4510-B73F-4F0409ADE937}" type="datetime1">
              <a:rPr lang="en-US" smtClean="0"/>
              <a:t>1/17/2025</a:t>
            </a:fld>
            <a:endParaRPr lang="en-US"/>
          </a:p>
        </p:txBody>
      </p:sp>
      <p:sp>
        <p:nvSpPr>
          <p:cNvPr id="8" name="Footer Placeholder 7">
            <a:extLst>
              <a:ext uri="{FF2B5EF4-FFF2-40B4-BE49-F238E27FC236}">
                <a16:creationId xmlns:a16="http://schemas.microsoft.com/office/drawing/2014/main" id="{9153F7EF-507C-4CB3-86C5-8B34FFFC1D86}"/>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58E3DEA6-E4EB-4C2A-8B4F-55EC965B6219}"/>
              </a:ext>
            </a:extLst>
          </p:cNvPr>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13264645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032964-A933-4B98-A141-A4B316DAFA9F}"/>
              </a:ext>
            </a:extLst>
          </p:cNvPr>
          <p:cNvSpPr>
            <a:spLocks noGrp="1"/>
          </p:cNvSpPr>
          <p:nvPr>
            <p:ph type="title"/>
          </p:nvPr>
        </p:nvSpPr>
        <p:spPr/>
        <p:txBody>
          <a:bodyPr/>
          <a:lstStyle/>
          <a:p>
            <a:r>
              <a:rPr lang="en-US"/>
              <a:t>Click to edit Master title style</a:t>
            </a:r>
            <a:endParaRPr lang="en-US" dirty="0"/>
          </a:p>
        </p:txBody>
      </p:sp>
      <p:sp>
        <p:nvSpPr>
          <p:cNvPr id="3" name="Date Placeholder 2">
            <a:extLst>
              <a:ext uri="{FF2B5EF4-FFF2-40B4-BE49-F238E27FC236}">
                <a16:creationId xmlns:a16="http://schemas.microsoft.com/office/drawing/2014/main" id="{5D684C9D-23DA-42B0-9DD3-7592F72E8DC9}"/>
              </a:ext>
            </a:extLst>
          </p:cNvPr>
          <p:cNvSpPr>
            <a:spLocks noGrp="1"/>
          </p:cNvSpPr>
          <p:nvPr>
            <p:ph type="dt" sz="half" idx="10"/>
          </p:nvPr>
        </p:nvSpPr>
        <p:spPr/>
        <p:txBody>
          <a:bodyPr/>
          <a:lstStyle/>
          <a:p>
            <a:fld id="{89BC9412-2452-4BED-A324-9D8C115361AD}" type="datetime1">
              <a:rPr lang="en-US" smtClean="0"/>
              <a:t>1/17/2025</a:t>
            </a:fld>
            <a:endParaRPr lang="en-US"/>
          </a:p>
        </p:txBody>
      </p:sp>
      <p:sp>
        <p:nvSpPr>
          <p:cNvPr id="4" name="Footer Placeholder 3">
            <a:extLst>
              <a:ext uri="{FF2B5EF4-FFF2-40B4-BE49-F238E27FC236}">
                <a16:creationId xmlns:a16="http://schemas.microsoft.com/office/drawing/2014/main" id="{68BF8F05-876F-49D8-AE30-5BB2A91ECD59}"/>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153D20DA-9260-4577-BB51-789570A243AF}"/>
              </a:ext>
            </a:extLst>
          </p:cNvPr>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28069879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D2C1F24-E0A1-45A7-8EF5-92CD9799341C}"/>
              </a:ext>
            </a:extLst>
          </p:cNvPr>
          <p:cNvSpPr>
            <a:spLocks noGrp="1"/>
          </p:cNvSpPr>
          <p:nvPr>
            <p:ph type="dt" sz="half" idx="10"/>
          </p:nvPr>
        </p:nvSpPr>
        <p:spPr/>
        <p:txBody>
          <a:bodyPr/>
          <a:lstStyle/>
          <a:p>
            <a:fld id="{F5318F62-D251-40E8-A23C-F4CFE9FEAB41}" type="datetime1">
              <a:rPr lang="en-US" smtClean="0"/>
              <a:t>1/17/2025</a:t>
            </a:fld>
            <a:endParaRPr lang="en-US"/>
          </a:p>
        </p:txBody>
      </p:sp>
      <p:sp>
        <p:nvSpPr>
          <p:cNvPr id="3" name="Footer Placeholder 2">
            <a:extLst>
              <a:ext uri="{FF2B5EF4-FFF2-40B4-BE49-F238E27FC236}">
                <a16:creationId xmlns:a16="http://schemas.microsoft.com/office/drawing/2014/main" id="{3E021C19-210E-46B0-9036-5D8AECC9260C}"/>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1A880FEF-487E-44DF-8615-DF2210419602}"/>
              </a:ext>
            </a:extLst>
          </p:cNvPr>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10345686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A568EE-74C8-43A6-90BC-2DDD965CF64A}"/>
              </a:ext>
            </a:extLst>
          </p:cNvPr>
          <p:cNvSpPr>
            <a:spLocks noGrp="1"/>
          </p:cNvSpPr>
          <p:nvPr>
            <p:ph type="title"/>
          </p:nvPr>
        </p:nvSpPr>
        <p:spPr>
          <a:xfrm>
            <a:off x="704088" y="1069848"/>
            <a:ext cx="4093599" cy="1316736"/>
          </a:xfrm>
        </p:spPr>
        <p:txBody>
          <a:bodyPr anchor="b"/>
          <a:lstStyle>
            <a:lvl1pPr>
              <a:defRPr sz="32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971C35AC-CAE3-48CF-A3E4-A075C9FDD71B}"/>
              </a:ext>
            </a:extLst>
          </p:cNvPr>
          <p:cNvSpPr>
            <a:spLocks noGrp="1"/>
          </p:cNvSpPr>
          <p:nvPr>
            <p:ph idx="1"/>
          </p:nvPr>
        </p:nvSpPr>
        <p:spPr>
          <a:xfrm>
            <a:off x="5183188" y="1069848"/>
            <a:ext cx="6172200" cy="479120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2D9D03EA-5FAD-4609-A2B8-624E426847E3}"/>
              </a:ext>
            </a:extLst>
          </p:cNvPr>
          <p:cNvSpPr>
            <a:spLocks noGrp="1"/>
          </p:cNvSpPr>
          <p:nvPr>
            <p:ph type="body" sz="half" idx="2"/>
          </p:nvPr>
        </p:nvSpPr>
        <p:spPr>
          <a:xfrm>
            <a:off x="704088" y="2551176"/>
            <a:ext cx="4093599" cy="331927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B58D2EA-2191-4216-B64D-067BDFE12375}"/>
              </a:ext>
            </a:extLst>
          </p:cNvPr>
          <p:cNvSpPr>
            <a:spLocks noGrp="1"/>
          </p:cNvSpPr>
          <p:nvPr>
            <p:ph type="dt" sz="half" idx="10"/>
          </p:nvPr>
        </p:nvSpPr>
        <p:spPr/>
        <p:txBody>
          <a:bodyPr/>
          <a:lstStyle/>
          <a:p>
            <a:fld id="{44F76144-149E-4874-93A5-554A0357CF82}" type="datetime1">
              <a:rPr lang="en-US" smtClean="0"/>
              <a:t>1/17/2025</a:t>
            </a:fld>
            <a:endParaRPr lang="en-US"/>
          </a:p>
        </p:txBody>
      </p:sp>
      <p:sp>
        <p:nvSpPr>
          <p:cNvPr id="6" name="Footer Placeholder 5">
            <a:extLst>
              <a:ext uri="{FF2B5EF4-FFF2-40B4-BE49-F238E27FC236}">
                <a16:creationId xmlns:a16="http://schemas.microsoft.com/office/drawing/2014/main" id="{78042128-DAB4-481C-BEE6-3523E8E88BAD}"/>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AE50E382-C500-4A4C-A7C6-43860383AB91}"/>
              </a:ext>
            </a:extLst>
          </p:cNvPr>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39452213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9FE98B-EACF-4251-A8AF-0D9EDD17C664}"/>
              </a:ext>
            </a:extLst>
          </p:cNvPr>
          <p:cNvSpPr>
            <a:spLocks noGrp="1"/>
          </p:cNvSpPr>
          <p:nvPr>
            <p:ph type="title"/>
          </p:nvPr>
        </p:nvSpPr>
        <p:spPr>
          <a:xfrm>
            <a:off x="704088" y="1066800"/>
            <a:ext cx="4103431" cy="1317523"/>
          </a:xfrm>
        </p:spPr>
        <p:txBody>
          <a:bodyPr anchor="b"/>
          <a:lstStyle>
            <a:lvl1pPr>
              <a:defRPr sz="3200"/>
            </a:lvl1pPr>
          </a:lstStyle>
          <a:p>
            <a:r>
              <a:rPr lang="en-US"/>
              <a:t>Click to edit Master title style</a:t>
            </a:r>
            <a:endParaRPr lang="en-US" dirty="0"/>
          </a:p>
        </p:txBody>
      </p:sp>
      <p:sp>
        <p:nvSpPr>
          <p:cNvPr id="3" name="Picture Placeholder 2">
            <a:extLst>
              <a:ext uri="{FF2B5EF4-FFF2-40B4-BE49-F238E27FC236}">
                <a16:creationId xmlns:a16="http://schemas.microsoft.com/office/drawing/2014/main" id="{3905F473-761A-4002-AF70-9FF878D0139E}"/>
              </a:ext>
            </a:extLst>
          </p:cNvPr>
          <p:cNvSpPr>
            <a:spLocks noGrp="1"/>
          </p:cNvSpPr>
          <p:nvPr>
            <p:ph type="pic" idx="1"/>
          </p:nvPr>
        </p:nvSpPr>
        <p:spPr>
          <a:xfrm>
            <a:off x="5183188" y="1066800"/>
            <a:ext cx="6172200" cy="47942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a:extLst>
              <a:ext uri="{FF2B5EF4-FFF2-40B4-BE49-F238E27FC236}">
                <a16:creationId xmlns:a16="http://schemas.microsoft.com/office/drawing/2014/main" id="{FA0C2E6A-F834-4540-BB00-E13CB45DC362}"/>
              </a:ext>
            </a:extLst>
          </p:cNvPr>
          <p:cNvSpPr>
            <a:spLocks noGrp="1"/>
          </p:cNvSpPr>
          <p:nvPr>
            <p:ph type="body" sz="half" idx="2"/>
          </p:nvPr>
        </p:nvSpPr>
        <p:spPr>
          <a:xfrm>
            <a:off x="704088" y="2552700"/>
            <a:ext cx="4103431" cy="33162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0C38EAB-AD63-415C-B263-BA1D8FBE3CB0}"/>
              </a:ext>
            </a:extLst>
          </p:cNvPr>
          <p:cNvSpPr>
            <a:spLocks noGrp="1"/>
          </p:cNvSpPr>
          <p:nvPr>
            <p:ph type="dt" sz="half" idx="10"/>
          </p:nvPr>
        </p:nvSpPr>
        <p:spPr/>
        <p:txBody>
          <a:bodyPr/>
          <a:lstStyle/>
          <a:p>
            <a:fld id="{50BA65D8-0540-4835-AE5C-25D29DBA01BE}" type="datetime1">
              <a:rPr lang="en-US" smtClean="0"/>
              <a:t>1/17/2025</a:t>
            </a:fld>
            <a:endParaRPr lang="en-US"/>
          </a:p>
        </p:txBody>
      </p:sp>
      <p:sp>
        <p:nvSpPr>
          <p:cNvPr id="6" name="Footer Placeholder 5">
            <a:extLst>
              <a:ext uri="{FF2B5EF4-FFF2-40B4-BE49-F238E27FC236}">
                <a16:creationId xmlns:a16="http://schemas.microsoft.com/office/drawing/2014/main" id="{422E5541-B6DE-45E8-BCFE-0DFC4F574079}"/>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DBB78D45-289B-46AF-8CB9-E6150BEA17ED}"/>
              </a:ext>
            </a:extLst>
          </p:cNvPr>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39981972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7A362AC-B59F-4AC7-B279-57DDD5336BCA}"/>
              </a:ext>
            </a:extLst>
          </p:cNvPr>
          <p:cNvSpPr>
            <a:spLocks noGrp="1"/>
          </p:cNvSpPr>
          <p:nvPr>
            <p:ph type="title"/>
          </p:nvPr>
        </p:nvSpPr>
        <p:spPr>
          <a:xfrm>
            <a:off x="700635" y="914400"/>
            <a:ext cx="10691265" cy="1307592"/>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0E6042DB-75BD-4EC1-B6D9-8A72EF940CAA}"/>
              </a:ext>
            </a:extLst>
          </p:cNvPr>
          <p:cNvSpPr>
            <a:spLocks noGrp="1"/>
          </p:cNvSpPr>
          <p:nvPr>
            <p:ph type="body" idx="1"/>
          </p:nvPr>
        </p:nvSpPr>
        <p:spPr>
          <a:xfrm>
            <a:off x="700635" y="2221992"/>
            <a:ext cx="10691265" cy="373989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21DD1378-7C96-4079-B44C-3D86B4657596}"/>
              </a:ext>
            </a:extLst>
          </p:cNvPr>
          <p:cNvSpPr>
            <a:spLocks noGrp="1"/>
          </p:cNvSpPr>
          <p:nvPr>
            <p:ph type="dt" sz="half" idx="2"/>
          </p:nvPr>
        </p:nvSpPr>
        <p:spPr>
          <a:xfrm>
            <a:off x="8369448" y="6356350"/>
            <a:ext cx="2549564" cy="365125"/>
          </a:xfrm>
          <a:prstGeom prst="rect">
            <a:avLst/>
          </a:prstGeom>
        </p:spPr>
        <p:txBody>
          <a:bodyPr vert="horz" lIns="91440" tIns="45720" rIns="91440" bIns="45720" rtlCol="0" anchor="ctr"/>
          <a:lstStyle>
            <a:lvl1pPr algn="r">
              <a:defRPr sz="1050">
                <a:solidFill>
                  <a:schemeClr val="tx1"/>
                </a:solidFill>
                <a:latin typeface="+mj-lt"/>
              </a:defRPr>
            </a:lvl1pPr>
          </a:lstStyle>
          <a:p>
            <a:fld id="{E31BA835-12AC-4E8F-955A-EA3F4DE2791F}" type="datetime1">
              <a:rPr lang="en-US" smtClean="0"/>
              <a:t>1/17/2025</a:t>
            </a:fld>
            <a:endParaRPr lang="en-US"/>
          </a:p>
        </p:txBody>
      </p:sp>
      <p:sp>
        <p:nvSpPr>
          <p:cNvPr id="5" name="Footer Placeholder 4">
            <a:extLst>
              <a:ext uri="{FF2B5EF4-FFF2-40B4-BE49-F238E27FC236}">
                <a16:creationId xmlns:a16="http://schemas.microsoft.com/office/drawing/2014/main" id="{D19B6B78-577F-43F5-BAEE-BF72484C9850}"/>
              </a:ext>
            </a:extLst>
          </p:cNvPr>
          <p:cNvSpPr>
            <a:spLocks noGrp="1"/>
          </p:cNvSpPr>
          <p:nvPr>
            <p:ph type="ftr" sz="quarter" idx="3"/>
          </p:nvPr>
        </p:nvSpPr>
        <p:spPr>
          <a:xfrm>
            <a:off x="704088" y="6356350"/>
            <a:ext cx="4539727" cy="365125"/>
          </a:xfrm>
          <a:prstGeom prst="rect">
            <a:avLst/>
          </a:prstGeom>
        </p:spPr>
        <p:txBody>
          <a:bodyPr vert="horz" lIns="91440" tIns="45720" rIns="91440" bIns="45720" rtlCol="0" anchor="ctr"/>
          <a:lstStyle>
            <a:lvl1pPr algn="l">
              <a:defRPr sz="1050">
                <a:solidFill>
                  <a:schemeClr val="tx1"/>
                </a:solidFill>
                <a:latin typeface="+mj-lt"/>
              </a:defRPr>
            </a:lvl1pPr>
          </a:lstStyle>
          <a:p>
            <a:endParaRPr lang="en-US" dirty="0"/>
          </a:p>
        </p:txBody>
      </p:sp>
      <p:sp>
        <p:nvSpPr>
          <p:cNvPr id="6" name="Slide Number Placeholder 5">
            <a:extLst>
              <a:ext uri="{FF2B5EF4-FFF2-40B4-BE49-F238E27FC236}">
                <a16:creationId xmlns:a16="http://schemas.microsoft.com/office/drawing/2014/main" id="{A8CC75B8-AF8F-4D8A-9B3D-D1951A64BADB}"/>
              </a:ext>
            </a:extLst>
          </p:cNvPr>
          <p:cNvSpPr>
            <a:spLocks noGrp="1"/>
          </p:cNvSpPr>
          <p:nvPr>
            <p:ph type="sldNum" sz="quarter" idx="4"/>
          </p:nvPr>
        </p:nvSpPr>
        <p:spPr>
          <a:xfrm>
            <a:off x="10919012" y="6356350"/>
            <a:ext cx="672354" cy="365125"/>
          </a:xfrm>
          <a:prstGeom prst="rect">
            <a:avLst/>
          </a:prstGeom>
        </p:spPr>
        <p:txBody>
          <a:bodyPr vert="horz" lIns="91440" tIns="45720" rIns="91440" bIns="45720" rtlCol="0" anchor="ctr"/>
          <a:lstStyle>
            <a:lvl1pPr algn="r">
              <a:defRPr sz="1800">
                <a:solidFill>
                  <a:schemeClr val="tx1"/>
                </a:solidFill>
              </a:defRPr>
            </a:lvl1pPr>
          </a:lstStyle>
          <a:p>
            <a:fld id="{87E7843D-FF13-4365-9478-9625B70A2705}" type="slidenum">
              <a:rPr lang="en-US" smtClean="0"/>
              <a:t>‹#›</a:t>
            </a:fld>
            <a:endParaRPr lang="en-US"/>
          </a:p>
        </p:txBody>
      </p:sp>
      <p:cxnSp>
        <p:nvCxnSpPr>
          <p:cNvPr id="7" name="Straight Connector 6">
            <a:extLst>
              <a:ext uri="{FF2B5EF4-FFF2-40B4-BE49-F238E27FC236}">
                <a16:creationId xmlns:a16="http://schemas.microsoft.com/office/drawing/2014/main" id="{F64F9B95-9045-48D2-B9F3-2927E98F54AA}"/>
              </a:ext>
            </a:extLst>
          </p:cNvPr>
          <p:cNvCxnSpPr>
            <a:cxnSpLocks/>
          </p:cNvCxnSpPr>
          <p:nvPr/>
        </p:nvCxnSpPr>
        <p:spPr>
          <a:xfrm>
            <a:off x="800100" y="723900"/>
            <a:ext cx="10591800"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085AA86F-6A4D-4BCB-A045-D992CDC2959B}"/>
              </a:ext>
            </a:extLst>
          </p:cNvPr>
          <p:cNvCxnSpPr>
            <a:cxnSpLocks/>
          </p:cNvCxnSpPr>
          <p:nvPr/>
        </p:nvCxnSpPr>
        <p:spPr>
          <a:xfrm>
            <a:off x="800100" y="6142781"/>
            <a:ext cx="105918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1108099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defTabSz="914400" rtl="0" eaLnBrk="1" latinLnBrk="0" hangingPunct="1">
        <a:lnSpc>
          <a:spcPct val="100000"/>
        </a:lnSpc>
        <a:spcBef>
          <a:spcPct val="0"/>
        </a:spcBef>
        <a:buNone/>
        <a:defRPr sz="4000" kern="1200" cap="all" spc="30" baseline="0">
          <a:solidFill>
            <a:schemeClr val="tx1"/>
          </a:solidFill>
          <a:latin typeface="+mj-lt"/>
          <a:ea typeface="+mj-ea"/>
          <a:cs typeface="+mj-cs"/>
        </a:defRPr>
      </a:lvl1pPr>
    </p:titleStyle>
    <p:bodyStyle>
      <a:lvl1pPr marL="228600" indent="-228600" algn="l" defTabSz="914400" rtl="0" eaLnBrk="1" latinLnBrk="0" hangingPunct="1">
        <a:lnSpc>
          <a:spcPct val="11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800" indent="-228600" algn="l" defTabSz="914400" rtl="0" eaLnBrk="1" latinLnBrk="0" hangingPunct="1">
        <a:lnSpc>
          <a:spcPct val="11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11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11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11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33E93247-6229-44AB-A550-739E971E69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図 3" descr="遊ぶ子供たち">
            <a:extLst>
              <a:ext uri="{FF2B5EF4-FFF2-40B4-BE49-F238E27FC236}">
                <a16:creationId xmlns:a16="http://schemas.microsoft.com/office/drawing/2014/main" id="{70B3B737-D689-50E6-E86C-D29FA17722BB}"/>
              </a:ext>
            </a:extLst>
          </p:cNvPr>
          <p:cNvPicPr>
            <a:picLocks noChangeAspect="1"/>
          </p:cNvPicPr>
          <p:nvPr/>
        </p:nvPicPr>
        <p:blipFill>
          <a:blip r:embed="rId3"/>
          <a:srcRect b="15730"/>
          <a:stretch/>
        </p:blipFill>
        <p:spPr>
          <a:xfrm>
            <a:off x="20" y="10"/>
            <a:ext cx="12191980" cy="6857990"/>
          </a:xfrm>
          <a:prstGeom prst="rect">
            <a:avLst/>
          </a:prstGeom>
        </p:spPr>
      </p:pic>
      <p:sp>
        <p:nvSpPr>
          <p:cNvPr id="18" name="Rectangle 17">
            <a:extLst>
              <a:ext uri="{FF2B5EF4-FFF2-40B4-BE49-F238E27FC236}">
                <a16:creationId xmlns:a16="http://schemas.microsoft.com/office/drawing/2014/main" id="{612349FF-7742-42ED-ADF3-238B5DDD17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07" y="4237318"/>
            <a:ext cx="12188952" cy="2620682"/>
          </a:xfrm>
          <a:prstGeom prst="rect">
            <a:avLst/>
          </a:prstGeom>
          <a:gradFill>
            <a:gsLst>
              <a:gs pos="42000">
                <a:srgbClr val="000000">
                  <a:alpha val="14000"/>
                </a:srgbClr>
              </a:gs>
              <a:gs pos="0">
                <a:srgbClr val="000000">
                  <a:alpha val="0"/>
                </a:srgbClr>
              </a:gs>
              <a:gs pos="100000">
                <a:srgbClr val="000000">
                  <a:alpha val="31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タイトル 1">
            <a:extLst>
              <a:ext uri="{FF2B5EF4-FFF2-40B4-BE49-F238E27FC236}">
                <a16:creationId xmlns:a16="http://schemas.microsoft.com/office/drawing/2014/main" id="{634E9725-0CB5-C005-175A-41B21DC9C60E}"/>
              </a:ext>
            </a:extLst>
          </p:cNvPr>
          <p:cNvSpPr>
            <a:spLocks noGrp="1"/>
          </p:cNvSpPr>
          <p:nvPr>
            <p:ph type="ctrTitle"/>
          </p:nvPr>
        </p:nvSpPr>
        <p:spPr>
          <a:xfrm>
            <a:off x="705158" y="5528235"/>
            <a:ext cx="10696574" cy="770964"/>
          </a:xfrm>
        </p:spPr>
        <p:txBody>
          <a:bodyPr anchor="b">
            <a:normAutofit/>
          </a:bodyPr>
          <a:lstStyle/>
          <a:p>
            <a:r>
              <a:rPr lang="ja-JP" altLang="en-US" sz="4000">
                <a:solidFill>
                  <a:srgbClr val="FFFFFF"/>
                </a:solidFill>
              </a:rPr>
              <a:t>オリンピックの歴史: 古代から現代まで</a:t>
            </a:r>
            <a:endParaRPr kumimoji="1" lang="ja-JP" altLang="en-US" sz="4000">
              <a:solidFill>
                <a:srgbClr val="FFFFFF"/>
              </a:solidFill>
            </a:endParaRPr>
          </a:p>
        </p:txBody>
      </p:sp>
      <p:sp>
        <p:nvSpPr>
          <p:cNvPr id="3" name="字幕 2">
            <a:extLst>
              <a:ext uri="{FF2B5EF4-FFF2-40B4-BE49-F238E27FC236}">
                <a16:creationId xmlns:a16="http://schemas.microsoft.com/office/drawing/2014/main" id="{86CF21EC-332F-A4EF-0FF4-454A86CB7CDE}"/>
              </a:ext>
            </a:extLst>
          </p:cNvPr>
          <p:cNvSpPr>
            <a:spLocks noGrp="1"/>
          </p:cNvSpPr>
          <p:nvPr>
            <p:ph type="subTitle" idx="1"/>
          </p:nvPr>
        </p:nvSpPr>
        <p:spPr>
          <a:xfrm>
            <a:off x="729681" y="4392705"/>
            <a:ext cx="5795251" cy="1063813"/>
          </a:xfrm>
        </p:spPr>
        <p:txBody>
          <a:bodyPr anchor="b">
            <a:normAutofit/>
          </a:bodyPr>
          <a:lstStyle/>
          <a:p>
            <a:endParaRPr kumimoji="1" lang="ja-JP" altLang="en-US" sz="1800" dirty="0">
              <a:solidFill>
                <a:srgbClr val="FFFFFF"/>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614088836"/>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par>
                                <p:cTn id="8" presetID="10" presetClass="entr" presetSubtype="0" fill="hold" grpId="0" nodeType="withEffect" nodePh="1">
                                  <p:stCondLst>
                                    <p:cond delay="1500"/>
                                  </p:stCondLst>
                                  <p:endCondLst>
                                    <p:cond evt="begin" delay="0">
                                      <p:tn val="8"/>
                                    </p:cond>
                                  </p:endCondLst>
                                  <p:iterate>
                                    <p:tmPct val="10000"/>
                                  </p:iterate>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7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F64F9B95-9045-48D2-B9F3-2927E98F54A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0100" y="723900"/>
            <a:ext cx="10591800"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085AA86F-6A4D-4BCB-A045-D992CDC2959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0100" y="6142781"/>
            <a:ext cx="105918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useBgFill="1">
        <p:nvSpPr>
          <p:cNvPr id="14" name="Rectangle 13">
            <a:extLst>
              <a:ext uri="{FF2B5EF4-FFF2-40B4-BE49-F238E27FC236}">
                <a16:creationId xmlns:a16="http://schemas.microsoft.com/office/drawing/2014/main" id="{660EB578-C970-4186-B93C-45851BBC6E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コンテンツ プレースホルダー 4" descr="ゴール付近の2人の審判が大きなスタジアムへのタッチダウンを合図します">
            <a:extLst>
              <a:ext uri="{FF2B5EF4-FFF2-40B4-BE49-F238E27FC236}">
                <a16:creationId xmlns:a16="http://schemas.microsoft.com/office/drawing/2014/main" id="{44A0C7E6-4314-450F-9635-5EF8424DB543}"/>
              </a:ext>
            </a:extLst>
          </p:cNvPr>
          <p:cNvPicPr>
            <a:picLocks noGrp="1" noChangeAspect="1"/>
          </p:cNvPicPr>
          <p:nvPr>
            <p:ph sz="half" idx="1"/>
          </p:nvPr>
        </p:nvPicPr>
        <p:blipFill>
          <a:blip r:embed="rId3"/>
          <a:srcRect l="47952" r="11367" b="-1"/>
          <a:stretch/>
        </p:blipFill>
        <p:spPr>
          <a:xfrm>
            <a:off x="20" y="-17929"/>
            <a:ext cx="4206220" cy="6875929"/>
          </a:xfrm>
          <a:prstGeom prst="rect">
            <a:avLst/>
          </a:prstGeom>
        </p:spPr>
      </p:pic>
      <p:sp>
        <p:nvSpPr>
          <p:cNvPr id="2" name="タイトル 1">
            <a:extLst>
              <a:ext uri="{FF2B5EF4-FFF2-40B4-BE49-F238E27FC236}">
                <a16:creationId xmlns:a16="http://schemas.microsoft.com/office/drawing/2014/main" id="{82286AFD-46D6-0EDA-43D8-2A4E971CBC02}"/>
              </a:ext>
            </a:extLst>
          </p:cNvPr>
          <p:cNvSpPr>
            <a:spLocks noGrp="1"/>
          </p:cNvSpPr>
          <p:nvPr>
            <p:ph type="title"/>
          </p:nvPr>
        </p:nvSpPr>
        <p:spPr>
          <a:xfrm>
            <a:off x="4866968" y="914400"/>
            <a:ext cx="6627924" cy="1307592"/>
          </a:xfrm>
        </p:spPr>
        <p:txBody>
          <a:bodyPr vert="horz" lIns="91440" tIns="45720" rIns="91440" bIns="45720" rtlCol="0" anchor="t">
            <a:normAutofit/>
          </a:bodyPr>
          <a:lstStyle/>
          <a:p>
            <a:r>
              <a:rPr lang="en-US" altLang="ja-JP"/>
              <a:t>1896</a:t>
            </a:r>
            <a:r>
              <a:rPr lang="ja-JP" altLang="en-US"/>
              <a:t>年アテネ大会の開催</a:t>
            </a:r>
            <a:endParaRPr kumimoji="1" lang="en-US" altLang="ja-JP"/>
          </a:p>
        </p:txBody>
      </p:sp>
      <p:sp>
        <p:nvSpPr>
          <p:cNvPr id="4" name="コンテンツ プレースホルダー 3">
            <a:extLst>
              <a:ext uri="{FF2B5EF4-FFF2-40B4-BE49-F238E27FC236}">
                <a16:creationId xmlns:a16="http://schemas.microsoft.com/office/drawing/2014/main" id="{342D1CC4-81F5-D033-1F88-94E376937DCB}"/>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4866968" y="2221992"/>
            <a:ext cx="6627924" cy="3739896"/>
          </a:xfrm>
        </p:spPr>
        <p:txBody>
          <a:bodyPr>
            <a:normAutofit/>
          </a:bodyPr>
          <a:lstStyle/>
          <a:p>
            <a:pPr marL="0" indent="0">
              <a:spcBef>
                <a:spcPts val="2500"/>
              </a:spcBef>
              <a:buNone/>
            </a:pPr>
            <a:r>
              <a:rPr lang="ja-JP" altLang="en-US" sz="1400" b="1"/>
              <a:t>古代オリンピックにちなんで開催</a:t>
            </a:r>
          </a:p>
          <a:p>
            <a:pPr marL="0" lvl="1" indent="0">
              <a:buNone/>
            </a:pPr>
            <a:r>
              <a:rPr lang="en-US" altLang="ja-JP" sz="1400"/>
              <a:t>1896</a:t>
            </a:r>
            <a:r>
              <a:rPr lang="ja-JP" altLang="en-US" sz="1400"/>
              <a:t>年アテネ大会は、古代オリンピックにちなんで開催されました。オリンピックは紀元前</a:t>
            </a:r>
            <a:r>
              <a:rPr lang="en-US" altLang="ja-JP" sz="1400"/>
              <a:t>776</a:t>
            </a:r>
            <a:r>
              <a:rPr lang="ja-JP" altLang="en-US" sz="1400"/>
              <a:t>年に始まり、古代ギリシャで最も重要な競技イベントの</a:t>
            </a:r>
            <a:r>
              <a:rPr lang="en-US" altLang="ja-JP" sz="1400"/>
              <a:t>1</a:t>
            </a:r>
            <a:r>
              <a:rPr lang="ja-JP" altLang="en-US" sz="1400"/>
              <a:t>つでした。</a:t>
            </a:r>
          </a:p>
          <a:p>
            <a:pPr marL="0" indent="0">
              <a:spcBef>
                <a:spcPts val="2500"/>
              </a:spcBef>
              <a:buNone/>
            </a:pPr>
            <a:r>
              <a:rPr lang="en-US" altLang="ja-JP" sz="1400" b="1"/>
              <a:t>241</a:t>
            </a:r>
            <a:r>
              <a:rPr lang="ja-JP" altLang="en-US" sz="1400" b="1"/>
              <a:t>人が参加</a:t>
            </a:r>
          </a:p>
          <a:p>
            <a:pPr marL="0" lvl="1" indent="0">
              <a:buNone/>
            </a:pPr>
            <a:r>
              <a:rPr lang="en-US" altLang="ja-JP" sz="1400"/>
              <a:t>1896</a:t>
            </a:r>
            <a:r>
              <a:rPr lang="ja-JP" altLang="en-US" sz="1400"/>
              <a:t>年アテネ大会には、</a:t>
            </a:r>
            <a:r>
              <a:rPr lang="en-US" altLang="ja-JP" sz="1400"/>
              <a:t>14</a:t>
            </a:r>
            <a:r>
              <a:rPr lang="ja-JP" altLang="en-US" sz="1400"/>
              <a:t>か国から</a:t>
            </a:r>
            <a:r>
              <a:rPr lang="en-US" altLang="ja-JP" sz="1400"/>
              <a:t>241</a:t>
            </a:r>
            <a:r>
              <a:rPr lang="ja-JP" altLang="en-US" sz="1400"/>
              <a:t>人が参加しました。この大会は、現代オリンピックに先駆けて開催された最初の競技会でした。</a:t>
            </a:r>
          </a:p>
          <a:p>
            <a:pPr marL="0" indent="0">
              <a:spcBef>
                <a:spcPts val="2500"/>
              </a:spcBef>
              <a:buNone/>
            </a:pPr>
            <a:r>
              <a:rPr lang="en-US" altLang="ja-JP" sz="1400" b="1"/>
              <a:t>9</a:t>
            </a:r>
            <a:r>
              <a:rPr lang="ja-JP" altLang="en-US" sz="1400" b="1"/>
              <a:t>種目の競技</a:t>
            </a:r>
          </a:p>
          <a:p>
            <a:pPr marL="0" lvl="1" indent="0">
              <a:buNone/>
            </a:pPr>
            <a:r>
              <a:rPr lang="en-US" altLang="ja-JP" sz="1400"/>
              <a:t>1896</a:t>
            </a:r>
            <a:r>
              <a:rPr lang="ja-JP" altLang="en-US" sz="1400"/>
              <a:t>年アテネ大会では、</a:t>
            </a:r>
            <a:r>
              <a:rPr lang="en-US" altLang="ja-JP" sz="1400"/>
              <a:t>9</a:t>
            </a:r>
            <a:r>
              <a:rPr lang="ja-JP" altLang="en-US" sz="1400"/>
              <a:t>種目の競技が行われました。競技種目には、陸上競技、重量挙げ、水泳、フェンシング、自転車競技、柔道、レスリング、射撃、テニスが含まれています。</a:t>
            </a:r>
            <a:endParaRPr kumimoji="1" lang="ja-JP" altLang="en-US" sz="1400"/>
          </a:p>
        </p:txBody>
      </p:sp>
      <p:cxnSp>
        <p:nvCxnSpPr>
          <p:cNvPr id="16" name="Straight Connector 15">
            <a:extLst>
              <a:ext uri="{FF2B5EF4-FFF2-40B4-BE49-F238E27FC236}">
                <a16:creationId xmlns:a16="http://schemas.microsoft.com/office/drawing/2014/main" id="{CDF57B02-07BB-407B-BB36-06D9C64A673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917665" y="722376"/>
            <a:ext cx="6476356"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C6855964-C920-48EB-8804-74291211C8A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917665" y="6144768"/>
            <a:ext cx="647635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9437951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F64F9B95-9045-48D2-B9F3-2927E98F54A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0100" y="723900"/>
            <a:ext cx="10591800"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085AA86F-6A4D-4BCB-A045-D992CDC2959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0100" y="6142781"/>
            <a:ext cx="105918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useBgFill="1">
        <p:nvSpPr>
          <p:cNvPr id="14" name="Rectangle 13">
            <a:extLst>
              <a:ext uri="{FF2B5EF4-FFF2-40B4-BE49-F238E27FC236}">
                <a16:creationId xmlns:a16="http://schemas.microsoft.com/office/drawing/2014/main" id="{E49D7415-2F11-44C2-B6AA-13A25B6814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sto MT"/>
              <a:ea typeface="+mn-ea"/>
              <a:cs typeface="+mn-cs"/>
            </a:endParaRPr>
          </a:p>
        </p:txBody>
      </p:sp>
      <p:pic>
        <p:nvPicPr>
          <p:cNvPr id="5" name="コンテンツ プレースホルダー 4" descr="夜の時間にラスを飛び越える">
            <a:extLst>
              <a:ext uri="{FF2B5EF4-FFF2-40B4-BE49-F238E27FC236}">
                <a16:creationId xmlns:a16="http://schemas.microsoft.com/office/drawing/2014/main" id="{D37E78EA-1FA9-4622-B65A-DD0CCD3E8A4A}"/>
              </a:ext>
            </a:extLst>
          </p:cNvPr>
          <p:cNvPicPr>
            <a:picLocks noGrp="1" noChangeAspect="1"/>
          </p:cNvPicPr>
          <p:nvPr>
            <p:ph sz="half" idx="1"/>
          </p:nvPr>
        </p:nvPicPr>
        <p:blipFill>
          <a:blip r:embed="rId3"/>
          <a:srcRect l="14019" r="7861"/>
          <a:stretch/>
        </p:blipFill>
        <p:spPr>
          <a:xfrm>
            <a:off x="-1" y="10"/>
            <a:ext cx="8056345" cy="6857990"/>
          </a:xfrm>
          <a:prstGeom prst="rect">
            <a:avLst/>
          </a:prstGeom>
        </p:spPr>
      </p:pic>
      <p:sp>
        <p:nvSpPr>
          <p:cNvPr id="2" name="タイトル 1">
            <a:extLst>
              <a:ext uri="{FF2B5EF4-FFF2-40B4-BE49-F238E27FC236}">
                <a16:creationId xmlns:a16="http://schemas.microsoft.com/office/drawing/2014/main" id="{AE75A014-E6C8-8A1F-AD7F-894DB7812713}"/>
              </a:ext>
            </a:extLst>
          </p:cNvPr>
          <p:cNvSpPr>
            <a:spLocks noGrp="1"/>
          </p:cNvSpPr>
          <p:nvPr>
            <p:ph type="title"/>
          </p:nvPr>
        </p:nvSpPr>
        <p:spPr>
          <a:xfrm>
            <a:off x="8652507" y="1358671"/>
            <a:ext cx="2843711" cy="1493327"/>
          </a:xfrm>
        </p:spPr>
        <p:txBody>
          <a:bodyPr vert="horz" lIns="91440" tIns="45720" rIns="91440" bIns="45720" rtlCol="0" anchor="ctr">
            <a:normAutofit/>
          </a:bodyPr>
          <a:lstStyle/>
          <a:p>
            <a:pPr>
              <a:lnSpc>
                <a:spcPct val="90000"/>
              </a:lnSpc>
            </a:pPr>
            <a:r>
              <a:rPr lang="ja-JP" altLang="en-US" sz="3100"/>
              <a:t>国際オリンピック委員会（</a:t>
            </a:r>
            <a:r>
              <a:rPr lang="en-US" altLang="ja-JP" sz="3100"/>
              <a:t>IOC</a:t>
            </a:r>
            <a:r>
              <a:rPr lang="ja-JP" altLang="en-US" sz="3100"/>
              <a:t>）の設立</a:t>
            </a:r>
            <a:endParaRPr kumimoji="1" lang="en-US" altLang="ja-JP" sz="3100"/>
          </a:p>
        </p:txBody>
      </p:sp>
      <p:sp>
        <p:nvSpPr>
          <p:cNvPr id="4" name="コンテンツ プレースホルダー 3">
            <a:extLst>
              <a:ext uri="{FF2B5EF4-FFF2-40B4-BE49-F238E27FC236}">
                <a16:creationId xmlns:a16="http://schemas.microsoft.com/office/drawing/2014/main" id="{3D802324-86CD-D247-1E6F-98372CBC7ACB}"/>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8652509" y="3359338"/>
            <a:ext cx="2843711" cy="2862072"/>
          </a:xfrm>
        </p:spPr>
        <p:txBody>
          <a:bodyPr>
            <a:normAutofit/>
          </a:bodyPr>
          <a:lstStyle/>
          <a:p>
            <a:pPr marL="0" indent="0">
              <a:spcBef>
                <a:spcPts val="2500"/>
              </a:spcBef>
              <a:buNone/>
            </a:pPr>
            <a:endParaRPr lang="ja-JP" altLang="en-US" sz="1400" b="1"/>
          </a:p>
          <a:p>
            <a:pPr marL="0" lvl="1" indent="0">
              <a:buNone/>
            </a:pPr>
            <a:r>
              <a:rPr lang="ja-JP" altLang="en-US" sz="1400"/>
              <a:t>国際オリンピック委員会は、</a:t>
            </a:r>
            <a:r>
              <a:rPr lang="en-US" altLang="ja-JP" sz="1400"/>
              <a:t>1894</a:t>
            </a:r>
            <a:r>
              <a:rPr lang="ja-JP" altLang="en-US" sz="1400"/>
              <a:t>年に設立され、オリンピックを統括するための団体として認知されています。</a:t>
            </a:r>
            <a:r>
              <a:rPr lang="en-US" altLang="ja-JP" sz="1400"/>
              <a:t>IOC</a:t>
            </a:r>
            <a:r>
              <a:rPr lang="ja-JP" altLang="en-US" sz="1400"/>
              <a:t>は、オリンピックの品質を維持するための規則やルールの策定、国際的な競技者の参加など、オリンピック競技の総合的な発展を目指しています。</a:t>
            </a:r>
            <a:endParaRPr kumimoji="1" lang="ja-JP" altLang="en-US" sz="1400"/>
          </a:p>
        </p:txBody>
      </p:sp>
      <p:cxnSp>
        <p:nvCxnSpPr>
          <p:cNvPr id="16" name="Straight Connector 15">
            <a:extLst>
              <a:ext uri="{FF2B5EF4-FFF2-40B4-BE49-F238E27FC236}">
                <a16:creationId xmlns:a16="http://schemas.microsoft.com/office/drawing/2014/main" id="{511FC409-B3C2-4F68-865C-C5333D6F271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741170" y="1172935"/>
            <a:ext cx="2653318"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B810270D-76A7-44B3-9746-7EDF5788602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741170" y="3105667"/>
            <a:ext cx="265331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3201041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F64F9B95-9045-48D2-B9F3-2927E98F54A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0100" y="723900"/>
            <a:ext cx="10591800"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085AA86F-6A4D-4BCB-A045-D992CDC2959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0100" y="6142781"/>
            <a:ext cx="105918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useBgFill="1">
        <p:nvSpPr>
          <p:cNvPr id="11" name="Rectangle 10">
            <a:extLst>
              <a:ext uri="{FF2B5EF4-FFF2-40B4-BE49-F238E27FC236}">
                <a16:creationId xmlns:a16="http://schemas.microsoft.com/office/drawing/2014/main" id="{DEF92653-5D6D-47E6-8744-0DAF76E049C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sto MT"/>
              <a:ea typeface="+mn-ea"/>
              <a:cs typeface="+mn-cs"/>
            </a:endParaRPr>
          </a:p>
        </p:txBody>
      </p:sp>
      <p:sp>
        <p:nvSpPr>
          <p:cNvPr id="2" name="タイトル 1">
            <a:extLst>
              <a:ext uri="{FF2B5EF4-FFF2-40B4-BE49-F238E27FC236}">
                <a16:creationId xmlns:a16="http://schemas.microsoft.com/office/drawing/2014/main" id="{026C7ACA-7244-AB88-0A92-50EB2E534AAF}"/>
              </a:ext>
            </a:extLst>
          </p:cNvPr>
          <p:cNvSpPr>
            <a:spLocks noGrp="1"/>
          </p:cNvSpPr>
          <p:nvPr>
            <p:ph type="title"/>
          </p:nvPr>
        </p:nvSpPr>
        <p:spPr>
          <a:xfrm>
            <a:off x="695324" y="1145308"/>
            <a:ext cx="7600263" cy="4860947"/>
          </a:xfrm>
        </p:spPr>
        <p:txBody>
          <a:bodyPr vert="horz" lIns="91440" tIns="45720" rIns="91440" bIns="45720" rtlCol="0" anchor="b">
            <a:normAutofit/>
          </a:bodyPr>
          <a:lstStyle/>
          <a:p>
            <a:r>
              <a:rPr lang="ja-JP" altLang="en-US" sz="7600"/>
              <a:t>オリンピックの進化</a:t>
            </a:r>
            <a:endParaRPr kumimoji="1" lang="en-US" altLang="ja-JP" sz="7600"/>
          </a:p>
        </p:txBody>
      </p:sp>
      <p:cxnSp>
        <p:nvCxnSpPr>
          <p:cNvPr id="13" name="Straight Connector 12">
            <a:extLst>
              <a:ext uri="{FF2B5EF4-FFF2-40B4-BE49-F238E27FC236}">
                <a16:creationId xmlns:a16="http://schemas.microsoft.com/office/drawing/2014/main" id="{67CEFA70-4D11-644F-D4FB-AFFE8747ECC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0100" y="6142781"/>
            <a:ext cx="755420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8291550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wd">
                                    <p:tmPct val="15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F64F9B95-9045-48D2-B9F3-2927E98F54A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0100" y="723900"/>
            <a:ext cx="10591800"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085AA86F-6A4D-4BCB-A045-D992CDC2959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0100" y="6142781"/>
            <a:ext cx="105918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useBgFill="1">
        <p:nvSpPr>
          <p:cNvPr id="14" name="Rectangle 13">
            <a:extLst>
              <a:ext uri="{FF2B5EF4-FFF2-40B4-BE49-F238E27FC236}">
                <a16:creationId xmlns:a16="http://schemas.microsoft.com/office/drawing/2014/main" id="{E49D7415-2F11-44C2-B6AA-13A25B6814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コンテンツ プレースホルダー 4" descr="昼と夜の同じ視点から撮った街の風景。2 つの画像は、重ね合わせることで特殊効果を発揮するのに十分な距離で登録されます。もっとバンクーバー:">
            <a:extLst>
              <a:ext uri="{FF2B5EF4-FFF2-40B4-BE49-F238E27FC236}">
                <a16:creationId xmlns:a16="http://schemas.microsoft.com/office/drawing/2014/main" id="{F49D38C5-04A9-4D53-A1BA-0F43911B2B17}"/>
              </a:ext>
            </a:extLst>
          </p:cNvPr>
          <p:cNvPicPr>
            <a:picLocks noGrp="1" noChangeAspect="1"/>
          </p:cNvPicPr>
          <p:nvPr>
            <p:ph sz="half" idx="1"/>
          </p:nvPr>
        </p:nvPicPr>
        <p:blipFill>
          <a:blip r:embed="rId3"/>
          <a:srcRect l="47437" r="18631" b="-1"/>
          <a:stretch/>
        </p:blipFill>
        <p:spPr>
          <a:xfrm>
            <a:off x="20" y="10"/>
            <a:ext cx="6044164" cy="6857990"/>
          </a:xfrm>
          <a:prstGeom prst="rect">
            <a:avLst/>
          </a:prstGeom>
        </p:spPr>
      </p:pic>
      <p:sp>
        <p:nvSpPr>
          <p:cNvPr id="2" name="タイトル 1">
            <a:extLst>
              <a:ext uri="{FF2B5EF4-FFF2-40B4-BE49-F238E27FC236}">
                <a16:creationId xmlns:a16="http://schemas.microsoft.com/office/drawing/2014/main" id="{BE05E51E-8BC9-ADA1-2AF3-88A18303C485}"/>
              </a:ext>
            </a:extLst>
          </p:cNvPr>
          <p:cNvSpPr>
            <a:spLocks noGrp="1"/>
          </p:cNvSpPr>
          <p:nvPr>
            <p:ph type="title"/>
          </p:nvPr>
        </p:nvSpPr>
        <p:spPr>
          <a:xfrm>
            <a:off x="6696186" y="909637"/>
            <a:ext cx="4800600" cy="1307592"/>
          </a:xfrm>
        </p:spPr>
        <p:txBody>
          <a:bodyPr vert="horz" lIns="91440" tIns="45720" rIns="91440" bIns="45720" rtlCol="0" anchor="t">
            <a:normAutofit/>
          </a:bodyPr>
          <a:lstStyle/>
          <a:p>
            <a:pPr>
              <a:lnSpc>
                <a:spcPct val="90000"/>
              </a:lnSpc>
            </a:pPr>
            <a:r>
              <a:rPr lang="ja-JP" altLang="en-US"/>
              <a:t>開催地の多様化と成長</a:t>
            </a:r>
            <a:endParaRPr kumimoji="1" lang="en-US" altLang="ja-JP"/>
          </a:p>
        </p:txBody>
      </p:sp>
      <p:sp>
        <p:nvSpPr>
          <p:cNvPr id="4" name="コンテンツ プレースホルダー 3">
            <a:extLst>
              <a:ext uri="{FF2B5EF4-FFF2-40B4-BE49-F238E27FC236}">
                <a16:creationId xmlns:a16="http://schemas.microsoft.com/office/drawing/2014/main" id="{202B9327-36B1-F49C-141F-54F222CF7998}"/>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6696186" y="2221992"/>
            <a:ext cx="4800600" cy="3739896"/>
          </a:xfrm>
        </p:spPr>
        <p:txBody>
          <a:bodyPr>
            <a:normAutofit/>
          </a:bodyPr>
          <a:lstStyle/>
          <a:p>
            <a:pPr marL="0" indent="0">
              <a:spcBef>
                <a:spcPts val="2500"/>
              </a:spcBef>
              <a:buNone/>
            </a:pPr>
            <a:r>
              <a:rPr lang="ja-JP" altLang="en-US" sz="1400" b="1"/>
              <a:t>オリンピックの成長</a:t>
            </a:r>
          </a:p>
          <a:p>
            <a:pPr marL="0" lvl="1" indent="0">
              <a:buNone/>
            </a:pPr>
            <a:r>
              <a:rPr lang="ja-JP" altLang="en-US" sz="1400"/>
              <a:t>オリンピックは、ギリシャだけで開催されていた最初の大会から、現代のオリンピックは世界中で開催されるようになり、スポーツの祭典として大きく成長しました。</a:t>
            </a:r>
          </a:p>
          <a:p>
            <a:pPr marL="0" indent="0">
              <a:spcBef>
                <a:spcPts val="2500"/>
              </a:spcBef>
              <a:buNone/>
            </a:pPr>
            <a:r>
              <a:rPr lang="ja-JP" altLang="en-US" sz="1400" b="1"/>
              <a:t>開催地の多様化</a:t>
            </a:r>
          </a:p>
          <a:p>
            <a:pPr marL="0" lvl="1" indent="0">
              <a:buNone/>
            </a:pPr>
            <a:r>
              <a:rPr lang="ja-JP" altLang="en-US" sz="1400"/>
              <a:t>オリンピックの開催地は、多様化が進み、アジアや南米など、新しい地域で開催されるようになりました。これにより、多様な文化や風景を楽しむことができるようになり、国際的な交流が促進されました。</a:t>
            </a:r>
            <a:endParaRPr kumimoji="1" lang="ja-JP" altLang="en-US" sz="1400"/>
          </a:p>
        </p:txBody>
      </p:sp>
      <p:cxnSp>
        <p:nvCxnSpPr>
          <p:cNvPr id="16" name="Straight Connector 15">
            <a:extLst>
              <a:ext uri="{FF2B5EF4-FFF2-40B4-BE49-F238E27FC236}">
                <a16:creationId xmlns:a16="http://schemas.microsoft.com/office/drawing/2014/main" id="{511FC409-B3C2-4F68-865C-C5333D6F271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781300" y="723900"/>
            <a:ext cx="4610075"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B810270D-76A7-44B3-9746-7EDF5788602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781300" y="6142781"/>
            <a:ext cx="461007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082108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F64F9B95-9045-48D2-B9F3-2927E98F54A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0100" y="723900"/>
            <a:ext cx="10591800"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085AA86F-6A4D-4BCB-A045-D992CDC2959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0100" y="6142781"/>
            <a:ext cx="105918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useBgFill="1">
        <p:nvSpPr>
          <p:cNvPr id="14" name="Rectangle 13">
            <a:extLst>
              <a:ext uri="{FF2B5EF4-FFF2-40B4-BE49-F238E27FC236}">
                <a16:creationId xmlns:a16="http://schemas.microsoft.com/office/drawing/2014/main" id="{E49D7415-2F11-44C2-B6AA-13A25B6814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sto MT"/>
              <a:ea typeface="+mn-ea"/>
              <a:cs typeface="+mn-cs"/>
            </a:endParaRPr>
          </a:p>
        </p:txBody>
      </p:sp>
      <p:pic>
        <p:nvPicPr>
          <p:cNvPr id="5" name="コンテンツ プレースホルダー 4" descr="ドイツアルプスの冬の風景の中のそりNature">
            <a:extLst>
              <a:ext uri="{FF2B5EF4-FFF2-40B4-BE49-F238E27FC236}">
                <a16:creationId xmlns:a16="http://schemas.microsoft.com/office/drawing/2014/main" id="{544DEDE5-4B5D-4E6C-AA63-1E8E050CBB17}"/>
              </a:ext>
            </a:extLst>
          </p:cNvPr>
          <p:cNvPicPr>
            <a:picLocks noGrp="1" noChangeAspect="1"/>
          </p:cNvPicPr>
          <p:nvPr>
            <p:ph sz="half" idx="1"/>
          </p:nvPr>
        </p:nvPicPr>
        <p:blipFill>
          <a:blip r:embed="rId3"/>
          <a:srcRect r="21294" b="2"/>
          <a:stretch/>
        </p:blipFill>
        <p:spPr>
          <a:xfrm>
            <a:off x="-1" y="10"/>
            <a:ext cx="8056345" cy="6857990"/>
          </a:xfrm>
          <a:prstGeom prst="rect">
            <a:avLst/>
          </a:prstGeom>
        </p:spPr>
      </p:pic>
      <p:sp>
        <p:nvSpPr>
          <p:cNvPr id="2" name="タイトル 1">
            <a:extLst>
              <a:ext uri="{FF2B5EF4-FFF2-40B4-BE49-F238E27FC236}">
                <a16:creationId xmlns:a16="http://schemas.microsoft.com/office/drawing/2014/main" id="{961D9AC9-F090-0125-EF2D-098E0BE1C9A2}"/>
              </a:ext>
            </a:extLst>
          </p:cNvPr>
          <p:cNvSpPr>
            <a:spLocks noGrp="1"/>
          </p:cNvSpPr>
          <p:nvPr>
            <p:ph type="title"/>
          </p:nvPr>
        </p:nvSpPr>
        <p:spPr>
          <a:xfrm>
            <a:off x="8652507" y="1358671"/>
            <a:ext cx="2843711" cy="1493327"/>
          </a:xfrm>
        </p:spPr>
        <p:txBody>
          <a:bodyPr vert="horz" lIns="91440" tIns="45720" rIns="91440" bIns="45720" rtlCol="0" anchor="ctr">
            <a:normAutofit/>
          </a:bodyPr>
          <a:lstStyle/>
          <a:p>
            <a:r>
              <a:rPr lang="ja-JP" altLang="en-US" sz="3300"/>
              <a:t>冬季オリンピックの導入</a:t>
            </a:r>
            <a:endParaRPr kumimoji="1" lang="en-US" altLang="ja-JP" sz="3300"/>
          </a:p>
        </p:txBody>
      </p:sp>
      <p:sp>
        <p:nvSpPr>
          <p:cNvPr id="4" name="コンテンツ プレースホルダー 3">
            <a:extLst>
              <a:ext uri="{FF2B5EF4-FFF2-40B4-BE49-F238E27FC236}">
                <a16:creationId xmlns:a16="http://schemas.microsoft.com/office/drawing/2014/main" id="{5FF15F04-BC82-4613-70F3-DDF8D00BF3C5}"/>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8652509" y="3359338"/>
            <a:ext cx="2843711" cy="2862072"/>
          </a:xfrm>
        </p:spPr>
        <p:txBody>
          <a:bodyPr>
            <a:normAutofit/>
          </a:bodyPr>
          <a:lstStyle/>
          <a:p>
            <a:pPr marL="0" indent="0">
              <a:spcBef>
                <a:spcPts val="2500"/>
              </a:spcBef>
              <a:buNone/>
            </a:pPr>
            <a:endParaRPr lang="ja-JP" altLang="en-US" sz="1400" b="1"/>
          </a:p>
          <a:p>
            <a:pPr marL="0" lvl="1" indent="0">
              <a:buNone/>
            </a:pPr>
            <a:r>
              <a:rPr lang="ja-JP" altLang="en-US" sz="1400"/>
              <a:t>冬季オリンピックは、</a:t>
            </a:r>
            <a:r>
              <a:rPr lang="en-US" altLang="ja-JP" sz="1400"/>
              <a:t>1924</a:t>
            </a:r>
            <a:r>
              <a:rPr lang="ja-JP" altLang="en-US" sz="1400"/>
              <a:t>年にフランスのシャモニーで初めて開催されました。開始当初は夏季オリンピックと同じ開催地で行われていましたが、現在は別々の場所で開催されています。</a:t>
            </a:r>
            <a:endParaRPr kumimoji="1" lang="ja-JP" altLang="en-US" sz="1400"/>
          </a:p>
        </p:txBody>
      </p:sp>
      <p:cxnSp>
        <p:nvCxnSpPr>
          <p:cNvPr id="16" name="Straight Connector 15">
            <a:extLst>
              <a:ext uri="{FF2B5EF4-FFF2-40B4-BE49-F238E27FC236}">
                <a16:creationId xmlns:a16="http://schemas.microsoft.com/office/drawing/2014/main" id="{511FC409-B3C2-4F68-865C-C5333D6F271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741170" y="1172935"/>
            <a:ext cx="2653318"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B810270D-76A7-44B3-9746-7EDF5788602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741170" y="3105667"/>
            <a:ext cx="265331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3886747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F64F9B95-9045-48D2-B9F3-2927E98F54A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0100" y="723900"/>
            <a:ext cx="10591800"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085AA86F-6A4D-4BCB-A045-D992CDC2959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0100" y="6142781"/>
            <a:ext cx="105918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useBgFill="1">
        <p:nvSpPr>
          <p:cNvPr id="14" name="Rectangle 13">
            <a:extLst>
              <a:ext uri="{FF2B5EF4-FFF2-40B4-BE49-F238E27FC236}">
                <a16:creationId xmlns:a16="http://schemas.microsoft.com/office/drawing/2014/main" id="{660EB578-C970-4186-B93C-45851BBC6E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コンテンツ プレースホルダー 4" descr="サイクリングレース">
            <a:extLst>
              <a:ext uri="{FF2B5EF4-FFF2-40B4-BE49-F238E27FC236}">
                <a16:creationId xmlns:a16="http://schemas.microsoft.com/office/drawing/2014/main" id="{8B6E99E8-029A-4A5F-84D3-9F955BE33E78}"/>
              </a:ext>
            </a:extLst>
          </p:cNvPr>
          <p:cNvPicPr>
            <a:picLocks noGrp="1" noChangeAspect="1"/>
          </p:cNvPicPr>
          <p:nvPr>
            <p:ph sz="half" idx="1"/>
          </p:nvPr>
        </p:nvPicPr>
        <p:blipFill>
          <a:blip r:embed="rId3"/>
          <a:srcRect l="39390" r="19778" b="2"/>
          <a:stretch/>
        </p:blipFill>
        <p:spPr>
          <a:xfrm>
            <a:off x="20" y="-17929"/>
            <a:ext cx="4206220" cy="6875929"/>
          </a:xfrm>
          <a:prstGeom prst="rect">
            <a:avLst/>
          </a:prstGeom>
        </p:spPr>
      </p:pic>
      <p:sp>
        <p:nvSpPr>
          <p:cNvPr id="2" name="タイトル 1">
            <a:extLst>
              <a:ext uri="{FF2B5EF4-FFF2-40B4-BE49-F238E27FC236}">
                <a16:creationId xmlns:a16="http://schemas.microsoft.com/office/drawing/2014/main" id="{2673BAB1-21BD-E504-F3B2-60BD6E538792}"/>
              </a:ext>
            </a:extLst>
          </p:cNvPr>
          <p:cNvSpPr>
            <a:spLocks noGrp="1"/>
          </p:cNvSpPr>
          <p:nvPr>
            <p:ph type="title"/>
          </p:nvPr>
        </p:nvSpPr>
        <p:spPr>
          <a:xfrm>
            <a:off x="4866968" y="914400"/>
            <a:ext cx="6627924" cy="1307592"/>
          </a:xfrm>
        </p:spPr>
        <p:txBody>
          <a:bodyPr vert="horz" lIns="91440" tIns="45720" rIns="91440" bIns="45720" rtlCol="0" anchor="t">
            <a:normAutofit/>
          </a:bodyPr>
          <a:lstStyle/>
          <a:p>
            <a:pPr>
              <a:lnSpc>
                <a:spcPct val="90000"/>
              </a:lnSpc>
            </a:pPr>
            <a:r>
              <a:rPr lang="ja-JP" altLang="en-US"/>
              <a:t>パラリンピックとその他の派生大会</a:t>
            </a:r>
            <a:endParaRPr kumimoji="1" lang="en-US" altLang="ja-JP"/>
          </a:p>
        </p:txBody>
      </p:sp>
      <p:sp>
        <p:nvSpPr>
          <p:cNvPr id="4" name="コンテンツ プレースホルダー 3">
            <a:extLst>
              <a:ext uri="{FF2B5EF4-FFF2-40B4-BE49-F238E27FC236}">
                <a16:creationId xmlns:a16="http://schemas.microsoft.com/office/drawing/2014/main" id="{828F333E-B821-899C-1E6A-EA66F5F29663}"/>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4866968" y="2221992"/>
            <a:ext cx="6627924" cy="3739896"/>
          </a:xfrm>
        </p:spPr>
        <p:txBody>
          <a:bodyPr>
            <a:normAutofit/>
          </a:bodyPr>
          <a:lstStyle/>
          <a:p>
            <a:pPr marL="0" indent="0">
              <a:spcBef>
                <a:spcPts val="2500"/>
              </a:spcBef>
              <a:buNone/>
            </a:pPr>
            <a:r>
              <a:rPr lang="ja-JP" altLang="en-US" sz="1400" b="1"/>
              <a:t>パラリンピック</a:t>
            </a:r>
          </a:p>
          <a:p>
            <a:pPr marL="0" lvl="1" indent="0">
              <a:buNone/>
            </a:pPr>
            <a:r>
              <a:rPr lang="ja-JP" altLang="en-US" sz="1400"/>
              <a:t>パラリンピックは、障害を持つアスリートのためのオリンピックであり、夏季・冬季の両方があります。障害の種類に応じて、車いすバスケットボール、車いすテニス、視覚障害者の陸上競技、聴覚障害者の水泳など、多様な競技があります。</a:t>
            </a:r>
          </a:p>
          <a:p>
            <a:pPr marL="0" indent="0">
              <a:spcBef>
                <a:spcPts val="2500"/>
              </a:spcBef>
              <a:buNone/>
            </a:pPr>
            <a:r>
              <a:rPr lang="ja-JP" altLang="en-US" sz="1400" b="1"/>
              <a:t>世界ジュニアオリンピック</a:t>
            </a:r>
          </a:p>
          <a:p>
            <a:pPr marL="0" lvl="1" indent="0">
              <a:buNone/>
            </a:pPr>
            <a:r>
              <a:rPr lang="ja-JP" altLang="en-US" sz="1400"/>
              <a:t>世界ジュニアオリンピックは、若いアスリートたちが参加するオリンピックです。オリンピックと同じように、夏季・冬季の両方の大会の競技があります。</a:t>
            </a:r>
          </a:p>
          <a:p>
            <a:pPr marL="0" indent="0">
              <a:spcBef>
                <a:spcPts val="2500"/>
              </a:spcBef>
              <a:buNone/>
            </a:pPr>
            <a:r>
              <a:rPr lang="ja-JP" altLang="en-US" sz="1400" b="1"/>
              <a:t>オリンピック博覧会</a:t>
            </a:r>
          </a:p>
          <a:p>
            <a:pPr marL="0" lvl="1" indent="0">
              <a:buNone/>
            </a:pPr>
            <a:r>
              <a:rPr lang="ja-JP" altLang="en-US" sz="1400"/>
              <a:t>オリンピック博覧会は、オリンピックの歴史や文化、競技などをテーマにした展示会です。オリンピックの開催地である市や国で開催されることが多く、様々な展示物やアクティビティがあります。</a:t>
            </a:r>
            <a:endParaRPr kumimoji="1" lang="ja-JP" altLang="en-US" sz="1400"/>
          </a:p>
        </p:txBody>
      </p:sp>
      <p:cxnSp>
        <p:nvCxnSpPr>
          <p:cNvPr id="16" name="Straight Connector 15">
            <a:extLst>
              <a:ext uri="{FF2B5EF4-FFF2-40B4-BE49-F238E27FC236}">
                <a16:creationId xmlns:a16="http://schemas.microsoft.com/office/drawing/2014/main" id="{CDF57B02-07BB-407B-BB36-06D9C64A673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917665" y="722376"/>
            <a:ext cx="6476356"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C6855964-C920-48EB-8804-74291211C8A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917665" y="6144768"/>
            <a:ext cx="647635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4817658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F64F9B95-9045-48D2-B9F3-2927E98F54A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0100" y="723900"/>
            <a:ext cx="10591800"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085AA86F-6A4D-4BCB-A045-D992CDC2959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0100" y="6142781"/>
            <a:ext cx="105918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useBgFill="1">
        <p:nvSpPr>
          <p:cNvPr id="11" name="Rectangle 10">
            <a:extLst>
              <a:ext uri="{FF2B5EF4-FFF2-40B4-BE49-F238E27FC236}">
                <a16:creationId xmlns:a16="http://schemas.microsoft.com/office/drawing/2014/main" id="{DEF92653-5D6D-47E6-8744-0DAF76E049C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sto MT"/>
              <a:ea typeface="+mn-ea"/>
              <a:cs typeface="+mn-cs"/>
            </a:endParaRPr>
          </a:p>
        </p:txBody>
      </p:sp>
      <p:sp>
        <p:nvSpPr>
          <p:cNvPr id="2" name="タイトル 1">
            <a:extLst>
              <a:ext uri="{FF2B5EF4-FFF2-40B4-BE49-F238E27FC236}">
                <a16:creationId xmlns:a16="http://schemas.microsoft.com/office/drawing/2014/main" id="{B5E1D362-0E6E-728D-9FAF-9D64FCA89689}"/>
              </a:ext>
            </a:extLst>
          </p:cNvPr>
          <p:cNvSpPr>
            <a:spLocks noGrp="1"/>
          </p:cNvSpPr>
          <p:nvPr>
            <p:ph type="title"/>
          </p:nvPr>
        </p:nvSpPr>
        <p:spPr>
          <a:xfrm>
            <a:off x="695324" y="1145308"/>
            <a:ext cx="7600263" cy="4860947"/>
          </a:xfrm>
        </p:spPr>
        <p:txBody>
          <a:bodyPr vert="horz" lIns="91440" tIns="45720" rIns="91440" bIns="45720" rtlCol="0" anchor="b">
            <a:normAutofit/>
          </a:bodyPr>
          <a:lstStyle/>
          <a:p>
            <a:r>
              <a:rPr lang="ja-JP" altLang="en-US" sz="7600"/>
              <a:t>夏季オリンピックの種目</a:t>
            </a:r>
            <a:endParaRPr kumimoji="1" lang="en-US" altLang="ja-JP" sz="7600"/>
          </a:p>
        </p:txBody>
      </p:sp>
      <p:cxnSp>
        <p:nvCxnSpPr>
          <p:cNvPr id="13" name="Straight Connector 12">
            <a:extLst>
              <a:ext uri="{FF2B5EF4-FFF2-40B4-BE49-F238E27FC236}">
                <a16:creationId xmlns:a16="http://schemas.microsoft.com/office/drawing/2014/main" id="{67CEFA70-4D11-644F-D4FB-AFFE8747ECC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0100" y="6142781"/>
            <a:ext cx="755420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4359489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F64F9B95-9045-48D2-B9F3-2927E98F54A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0100" y="723900"/>
            <a:ext cx="10591800"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085AA86F-6A4D-4BCB-A045-D992CDC2959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0100" y="6142781"/>
            <a:ext cx="105918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useBgFill="1">
        <p:nvSpPr>
          <p:cNvPr id="14" name="Rectangle 13">
            <a:extLst>
              <a:ext uri="{FF2B5EF4-FFF2-40B4-BE49-F238E27FC236}">
                <a16:creationId xmlns:a16="http://schemas.microsoft.com/office/drawing/2014/main" id="{E49D7415-2F11-44C2-B6AA-13A25B6814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sto MT"/>
              <a:ea typeface="+mn-ea"/>
              <a:cs typeface="+mn-cs"/>
            </a:endParaRPr>
          </a:p>
        </p:txBody>
      </p:sp>
      <p:pic>
        <p:nvPicPr>
          <p:cNvPr id="5" name="コンテンツ プレースホルダー 4" descr="progresshttp://www.twodozendesign.info/i/1.png でのレスリングの試合">
            <a:extLst>
              <a:ext uri="{FF2B5EF4-FFF2-40B4-BE49-F238E27FC236}">
                <a16:creationId xmlns:a16="http://schemas.microsoft.com/office/drawing/2014/main" id="{4F6586A6-F66E-427A-A981-012B6FD9588B}"/>
              </a:ext>
            </a:extLst>
          </p:cNvPr>
          <p:cNvPicPr>
            <a:picLocks noGrp="1" noChangeAspect="1"/>
          </p:cNvPicPr>
          <p:nvPr>
            <p:ph sz="half" idx="1"/>
          </p:nvPr>
        </p:nvPicPr>
        <p:blipFill>
          <a:blip r:embed="rId3"/>
          <a:srcRect t="21084" b="13795"/>
          <a:stretch/>
        </p:blipFill>
        <p:spPr>
          <a:xfrm>
            <a:off x="-1" y="10"/>
            <a:ext cx="8056345" cy="6857990"/>
          </a:xfrm>
          <a:prstGeom prst="rect">
            <a:avLst/>
          </a:prstGeom>
        </p:spPr>
      </p:pic>
      <p:sp>
        <p:nvSpPr>
          <p:cNvPr id="2" name="タイトル 1">
            <a:extLst>
              <a:ext uri="{FF2B5EF4-FFF2-40B4-BE49-F238E27FC236}">
                <a16:creationId xmlns:a16="http://schemas.microsoft.com/office/drawing/2014/main" id="{876CF0EE-A965-73B0-C098-017EF481E732}"/>
              </a:ext>
            </a:extLst>
          </p:cNvPr>
          <p:cNvSpPr>
            <a:spLocks noGrp="1"/>
          </p:cNvSpPr>
          <p:nvPr>
            <p:ph type="title"/>
          </p:nvPr>
        </p:nvSpPr>
        <p:spPr>
          <a:xfrm>
            <a:off x="8652507" y="1358671"/>
            <a:ext cx="2843711" cy="1493327"/>
          </a:xfrm>
        </p:spPr>
        <p:txBody>
          <a:bodyPr vert="horz" lIns="91440" tIns="45720" rIns="91440" bIns="45720" rtlCol="0" anchor="ctr">
            <a:normAutofit/>
          </a:bodyPr>
          <a:lstStyle/>
          <a:p>
            <a:r>
              <a:rPr lang="ja-JP" altLang="en-US" sz="3600"/>
              <a:t>伝統的な競技</a:t>
            </a:r>
            <a:endParaRPr kumimoji="1" lang="en-US" altLang="ja-JP" sz="3600"/>
          </a:p>
        </p:txBody>
      </p:sp>
      <p:sp>
        <p:nvSpPr>
          <p:cNvPr id="4" name="コンテンツ プレースホルダー 3">
            <a:extLst>
              <a:ext uri="{FF2B5EF4-FFF2-40B4-BE49-F238E27FC236}">
                <a16:creationId xmlns:a16="http://schemas.microsoft.com/office/drawing/2014/main" id="{6D7FD292-CC8C-195C-E166-90338C693A53}"/>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8652509" y="3359338"/>
            <a:ext cx="2843711" cy="2862072"/>
          </a:xfrm>
        </p:spPr>
        <p:txBody>
          <a:bodyPr>
            <a:normAutofit/>
          </a:bodyPr>
          <a:lstStyle/>
          <a:p>
            <a:pPr marL="0" indent="0">
              <a:spcBef>
                <a:spcPts val="2500"/>
              </a:spcBef>
              <a:buNone/>
            </a:pPr>
            <a:endParaRPr lang="ja-JP" altLang="en-US" sz="1400" b="1"/>
          </a:p>
          <a:p>
            <a:pPr marL="0" lvl="1" indent="0">
              <a:buNone/>
            </a:pPr>
            <a:r>
              <a:rPr lang="ja-JP" altLang="en-US" sz="1400"/>
              <a:t>陸上競技、水泳、柔道、体操など、オリンピックで続いている伝統的な競技は、フォーマットやルールが変更されることがあるものの、人気があり続いています。</a:t>
            </a:r>
            <a:endParaRPr kumimoji="1" lang="ja-JP" altLang="en-US" sz="1400"/>
          </a:p>
        </p:txBody>
      </p:sp>
      <p:cxnSp>
        <p:nvCxnSpPr>
          <p:cNvPr id="16" name="Straight Connector 15">
            <a:extLst>
              <a:ext uri="{FF2B5EF4-FFF2-40B4-BE49-F238E27FC236}">
                <a16:creationId xmlns:a16="http://schemas.microsoft.com/office/drawing/2014/main" id="{511FC409-B3C2-4F68-865C-C5333D6F271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741170" y="1172935"/>
            <a:ext cx="2653318"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B810270D-76A7-44B3-9746-7EDF5788602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741170" y="3105667"/>
            <a:ext cx="265331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0046423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F64F9B95-9045-48D2-B9F3-2927E98F54A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0100" y="723900"/>
            <a:ext cx="10591800"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085AA86F-6A4D-4BCB-A045-D992CDC2959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0100" y="6142781"/>
            <a:ext cx="105918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useBgFill="1">
        <p:nvSpPr>
          <p:cNvPr id="14" name="Rectangle 13">
            <a:extLst>
              <a:ext uri="{FF2B5EF4-FFF2-40B4-BE49-F238E27FC236}">
                <a16:creationId xmlns:a16="http://schemas.microsoft.com/office/drawing/2014/main" id="{E49D7415-2F11-44C2-B6AA-13A25B6814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sto MT"/>
              <a:ea typeface="+mn-ea"/>
              <a:cs typeface="+mn-cs"/>
            </a:endParaRPr>
          </a:p>
        </p:txBody>
      </p:sp>
      <p:pic>
        <p:nvPicPr>
          <p:cNvPr id="5" name="コンテンツ プレースホルダー 4" descr="レスラーレスリング">
            <a:extLst>
              <a:ext uri="{FF2B5EF4-FFF2-40B4-BE49-F238E27FC236}">
                <a16:creationId xmlns:a16="http://schemas.microsoft.com/office/drawing/2014/main" id="{1DC3A340-5E67-45F6-8F5D-B0ACD1F5BE9F}"/>
              </a:ext>
            </a:extLst>
          </p:cNvPr>
          <p:cNvPicPr>
            <a:picLocks noGrp="1" noChangeAspect="1"/>
          </p:cNvPicPr>
          <p:nvPr>
            <p:ph sz="half" idx="1"/>
          </p:nvPr>
        </p:nvPicPr>
        <p:blipFill>
          <a:blip r:embed="rId3"/>
          <a:srcRect r="1" b="5940"/>
          <a:stretch/>
        </p:blipFill>
        <p:spPr>
          <a:xfrm>
            <a:off x="-1" y="10"/>
            <a:ext cx="8056345" cy="6857990"/>
          </a:xfrm>
          <a:prstGeom prst="rect">
            <a:avLst/>
          </a:prstGeom>
        </p:spPr>
      </p:pic>
      <p:sp>
        <p:nvSpPr>
          <p:cNvPr id="2" name="タイトル 1">
            <a:extLst>
              <a:ext uri="{FF2B5EF4-FFF2-40B4-BE49-F238E27FC236}">
                <a16:creationId xmlns:a16="http://schemas.microsoft.com/office/drawing/2014/main" id="{93BFE757-55A9-C9E5-965F-84478D0872D7}"/>
              </a:ext>
            </a:extLst>
          </p:cNvPr>
          <p:cNvSpPr>
            <a:spLocks noGrp="1"/>
          </p:cNvSpPr>
          <p:nvPr>
            <p:ph type="title"/>
          </p:nvPr>
        </p:nvSpPr>
        <p:spPr>
          <a:xfrm>
            <a:off x="8652507" y="1358671"/>
            <a:ext cx="2843711" cy="1493327"/>
          </a:xfrm>
        </p:spPr>
        <p:txBody>
          <a:bodyPr vert="horz" lIns="91440" tIns="45720" rIns="91440" bIns="45720" rtlCol="0" anchor="ctr">
            <a:normAutofit/>
          </a:bodyPr>
          <a:lstStyle/>
          <a:p>
            <a:r>
              <a:rPr lang="ja-JP" altLang="en-US" sz="3600"/>
              <a:t>追加された新しい競技</a:t>
            </a:r>
            <a:endParaRPr kumimoji="1" lang="en-US" altLang="ja-JP" sz="3600"/>
          </a:p>
        </p:txBody>
      </p:sp>
      <p:sp>
        <p:nvSpPr>
          <p:cNvPr id="4" name="コンテンツ プレースホルダー 3">
            <a:extLst>
              <a:ext uri="{FF2B5EF4-FFF2-40B4-BE49-F238E27FC236}">
                <a16:creationId xmlns:a16="http://schemas.microsoft.com/office/drawing/2014/main" id="{CAC7FC11-3ADF-2389-6B26-B69EC9E584AF}"/>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8652509" y="3359338"/>
            <a:ext cx="2843711" cy="2862072"/>
          </a:xfrm>
        </p:spPr>
        <p:txBody>
          <a:bodyPr>
            <a:normAutofit/>
          </a:bodyPr>
          <a:lstStyle/>
          <a:p>
            <a:pPr marL="0" indent="0">
              <a:spcBef>
                <a:spcPts val="2500"/>
              </a:spcBef>
              <a:buNone/>
            </a:pPr>
            <a:endParaRPr lang="ja-JP" altLang="en-US" sz="1400" b="1"/>
          </a:p>
          <a:p>
            <a:pPr marL="0" lvl="1" indent="0">
              <a:buNone/>
            </a:pPr>
            <a:r>
              <a:rPr lang="ja-JP" altLang="en-US" sz="1400"/>
              <a:t>新しい競技の追加により、オリンピックはより多様なスポーツイベントになっています。近年追加された競技には、サーフィン、スポーツクライミング、</a:t>
            </a:r>
            <a:r>
              <a:rPr lang="en-US" altLang="ja-JP" sz="1400"/>
              <a:t>BMX</a:t>
            </a:r>
            <a:r>
              <a:rPr lang="ja-JP" altLang="en-US" sz="1400"/>
              <a:t>フリースタイルなどがあります。</a:t>
            </a:r>
            <a:endParaRPr kumimoji="1" lang="ja-JP" altLang="en-US" sz="1400"/>
          </a:p>
        </p:txBody>
      </p:sp>
      <p:cxnSp>
        <p:nvCxnSpPr>
          <p:cNvPr id="16" name="Straight Connector 15">
            <a:extLst>
              <a:ext uri="{FF2B5EF4-FFF2-40B4-BE49-F238E27FC236}">
                <a16:creationId xmlns:a16="http://schemas.microsoft.com/office/drawing/2014/main" id="{511FC409-B3C2-4F68-865C-C5333D6F271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741170" y="1172935"/>
            <a:ext cx="2653318"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B810270D-76A7-44B3-9746-7EDF5788602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741170" y="3105667"/>
            <a:ext cx="265331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331909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F64F9B95-9045-48D2-B9F3-2927E98F54A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0100" y="723900"/>
            <a:ext cx="10591800"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085AA86F-6A4D-4BCB-A045-D992CDC2959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0100" y="6142781"/>
            <a:ext cx="105918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useBgFill="1">
        <p:nvSpPr>
          <p:cNvPr id="14" name="Rectangle 13">
            <a:extLst>
              <a:ext uri="{FF2B5EF4-FFF2-40B4-BE49-F238E27FC236}">
                <a16:creationId xmlns:a16="http://schemas.microsoft.com/office/drawing/2014/main" id="{660EB578-C970-4186-B93C-45851BBC6E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コンテンツ プレースホルダー 4" descr="競争の準備ができているスイミングレーンマーカー付きの空のスイミングプール。covid-19のパンデミック-流行のため閉鎖されました。">
            <a:extLst>
              <a:ext uri="{FF2B5EF4-FFF2-40B4-BE49-F238E27FC236}">
                <a16:creationId xmlns:a16="http://schemas.microsoft.com/office/drawing/2014/main" id="{CBAEB7A5-E6E5-43C0-A66D-EAC7A1025249}"/>
              </a:ext>
            </a:extLst>
          </p:cNvPr>
          <p:cNvPicPr>
            <a:picLocks noGrp="1" noChangeAspect="1"/>
          </p:cNvPicPr>
          <p:nvPr>
            <p:ph sz="half" idx="1"/>
          </p:nvPr>
        </p:nvPicPr>
        <p:blipFill>
          <a:blip r:embed="rId3"/>
          <a:srcRect l="27213" r="31954" b="2"/>
          <a:stretch/>
        </p:blipFill>
        <p:spPr>
          <a:xfrm>
            <a:off x="20" y="-17929"/>
            <a:ext cx="4206220" cy="6875929"/>
          </a:xfrm>
          <a:prstGeom prst="rect">
            <a:avLst/>
          </a:prstGeom>
        </p:spPr>
      </p:pic>
      <p:sp>
        <p:nvSpPr>
          <p:cNvPr id="2" name="タイトル 1">
            <a:extLst>
              <a:ext uri="{FF2B5EF4-FFF2-40B4-BE49-F238E27FC236}">
                <a16:creationId xmlns:a16="http://schemas.microsoft.com/office/drawing/2014/main" id="{F3B5E95A-4CB1-58DB-157C-6E14625CC1C8}"/>
              </a:ext>
            </a:extLst>
          </p:cNvPr>
          <p:cNvSpPr>
            <a:spLocks noGrp="1"/>
          </p:cNvSpPr>
          <p:nvPr>
            <p:ph type="title"/>
          </p:nvPr>
        </p:nvSpPr>
        <p:spPr>
          <a:xfrm>
            <a:off x="4866968" y="914400"/>
            <a:ext cx="6627924" cy="1307592"/>
          </a:xfrm>
        </p:spPr>
        <p:txBody>
          <a:bodyPr vert="horz" lIns="91440" tIns="45720" rIns="91440" bIns="45720" rtlCol="0" anchor="t">
            <a:normAutofit/>
          </a:bodyPr>
          <a:lstStyle/>
          <a:p>
            <a:pPr>
              <a:lnSpc>
                <a:spcPct val="90000"/>
              </a:lnSpc>
            </a:pPr>
            <a:r>
              <a:rPr lang="ja-JP" altLang="en-US"/>
              <a:t>競技のルールとフォーマット</a:t>
            </a:r>
            <a:endParaRPr kumimoji="1" lang="en-US" altLang="ja-JP"/>
          </a:p>
        </p:txBody>
      </p:sp>
      <p:sp>
        <p:nvSpPr>
          <p:cNvPr id="4" name="コンテンツ プレースホルダー 3">
            <a:extLst>
              <a:ext uri="{FF2B5EF4-FFF2-40B4-BE49-F238E27FC236}">
                <a16:creationId xmlns:a16="http://schemas.microsoft.com/office/drawing/2014/main" id="{344F2370-86F0-15A0-1DF7-A50EE25BCEA3}"/>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4866968" y="2221992"/>
            <a:ext cx="6627924" cy="3739896"/>
          </a:xfrm>
        </p:spPr>
        <p:txBody>
          <a:bodyPr>
            <a:normAutofit/>
          </a:bodyPr>
          <a:lstStyle/>
          <a:p>
            <a:pPr marL="0" indent="0">
              <a:spcBef>
                <a:spcPts val="2500"/>
              </a:spcBef>
              <a:buNone/>
            </a:pPr>
            <a:r>
              <a:rPr lang="ja-JP" altLang="en-US" sz="1400" b="1"/>
              <a:t>ルールとフォーマット</a:t>
            </a:r>
          </a:p>
          <a:p>
            <a:pPr marL="0" lvl="1" indent="0">
              <a:buNone/>
            </a:pPr>
            <a:r>
              <a:rPr lang="ja-JP" altLang="en-US" sz="1400"/>
              <a:t>オリンピック競技のルールやフォーマットは、競技の公正性と安全性を確保するために非常に厳密に管理されています。各競技には、特有のルールやフォーマットがあり、選手はそれに従って競技しなければなりません。</a:t>
            </a:r>
          </a:p>
          <a:p>
            <a:pPr marL="0" indent="0">
              <a:spcBef>
                <a:spcPts val="2500"/>
              </a:spcBef>
              <a:buNone/>
            </a:pPr>
            <a:r>
              <a:rPr lang="ja-JP" altLang="en-US" sz="1400" b="1"/>
              <a:t>体操</a:t>
            </a:r>
          </a:p>
          <a:p>
            <a:pPr marL="0" lvl="1" indent="0">
              <a:buNone/>
            </a:pPr>
            <a:r>
              <a:rPr lang="ja-JP" altLang="en-US" sz="1400"/>
              <a:t>体操は、競技中に特定の動きやポーズを実行する方法が厳密に決められています。選手は、決められたフォームと技術で競技しなければならず、審判によって評価されます。</a:t>
            </a:r>
          </a:p>
          <a:p>
            <a:pPr marL="0" indent="0">
              <a:spcBef>
                <a:spcPts val="2500"/>
              </a:spcBef>
              <a:buNone/>
            </a:pPr>
            <a:r>
              <a:rPr lang="ja-JP" altLang="en-US" sz="1400" b="1"/>
              <a:t>水泳</a:t>
            </a:r>
          </a:p>
          <a:p>
            <a:pPr marL="0" lvl="1" indent="0">
              <a:buNone/>
            </a:pPr>
            <a:r>
              <a:rPr lang="ja-JP" altLang="en-US" sz="1400"/>
              <a:t>水泳には、スタートを始めとする競技フォーマットに特定のルールがあります。例えば、スタート時にプールから離れることは禁止されており、選手は指定された距離を泳ぐ必要があります。</a:t>
            </a:r>
            <a:endParaRPr kumimoji="1" lang="ja-JP" altLang="en-US" sz="1400"/>
          </a:p>
        </p:txBody>
      </p:sp>
      <p:cxnSp>
        <p:nvCxnSpPr>
          <p:cNvPr id="16" name="Straight Connector 15">
            <a:extLst>
              <a:ext uri="{FF2B5EF4-FFF2-40B4-BE49-F238E27FC236}">
                <a16:creationId xmlns:a16="http://schemas.microsoft.com/office/drawing/2014/main" id="{CDF57B02-07BB-407B-BB36-06D9C64A673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917665" y="722376"/>
            <a:ext cx="6476356"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C6855964-C920-48EB-8804-74291211C8A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917665" y="6144768"/>
            <a:ext cx="647635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3443721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F64F9B95-9045-48D2-B9F3-2927E98F54A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0100" y="723900"/>
            <a:ext cx="10591800"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085AA86F-6A4D-4BCB-A045-D992CDC2959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0100" y="6142781"/>
            <a:ext cx="105918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useBgFill="1">
        <p:nvSpPr>
          <p:cNvPr id="14" name="Rectangle 13">
            <a:extLst>
              <a:ext uri="{FF2B5EF4-FFF2-40B4-BE49-F238E27FC236}">
                <a16:creationId xmlns:a16="http://schemas.microsoft.com/office/drawing/2014/main" id="{E49D7415-2F11-44C2-B6AA-13A25B6814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コンテンツ プレースホルダー 4" descr="スポーツレースの女性アスリートのハードル。アクションは、人々でいっぱいの漂白剤でいっぱいのプロスポーツアリーナで行われます。アリーナとその上の人々は3Dで作られ、アニメーション化されています。">
            <a:extLst>
              <a:ext uri="{FF2B5EF4-FFF2-40B4-BE49-F238E27FC236}">
                <a16:creationId xmlns:a16="http://schemas.microsoft.com/office/drawing/2014/main" id="{BFF56927-87C4-43A3-8D40-E147594D29DC}"/>
              </a:ext>
            </a:extLst>
          </p:cNvPr>
          <p:cNvPicPr>
            <a:picLocks noGrp="1" noChangeAspect="1"/>
          </p:cNvPicPr>
          <p:nvPr>
            <p:ph sz="half" idx="1"/>
          </p:nvPr>
        </p:nvPicPr>
        <p:blipFill>
          <a:blip r:embed="rId3"/>
          <a:srcRect l="37692" r="30950" b="-1"/>
          <a:stretch/>
        </p:blipFill>
        <p:spPr>
          <a:xfrm>
            <a:off x="8115300" y="10"/>
            <a:ext cx="4076700" cy="6857990"/>
          </a:xfrm>
          <a:prstGeom prst="rect">
            <a:avLst/>
          </a:prstGeom>
        </p:spPr>
      </p:pic>
      <p:sp>
        <p:nvSpPr>
          <p:cNvPr id="2" name="タイトル 1">
            <a:extLst>
              <a:ext uri="{FF2B5EF4-FFF2-40B4-BE49-F238E27FC236}">
                <a16:creationId xmlns:a16="http://schemas.microsoft.com/office/drawing/2014/main" id="{5C213C3C-AE0C-1448-3E73-F6413075ED8C}"/>
              </a:ext>
            </a:extLst>
          </p:cNvPr>
          <p:cNvSpPr>
            <a:spLocks noGrp="1"/>
          </p:cNvSpPr>
          <p:nvPr>
            <p:ph type="title"/>
          </p:nvPr>
        </p:nvSpPr>
        <p:spPr>
          <a:xfrm>
            <a:off x="704088" y="914401"/>
            <a:ext cx="6766560" cy="1307592"/>
          </a:xfrm>
        </p:spPr>
        <p:txBody>
          <a:bodyPr vert="horz" lIns="91440" tIns="45720" rIns="91440" bIns="45720" rtlCol="0" anchor="t">
            <a:normAutofit/>
          </a:bodyPr>
          <a:lstStyle/>
          <a:p>
            <a:r>
              <a:rPr lang="ja-JP" altLang="en-US"/>
              <a:t>オリンピックの歴史と進化</a:t>
            </a:r>
            <a:endParaRPr kumimoji="1" lang="en-US" altLang="ja-JP"/>
          </a:p>
        </p:txBody>
      </p:sp>
      <p:sp>
        <p:nvSpPr>
          <p:cNvPr id="4" name="コンテンツ プレースホルダー 3">
            <a:extLst>
              <a:ext uri="{FF2B5EF4-FFF2-40B4-BE49-F238E27FC236}">
                <a16:creationId xmlns:a16="http://schemas.microsoft.com/office/drawing/2014/main" id="{433BE777-8235-2D69-1BE6-B9AC5E9825E9}"/>
              </a:ext>
            </a:extLst>
          </p:cNvPr>
          <p:cNvSpPr>
            <a:spLocks noGrp="1"/>
          </p:cNvSpPr>
          <p:nvPr>
            <p:ph sz="half" idx="2"/>
          </p:nvPr>
        </p:nvSpPr>
        <p:spPr>
          <a:xfrm>
            <a:off x="704088" y="2221994"/>
            <a:ext cx="6766560" cy="3739896"/>
          </a:xfrm>
        </p:spPr>
        <p:txBody>
          <a:bodyPr vert="horz" lIns="91440" tIns="45720" rIns="91440" bIns="45720" rtlCol="0">
            <a:normAutofit/>
          </a:bodyPr>
          <a:lstStyle/>
          <a:p>
            <a:r>
              <a:rPr lang="ja-JP" altLang="en-US"/>
              <a:t>古代オリンピックの起源</a:t>
            </a:r>
          </a:p>
          <a:p>
            <a:r>
              <a:rPr lang="ja-JP" altLang="en-US"/>
              <a:t>古代オリンピックの終焉</a:t>
            </a:r>
          </a:p>
          <a:p>
            <a:r>
              <a:rPr lang="ja-JP" altLang="en-US"/>
              <a:t>近代オリンピックの復活</a:t>
            </a:r>
          </a:p>
          <a:p>
            <a:r>
              <a:rPr lang="ja-JP" altLang="en-US"/>
              <a:t>オリンピックの進化</a:t>
            </a:r>
          </a:p>
          <a:p>
            <a:r>
              <a:rPr lang="ja-JP" altLang="en-US"/>
              <a:t>夏季オリンピックの種目</a:t>
            </a:r>
          </a:p>
          <a:p>
            <a:r>
              <a:rPr lang="ja-JP" altLang="en-US"/>
              <a:t>オリンピックと社会問題</a:t>
            </a:r>
          </a:p>
          <a:p>
            <a:r>
              <a:rPr lang="ja-JP" altLang="en-US"/>
              <a:t>未来への展望</a:t>
            </a:r>
            <a:endParaRPr kumimoji="1" lang="en-US" altLang="ja-JP"/>
          </a:p>
        </p:txBody>
      </p:sp>
      <p:cxnSp>
        <p:nvCxnSpPr>
          <p:cNvPr id="16" name="Straight Connector 15">
            <a:extLst>
              <a:ext uri="{FF2B5EF4-FFF2-40B4-BE49-F238E27FC236}">
                <a16:creationId xmlns:a16="http://schemas.microsoft.com/office/drawing/2014/main" id="{D2E57F3D-33BE-4306-87E6-24576371951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0100" y="723900"/>
            <a:ext cx="6583680"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CBA3C59D-8641-484F-A35C-361AD7E1553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0100" y="6144768"/>
            <a:ext cx="65836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8238326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F64F9B95-9045-48D2-B9F3-2927E98F54A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0100" y="723900"/>
            <a:ext cx="10591800"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085AA86F-6A4D-4BCB-A045-D992CDC2959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0100" y="6142781"/>
            <a:ext cx="105918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useBgFill="1">
        <p:nvSpPr>
          <p:cNvPr id="11" name="Rectangle 10">
            <a:extLst>
              <a:ext uri="{FF2B5EF4-FFF2-40B4-BE49-F238E27FC236}">
                <a16:creationId xmlns:a16="http://schemas.microsoft.com/office/drawing/2014/main" id="{DEF92653-5D6D-47E6-8744-0DAF76E049C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sto MT"/>
              <a:ea typeface="+mn-ea"/>
              <a:cs typeface="+mn-cs"/>
            </a:endParaRPr>
          </a:p>
        </p:txBody>
      </p:sp>
      <p:sp>
        <p:nvSpPr>
          <p:cNvPr id="2" name="タイトル 1">
            <a:extLst>
              <a:ext uri="{FF2B5EF4-FFF2-40B4-BE49-F238E27FC236}">
                <a16:creationId xmlns:a16="http://schemas.microsoft.com/office/drawing/2014/main" id="{1C357FBE-635F-468C-C4EA-03E6335521A1}"/>
              </a:ext>
            </a:extLst>
          </p:cNvPr>
          <p:cNvSpPr>
            <a:spLocks noGrp="1"/>
          </p:cNvSpPr>
          <p:nvPr>
            <p:ph type="title"/>
          </p:nvPr>
        </p:nvSpPr>
        <p:spPr>
          <a:xfrm>
            <a:off x="695324" y="1145308"/>
            <a:ext cx="7600263" cy="4860947"/>
          </a:xfrm>
        </p:spPr>
        <p:txBody>
          <a:bodyPr vert="horz" lIns="91440" tIns="45720" rIns="91440" bIns="45720" rtlCol="0" anchor="b">
            <a:normAutofit/>
          </a:bodyPr>
          <a:lstStyle/>
          <a:p>
            <a:r>
              <a:rPr lang="ja-JP" altLang="en-US" sz="7600"/>
              <a:t>オリンピックと社会問題</a:t>
            </a:r>
            <a:endParaRPr kumimoji="1" lang="en-US" altLang="ja-JP" sz="7600"/>
          </a:p>
        </p:txBody>
      </p:sp>
      <p:cxnSp>
        <p:nvCxnSpPr>
          <p:cNvPr id="13" name="Straight Connector 12">
            <a:extLst>
              <a:ext uri="{FF2B5EF4-FFF2-40B4-BE49-F238E27FC236}">
                <a16:creationId xmlns:a16="http://schemas.microsoft.com/office/drawing/2014/main" id="{67CEFA70-4D11-644F-D4FB-AFFE8747ECC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0100" y="6142781"/>
            <a:ext cx="755420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044362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wd">
                                    <p:tmPct val="15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F64F9B95-9045-48D2-B9F3-2927E98F54A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0100" y="723900"/>
            <a:ext cx="10591800"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085AA86F-6A4D-4BCB-A045-D992CDC2959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0100" y="6142781"/>
            <a:ext cx="105918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useBgFill="1">
        <p:nvSpPr>
          <p:cNvPr id="14" name="Rectangle 13">
            <a:extLst>
              <a:ext uri="{FF2B5EF4-FFF2-40B4-BE49-F238E27FC236}">
                <a16:creationId xmlns:a16="http://schemas.microsoft.com/office/drawing/2014/main" id="{E49D7415-2F11-44C2-B6AA-13A25B6814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コンテンツ プレースホルダー 4" descr="人の群れ。">
            <a:extLst>
              <a:ext uri="{FF2B5EF4-FFF2-40B4-BE49-F238E27FC236}">
                <a16:creationId xmlns:a16="http://schemas.microsoft.com/office/drawing/2014/main" id="{7762A266-F200-4C47-A056-8B006525C6AF}"/>
              </a:ext>
            </a:extLst>
          </p:cNvPr>
          <p:cNvPicPr>
            <a:picLocks noGrp="1" noChangeAspect="1"/>
          </p:cNvPicPr>
          <p:nvPr>
            <p:ph sz="half" idx="1"/>
          </p:nvPr>
        </p:nvPicPr>
        <p:blipFill>
          <a:blip r:embed="rId3"/>
          <a:srcRect l="22480" r="30809"/>
          <a:stretch/>
        </p:blipFill>
        <p:spPr>
          <a:xfrm>
            <a:off x="20" y="10"/>
            <a:ext cx="6044164" cy="6857990"/>
          </a:xfrm>
          <a:prstGeom prst="rect">
            <a:avLst/>
          </a:prstGeom>
        </p:spPr>
      </p:pic>
      <p:sp>
        <p:nvSpPr>
          <p:cNvPr id="2" name="タイトル 1">
            <a:extLst>
              <a:ext uri="{FF2B5EF4-FFF2-40B4-BE49-F238E27FC236}">
                <a16:creationId xmlns:a16="http://schemas.microsoft.com/office/drawing/2014/main" id="{419B8291-CE32-D31B-D03F-B8CBC302E573}"/>
              </a:ext>
            </a:extLst>
          </p:cNvPr>
          <p:cNvSpPr>
            <a:spLocks noGrp="1"/>
          </p:cNvSpPr>
          <p:nvPr>
            <p:ph type="title"/>
          </p:nvPr>
        </p:nvSpPr>
        <p:spPr>
          <a:xfrm>
            <a:off x="6696186" y="909637"/>
            <a:ext cx="4800600" cy="1307592"/>
          </a:xfrm>
        </p:spPr>
        <p:txBody>
          <a:bodyPr vert="horz" lIns="91440" tIns="45720" rIns="91440" bIns="45720" rtlCol="0" anchor="t">
            <a:normAutofit/>
          </a:bodyPr>
          <a:lstStyle/>
          <a:p>
            <a:pPr>
              <a:lnSpc>
                <a:spcPct val="90000"/>
              </a:lnSpc>
            </a:pPr>
            <a:r>
              <a:rPr lang="ja-JP" altLang="en-US"/>
              <a:t>政治的なボイコットと抗議</a:t>
            </a:r>
            <a:endParaRPr kumimoji="1" lang="en-US" altLang="ja-JP"/>
          </a:p>
        </p:txBody>
      </p:sp>
      <p:sp>
        <p:nvSpPr>
          <p:cNvPr id="4" name="コンテンツ プレースホルダー 3">
            <a:extLst>
              <a:ext uri="{FF2B5EF4-FFF2-40B4-BE49-F238E27FC236}">
                <a16:creationId xmlns:a16="http://schemas.microsoft.com/office/drawing/2014/main" id="{E7D03D09-96CE-03A0-AE0D-3888E11787FE}"/>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6696186" y="2221992"/>
            <a:ext cx="4800600" cy="3739896"/>
          </a:xfrm>
        </p:spPr>
        <p:txBody>
          <a:bodyPr>
            <a:normAutofit/>
          </a:bodyPr>
          <a:lstStyle/>
          <a:p>
            <a:pPr marL="0" indent="0">
              <a:spcBef>
                <a:spcPts val="2500"/>
              </a:spcBef>
              <a:buNone/>
            </a:pPr>
            <a:r>
              <a:rPr lang="ja-JP" altLang="en-US" sz="1400" b="1"/>
              <a:t>モントリオールオリンピック</a:t>
            </a:r>
          </a:p>
          <a:p>
            <a:pPr marL="0" lvl="1" indent="0">
              <a:buNone/>
            </a:pPr>
            <a:r>
              <a:rPr lang="en-US" altLang="ja-JP" sz="1400"/>
              <a:t>1976</a:t>
            </a:r>
            <a:r>
              <a:rPr lang="ja-JP" altLang="en-US" sz="1400"/>
              <a:t>年モントリオールオリンピックは南アフリカのアパルトヘイト政策に対する抗議の的になり、多くの国がボイコットを行いました。</a:t>
            </a:r>
          </a:p>
          <a:p>
            <a:pPr marL="0" indent="0">
              <a:spcBef>
                <a:spcPts val="2500"/>
              </a:spcBef>
              <a:buNone/>
            </a:pPr>
            <a:r>
              <a:rPr lang="ja-JP" altLang="en-US" sz="1400" b="1"/>
              <a:t>ロシアのクリミア侵略</a:t>
            </a:r>
          </a:p>
          <a:p>
            <a:pPr marL="0" lvl="1" indent="0">
              <a:buNone/>
            </a:pPr>
            <a:r>
              <a:rPr lang="en-US" altLang="ja-JP" sz="1400"/>
              <a:t>2014</a:t>
            </a:r>
            <a:r>
              <a:rPr lang="ja-JP" altLang="en-US" sz="1400"/>
              <a:t>年のソチオリンピックは、ロシアがウクライナのクリミアを侵略したことに対する抗議の的になりました。</a:t>
            </a:r>
            <a:endParaRPr kumimoji="1" lang="ja-JP" altLang="en-US" sz="1400"/>
          </a:p>
        </p:txBody>
      </p:sp>
      <p:cxnSp>
        <p:nvCxnSpPr>
          <p:cNvPr id="16" name="Straight Connector 15">
            <a:extLst>
              <a:ext uri="{FF2B5EF4-FFF2-40B4-BE49-F238E27FC236}">
                <a16:creationId xmlns:a16="http://schemas.microsoft.com/office/drawing/2014/main" id="{511FC409-B3C2-4F68-865C-C5333D6F271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781300" y="723900"/>
            <a:ext cx="4610075"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B810270D-76A7-44B3-9746-7EDF5788602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781300" y="6142781"/>
            <a:ext cx="461007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0154166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F64F9B95-9045-48D2-B9F3-2927E98F54A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0100" y="723900"/>
            <a:ext cx="10591800"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085AA86F-6A4D-4BCB-A045-D992CDC2959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0100" y="6142781"/>
            <a:ext cx="105918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useBgFill="1">
        <p:nvSpPr>
          <p:cNvPr id="14" name="Rectangle 13">
            <a:extLst>
              <a:ext uri="{FF2B5EF4-FFF2-40B4-BE49-F238E27FC236}">
                <a16:creationId xmlns:a16="http://schemas.microsoft.com/office/drawing/2014/main" id="{E49D7415-2F11-44C2-B6AA-13A25B6814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sto MT"/>
              <a:ea typeface="+mn-ea"/>
              <a:cs typeface="+mn-cs"/>
            </a:endParaRPr>
          </a:p>
        </p:txBody>
      </p:sp>
      <p:pic>
        <p:nvPicPr>
          <p:cNvPr id="5" name="コンテンツ プレースホルダー 4" descr="3Dレンダリングされた2つの銀のリングが連動し、1つの金のリングが分離されています。">
            <a:extLst>
              <a:ext uri="{FF2B5EF4-FFF2-40B4-BE49-F238E27FC236}">
                <a16:creationId xmlns:a16="http://schemas.microsoft.com/office/drawing/2014/main" id="{E9886ED6-C7F2-4632-9C47-35E7FBEED92C}"/>
              </a:ext>
            </a:extLst>
          </p:cNvPr>
          <p:cNvPicPr>
            <a:picLocks noGrp="1" noChangeAspect="1"/>
          </p:cNvPicPr>
          <p:nvPr>
            <p:ph sz="half" idx="1"/>
          </p:nvPr>
        </p:nvPicPr>
        <p:blipFill>
          <a:blip r:embed="rId3"/>
          <a:srcRect l="10627" r="11253"/>
          <a:stretch/>
        </p:blipFill>
        <p:spPr>
          <a:xfrm>
            <a:off x="-1" y="10"/>
            <a:ext cx="8056345" cy="6857990"/>
          </a:xfrm>
          <a:prstGeom prst="rect">
            <a:avLst/>
          </a:prstGeom>
        </p:spPr>
      </p:pic>
      <p:sp>
        <p:nvSpPr>
          <p:cNvPr id="2" name="タイトル 1">
            <a:extLst>
              <a:ext uri="{FF2B5EF4-FFF2-40B4-BE49-F238E27FC236}">
                <a16:creationId xmlns:a16="http://schemas.microsoft.com/office/drawing/2014/main" id="{A4AF2061-0522-D59B-32AC-4C64A10A02A8}"/>
              </a:ext>
            </a:extLst>
          </p:cNvPr>
          <p:cNvSpPr>
            <a:spLocks noGrp="1"/>
          </p:cNvSpPr>
          <p:nvPr>
            <p:ph type="title"/>
          </p:nvPr>
        </p:nvSpPr>
        <p:spPr>
          <a:xfrm>
            <a:off x="8652507" y="1358671"/>
            <a:ext cx="2843711" cy="1493327"/>
          </a:xfrm>
        </p:spPr>
        <p:txBody>
          <a:bodyPr vert="horz" lIns="91440" tIns="45720" rIns="91440" bIns="45720" rtlCol="0" anchor="ctr">
            <a:normAutofit/>
          </a:bodyPr>
          <a:lstStyle/>
          <a:p>
            <a:r>
              <a:rPr lang="ja-JP" altLang="en-US" sz="3300"/>
              <a:t>商業化とスポンサーシップ</a:t>
            </a:r>
            <a:endParaRPr kumimoji="1" lang="en-US" altLang="ja-JP" sz="3300"/>
          </a:p>
        </p:txBody>
      </p:sp>
      <p:sp>
        <p:nvSpPr>
          <p:cNvPr id="4" name="コンテンツ プレースホルダー 3">
            <a:extLst>
              <a:ext uri="{FF2B5EF4-FFF2-40B4-BE49-F238E27FC236}">
                <a16:creationId xmlns:a16="http://schemas.microsoft.com/office/drawing/2014/main" id="{C36E2440-45D3-E9E8-A5A4-595C98052117}"/>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8652509" y="3359338"/>
            <a:ext cx="2843711" cy="2862072"/>
          </a:xfrm>
        </p:spPr>
        <p:txBody>
          <a:bodyPr>
            <a:normAutofit/>
          </a:bodyPr>
          <a:lstStyle/>
          <a:p>
            <a:pPr marL="0" indent="0">
              <a:spcBef>
                <a:spcPts val="2500"/>
              </a:spcBef>
              <a:buNone/>
            </a:pPr>
            <a:endParaRPr lang="ja-JP" altLang="en-US" sz="1400" b="1"/>
          </a:p>
          <a:p>
            <a:pPr marL="0" lvl="1" indent="0">
              <a:buNone/>
            </a:pPr>
            <a:r>
              <a:rPr lang="ja-JP" altLang="en-US" sz="1400"/>
              <a:t>オリンピックは、多くの企業にとって大きなビジネスチャンスであり、スポンサーシップと広告が一般的です。しかし、商業化は、オリンピックの本来の精神とは相反する方向に進むことがあるため、問題となることがあります。</a:t>
            </a:r>
            <a:endParaRPr kumimoji="1" lang="ja-JP" altLang="en-US" sz="1400"/>
          </a:p>
        </p:txBody>
      </p:sp>
      <p:cxnSp>
        <p:nvCxnSpPr>
          <p:cNvPr id="16" name="Straight Connector 15">
            <a:extLst>
              <a:ext uri="{FF2B5EF4-FFF2-40B4-BE49-F238E27FC236}">
                <a16:creationId xmlns:a16="http://schemas.microsoft.com/office/drawing/2014/main" id="{511FC409-B3C2-4F68-865C-C5333D6F271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741170" y="1172935"/>
            <a:ext cx="2653318"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B810270D-76A7-44B3-9746-7EDF5788602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741170" y="3105667"/>
            <a:ext cx="265331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8604792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F64F9B95-9045-48D2-B9F3-2927E98F54A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0100" y="723900"/>
            <a:ext cx="10591800"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085AA86F-6A4D-4BCB-A045-D992CDC2959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0100" y="6142781"/>
            <a:ext cx="105918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useBgFill="1">
        <p:nvSpPr>
          <p:cNvPr id="14" name="Rectangle 13">
            <a:extLst>
              <a:ext uri="{FF2B5EF4-FFF2-40B4-BE49-F238E27FC236}">
                <a16:creationId xmlns:a16="http://schemas.microsoft.com/office/drawing/2014/main" id="{E49D7415-2F11-44C2-B6AA-13A25B6814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sto MT"/>
              <a:ea typeface="+mn-ea"/>
              <a:cs typeface="+mn-cs"/>
            </a:endParaRPr>
          </a:p>
        </p:txBody>
      </p:sp>
      <p:pic>
        <p:nvPicPr>
          <p:cNvPr id="5" name="コンテンツ プレースホルダー 4" descr="サッカーピッチのペナルティスポットに置かれた世界をフィーチャーしたサッカーボールを蹴る男の足。私の国際サッカーの写真をもっと見てください。">
            <a:extLst>
              <a:ext uri="{FF2B5EF4-FFF2-40B4-BE49-F238E27FC236}">
                <a16:creationId xmlns:a16="http://schemas.microsoft.com/office/drawing/2014/main" id="{D5185FFA-7953-4C82-ADEF-59F0B1C8D2CE}"/>
              </a:ext>
            </a:extLst>
          </p:cNvPr>
          <p:cNvPicPr>
            <a:picLocks noGrp="1" noChangeAspect="1"/>
          </p:cNvPicPr>
          <p:nvPr>
            <p:ph sz="half" idx="1"/>
          </p:nvPr>
        </p:nvPicPr>
        <p:blipFill>
          <a:blip r:embed="rId3"/>
          <a:srcRect l="17474" r="1" b="1"/>
          <a:stretch/>
        </p:blipFill>
        <p:spPr>
          <a:xfrm>
            <a:off x="-1" y="10"/>
            <a:ext cx="8056345" cy="6857990"/>
          </a:xfrm>
          <a:prstGeom prst="rect">
            <a:avLst/>
          </a:prstGeom>
        </p:spPr>
      </p:pic>
      <p:sp>
        <p:nvSpPr>
          <p:cNvPr id="2" name="タイトル 1">
            <a:extLst>
              <a:ext uri="{FF2B5EF4-FFF2-40B4-BE49-F238E27FC236}">
                <a16:creationId xmlns:a16="http://schemas.microsoft.com/office/drawing/2014/main" id="{F5026645-CD17-8169-4439-DA4C18D17600}"/>
              </a:ext>
            </a:extLst>
          </p:cNvPr>
          <p:cNvSpPr>
            <a:spLocks noGrp="1"/>
          </p:cNvSpPr>
          <p:nvPr>
            <p:ph type="title"/>
          </p:nvPr>
        </p:nvSpPr>
        <p:spPr>
          <a:xfrm>
            <a:off x="8652507" y="1358671"/>
            <a:ext cx="2843711" cy="1493327"/>
          </a:xfrm>
        </p:spPr>
        <p:txBody>
          <a:bodyPr vert="horz" lIns="91440" tIns="45720" rIns="91440" bIns="45720" rtlCol="0" anchor="ctr">
            <a:normAutofit/>
          </a:bodyPr>
          <a:lstStyle/>
          <a:p>
            <a:pPr>
              <a:lnSpc>
                <a:spcPct val="90000"/>
              </a:lnSpc>
            </a:pPr>
            <a:r>
              <a:rPr lang="ja-JP" altLang="en-US" sz="3300"/>
              <a:t>環境と持続可能性の取り組み</a:t>
            </a:r>
            <a:endParaRPr kumimoji="1" lang="en-US" altLang="ja-JP" sz="3300"/>
          </a:p>
        </p:txBody>
      </p:sp>
      <p:sp>
        <p:nvSpPr>
          <p:cNvPr id="4" name="コンテンツ プレースホルダー 3">
            <a:extLst>
              <a:ext uri="{FF2B5EF4-FFF2-40B4-BE49-F238E27FC236}">
                <a16:creationId xmlns:a16="http://schemas.microsoft.com/office/drawing/2014/main" id="{01D0FE7A-B768-7005-AD89-5977A9A03D88}"/>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8652509" y="3359338"/>
            <a:ext cx="2843711" cy="2862072"/>
          </a:xfrm>
        </p:spPr>
        <p:txBody>
          <a:bodyPr>
            <a:normAutofit/>
          </a:bodyPr>
          <a:lstStyle/>
          <a:p>
            <a:pPr marL="0" indent="0">
              <a:spcBef>
                <a:spcPts val="2500"/>
              </a:spcBef>
              <a:buNone/>
            </a:pPr>
            <a:endParaRPr lang="ja-JP" altLang="en-US" sz="1400" b="1"/>
          </a:p>
          <a:p>
            <a:pPr marL="0" lvl="1" indent="0">
              <a:buNone/>
            </a:pPr>
            <a:r>
              <a:rPr lang="en-US" altLang="ja-JP" sz="1400"/>
              <a:t>2020</a:t>
            </a:r>
            <a:r>
              <a:rPr lang="ja-JP" altLang="en-US" sz="1400"/>
              <a:t>年東京オリンピックは、再利用可能な素材を使用し、エネルギー使用量を削減することで、環境問題にも取り組んでいます。</a:t>
            </a:r>
            <a:endParaRPr kumimoji="1" lang="ja-JP" altLang="en-US" sz="1400"/>
          </a:p>
        </p:txBody>
      </p:sp>
      <p:cxnSp>
        <p:nvCxnSpPr>
          <p:cNvPr id="16" name="Straight Connector 15">
            <a:extLst>
              <a:ext uri="{FF2B5EF4-FFF2-40B4-BE49-F238E27FC236}">
                <a16:creationId xmlns:a16="http://schemas.microsoft.com/office/drawing/2014/main" id="{511FC409-B3C2-4F68-865C-C5333D6F271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741170" y="1172935"/>
            <a:ext cx="2653318"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B810270D-76A7-44B3-9746-7EDF5788602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741170" y="3105667"/>
            <a:ext cx="265331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6079727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F64F9B95-9045-48D2-B9F3-2927E98F54A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0100" y="723900"/>
            <a:ext cx="10591800"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085AA86F-6A4D-4BCB-A045-D992CDC2959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0100" y="6142781"/>
            <a:ext cx="105918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useBgFill="1">
        <p:nvSpPr>
          <p:cNvPr id="11" name="Rectangle 10">
            <a:extLst>
              <a:ext uri="{FF2B5EF4-FFF2-40B4-BE49-F238E27FC236}">
                <a16:creationId xmlns:a16="http://schemas.microsoft.com/office/drawing/2014/main" id="{DEF92653-5D6D-47E6-8744-0DAF76E049C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sto MT"/>
              <a:ea typeface="+mn-ea"/>
              <a:cs typeface="+mn-cs"/>
            </a:endParaRPr>
          </a:p>
        </p:txBody>
      </p:sp>
      <p:sp>
        <p:nvSpPr>
          <p:cNvPr id="2" name="タイトル 1">
            <a:extLst>
              <a:ext uri="{FF2B5EF4-FFF2-40B4-BE49-F238E27FC236}">
                <a16:creationId xmlns:a16="http://schemas.microsoft.com/office/drawing/2014/main" id="{7208DD90-22E1-F401-4272-E0B6912AB15A}"/>
              </a:ext>
            </a:extLst>
          </p:cNvPr>
          <p:cNvSpPr>
            <a:spLocks noGrp="1"/>
          </p:cNvSpPr>
          <p:nvPr>
            <p:ph type="title"/>
          </p:nvPr>
        </p:nvSpPr>
        <p:spPr>
          <a:xfrm>
            <a:off x="695324" y="1145308"/>
            <a:ext cx="7600263" cy="4860947"/>
          </a:xfrm>
        </p:spPr>
        <p:txBody>
          <a:bodyPr vert="horz" lIns="91440" tIns="45720" rIns="91440" bIns="45720" rtlCol="0" anchor="b">
            <a:normAutofit/>
          </a:bodyPr>
          <a:lstStyle/>
          <a:p>
            <a:r>
              <a:rPr lang="ja-JP" altLang="en-US" sz="7600"/>
              <a:t>未来への展望</a:t>
            </a:r>
            <a:endParaRPr kumimoji="1" lang="en-US" altLang="ja-JP" sz="7600"/>
          </a:p>
        </p:txBody>
      </p:sp>
      <p:cxnSp>
        <p:nvCxnSpPr>
          <p:cNvPr id="13" name="Straight Connector 12">
            <a:extLst>
              <a:ext uri="{FF2B5EF4-FFF2-40B4-BE49-F238E27FC236}">
                <a16:creationId xmlns:a16="http://schemas.microsoft.com/office/drawing/2014/main" id="{67CEFA70-4D11-644F-D4FB-AFFE8747ECC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0100" y="6142781"/>
            <a:ext cx="755420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7687643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F64F9B95-9045-48D2-B9F3-2927E98F54A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0100" y="723900"/>
            <a:ext cx="10591800"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085AA86F-6A4D-4BCB-A045-D992CDC2959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0100" y="6142781"/>
            <a:ext cx="105918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useBgFill="1">
        <p:nvSpPr>
          <p:cNvPr id="14" name="Rectangle 13">
            <a:extLst>
              <a:ext uri="{FF2B5EF4-FFF2-40B4-BE49-F238E27FC236}">
                <a16:creationId xmlns:a16="http://schemas.microsoft.com/office/drawing/2014/main" id="{E49D7415-2F11-44C2-B6AA-13A25B6814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コンテンツ プレースホルダー 4" descr="AIとテクノロジーで清潔で安全な水を作り、水不足を解消します。">
            <a:extLst>
              <a:ext uri="{FF2B5EF4-FFF2-40B4-BE49-F238E27FC236}">
                <a16:creationId xmlns:a16="http://schemas.microsoft.com/office/drawing/2014/main" id="{03BFCFC9-406F-44C6-A9ED-60DD0C615611}"/>
              </a:ext>
            </a:extLst>
          </p:cNvPr>
          <p:cNvPicPr>
            <a:picLocks noGrp="1" noChangeAspect="1"/>
          </p:cNvPicPr>
          <p:nvPr>
            <p:ph sz="half" idx="1"/>
          </p:nvPr>
        </p:nvPicPr>
        <p:blipFill>
          <a:blip r:embed="rId3"/>
          <a:srcRect l="50425"/>
          <a:stretch/>
        </p:blipFill>
        <p:spPr>
          <a:xfrm>
            <a:off x="20" y="10"/>
            <a:ext cx="6044164" cy="6857990"/>
          </a:xfrm>
          <a:prstGeom prst="rect">
            <a:avLst/>
          </a:prstGeom>
        </p:spPr>
      </p:pic>
      <p:sp>
        <p:nvSpPr>
          <p:cNvPr id="2" name="タイトル 1">
            <a:extLst>
              <a:ext uri="{FF2B5EF4-FFF2-40B4-BE49-F238E27FC236}">
                <a16:creationId xmlns:a16="http://schemas.microsoft.com/office/drawing/2014/main" id="{88F4665D-C585-D3E9-D9A1-5B7A6A2CEABE}"/>
              </a:ext>
            </a:extLst>
          </p:cNvPr>
          <p:cNvSpPr>
            <a:spLocks noGrp="1"/>
          </p:cNvSpPr>
          <p:nvPr>
            <p:ph type="title"/>
          </p:nvPr>
        </p:nvSpPr>
        <p:spPr>
          <a:xfrm>
            <a:off x="6696186" y="909637"/>
            <a:ext cx="4800600" cy="1307592"/>
          </a:xfrm>
        </p:spPr>
        <p:txBody>
          <a:bodyPr vert="horz" lIns="91440" tIns="45720" rIns="91440" bIns="45720" rtlCol="0" anchor="t">
            <a:normAutofit/>
          </a:bodyPr>
          <a:lstStyle/>
          <a:p>
            <a:pPr>
              <a:lnSpc>
                <a:spcPct val="90000"/>
              </a:lnSpc>
            </a:pPr>
            <a:r>
              <a:rPr lang="ja-JP" altLang="en-US"/>
              <a:t>技術革新とデジタル化</a:t>
            </a:r>
            <a:endParaRPr kumimoji="1" lang="en-US" altLang="ja-JP"/>
          </a:p>
        </p:txBody>
      </p:sp>
      <p:sp>
        <p:nvSpPr>
          <p:cNvPr id="4" name="コンテンツ プレースホルダー 3">
            <a:extLst>
              <a:ext uri="{FF2B5EF4-FFF2-40B4-BE49-F238E27FC236}">
                <a16:creationId xmlns:a16="http://schemas.microsoft.com/office/drawing/2014/main" id="{89399417-AC1E-9C1C-F464-B3A3BCBB1F94}"/>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6696186" y="2221992"/>
            <a:ext cx="4800600" cy="3739896"/>
          </a:xfrm>
        </p:spPr>
        <p:txBody>
          <a:bodyPr>
            <a:normAutofit/>
          </a:bodyPr>
          <a:lstStyle/>
          <a:p>
            <a:pPr marL="0" indent="0">
              <a:spcBef>
                <a:spcPts val="2500"/>
              </a:spcBef>
              <a:buNone/>
            </a:pPr>
            <a:r>
              <a:rPr lang="ja-JP" altLang="en-US" sz="1400" b="1"/>
              <a:t>デジタル化の進展</a:t>
            </a:r>
          </a:p>
          <a:p>
            <a:pPr marL="0" lvl="1" indent="0">
              <a:buNone/>
            </a:pPr>
            <a:r>
              <a:rPr lang="ja-JP" altLang="en-US" sz="1400"/>
              <a:t>現代のオリンピック競技は、デジタル技術によって、より正確で観客にとってわかりやすい競技になっています。</a:t>
            </a:r>
          </a:p>
          <a:p>
            <a:pPr marL="0" indent="0">
              <a:spcBef>
                <a:spcPts val="2500"/>
              </a:spcBef>
              <a:buNone/>
            </a:pPr>
            <a:r>
              <a:rPr lang="ja-JP" altLang="en-US" sz="1400" b="1"/>
              <a:t>競技への技術導入</a:t>
            </a:r>
          </a:p>
          <a:p>
            <a:pPr marL="0" lvl="1" indent="0">
              <a:buNone/>
            </a:pPr>
            <a:r>
              <a:rPr lang="ja-JP" altLang="en-US" sz="1400"/>
              <a:t>近年、競技において使用される技術が進化しており、より正確な競技が実現されています。例えば、タイムキーパーや距離測定装置などの技術が導入されています。</a:t>
            </a:r>
            <a:endParaRPr kumimoji="1" lang="ja-JP" altLang="en-US" sz="1400"/>
          </a:p>
        </p:txBody>
      </p:sp>
      <p:cxnSp>
        <p:nvCxnSpPr>
          <p:cNvPr id="16" name="Straight Connector 15">
            <a:extLst>
              <a:ext uri="{FF2B5EF4-FFF2-40B4-BE49-F238E27FC236}">
                <a16:creationId xmlns:a16="http://schemas.microsoft.com/office/drawing/2014/main" id="{511FC409-B3C2-4F68-865C-C5333D6F271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781300" y="723900"/>
            <a:ext cx="4610075"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B810270D-76A7-44B3-9746-7EDF5788602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781300" y="6142781"/>
            <a:ext cx="461007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680705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F64F9B95-9045-48D2-B9F3-2927E98F54A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0100" y="723900"/>
            <a:ext cx="10591800"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085AA86F-6A4D-4BCB-A045-D992CDC2959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0100" y="6142781"/>
            <a:ext cx="105918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useBgFill="1">
        <p:nvSpPr>
          <p:cNvPr id="14" name="Rectangle 13">
            <a:extLst>
              <a:ext uri="{FF2B5EF4-FFF2-40B4-BE49-F238E27FC236}">
                <a16:creationId xmlns:a16="http://schemas.microsoft.com/office/drawing/2014/main" id="{E49D7415-2F11-44C2-B6AA-13A25B6814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sto MT"/>
              <a:ea typeface="+mn-ea"/>
              <a:cs typeface="+mn-cs"/>
            </a:endParaRPr>
          </a:p>
        </p:txBody>
      </p:sp>
      <p:pic>
        <p:nvPicPr>
          <p:cNvPr id="5" name="コンテンツ プレースホルダー 4" descr="路上でスケートボードに乗っている若い男。">
            <a:extLst>
              <a:ext uri="{FF2B5EF4-FFF2-40B4-BE49-F238E27FC236}">
                <a16:creationId xmlns:a16="http://schemas.microsoft.com/office/drawing/2014/main" id="{CA5DE304-B368-4CBC-BEF7-B4F3AF1AB983}"/>
              </a:ext>
            </a:extLst>
          </p:cNvPr>
          <p:cNvPicPr>
            <a:picLocks noGrp="1" noChangeAspect="1"/>
          </p:cNvPicPr>
          <p:nvPr>
            <p:ph sz="half" idx="1"/>
          </p:nvPr>
        </p:nvPicPr>
        <p:blipFill>
          <a:blip r:embed="rId3"/>
          <a:srcRect l="412" r="21173" b="-1"/>
          <a:stretch/>
        </p:blipFill>
        <p:spPr>
          <a:xfrm>
            <a:off x="-1" y="10"/>
            <a:ext cx="8056345" cy="6857990"/>
          </a:xfrm>
          <a:prstGeom prst="rect">
            <a:avLst/>
          </a:prstGeom>
        </p:spPr>
      </p:pic>
      <p:sp>
        <p:nvSpPr>
          <p:cNvPr id="2" name="タイトル 1">
            <a:extLst>
              <a:ext uri="{FF2B5EF4-FFF2-40B4-BE49-F238E27FC236}">
                <a16:creationId xmlns:a16="http://schemas.microsoft.com/office/drawing/2014/main" id="{F22A5C45-F05D-4706-8E43-CF7B97EA51EE}"/>
              </a:ext>
            </a:extLst>
          </p:cNvPr>
          <p:cNvSpPr>
            <a:spLocks noGrp="1"/>
          </p:cNvSpPr>
          <p:nvPr>
            <p:ph type="title"/>
          </p:nvPr>
        </p:nvSpPr>
        <p:spPr>
          <a:xfrm>
            <a:off x="8652507" y="1358671"/>
            <a:ext cx="2843711" cy="1493327"/>
          </a:xfrm>
        </p:spPr>
        <p:txBody>
          <a:bodyPr vert="horz" lIns="91440" tIns="45720" rIns="91440" bIns="45720" rtlCol="0" anchor="ctr">
            <a:normAutofit/>
          </a:bodyPr>
          <a:lstStyle/>
          <a:p>
            <a:r>
              <a:rPr lang="ja-JP" altLang="en-US" sz="3600"/>
              <a:t>新興スポーツの採用</a:t>
            </a:r>
            <a:endParaRPr kumimoji="1" lang="en-US" altLang="ja-JP" sz="3600"/>
          </a:p>
        </p:txBody>
      </p:sp>
      <p:sp>
        <p:nvSpPr>
          <p:cNvPr id="4" name="コンテンツ プレースホルダー 3">
            <a:extLst>
              <a:ext uri="{FF2B5EF4-FFF2-40B4-BE49-F238E27FC236}">
                <a16:creationId xmlns:a16="http://schemas.microsoft.com/office/drawing/2014/main" id="{3CF8EC91-215E-971B-F2A1-F9C17B2D9572}"/>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8652509" y="3359338"/>
            <a:ext cx="2843711" cy="2862072"/>
          </a:xfrm>
        </p:spPr>
        <p:txBody>
          <a:bodyPr>
            <a:normAutofit/>
          </a:bodyPr>
          <a:lstStyle/>
          <a:p>
            <a:pPr marL="0" indent="0">
              <a:spcBef>
                <a:spcPts val="2500"/>
              </a:spcBef>
              <a:buNone/>
            </a:pPr>
            <a:endParaRPr lang="ja-JP" altLang="en-US" sz="1400" b="1"/>
          </a:p>
          <a:p>
            <a:pPr marL="0" lvl="1" indent="0">
              <a:buNone/>
            </a:pPr>
            <a:r>
              <a:rPr lang="ja-JP" altLang="en-US" sz="1400"/>
              <a:t>オリンピックは、多様性を促進し、新しい世代のアスリートを魅了するために、新しいスポーツを採用することが重要です。これは、より多くの国々からの参加者を奨励し、スポーツ界の革新を促進することができます。</a:t>
            </a:r>
            <a:endParaRPr kumimoji="1" lang="ja-JP" altLang="en-US" sz="1400"/>
          </a:p>
        </p:txBody>
      </p:sp>
      <p:cxnSp>
        <p:nvCxnSpPr>
          <p:cNvPr id="16" name="Straight Connector 15">
            <a:extLst>
              <a:ext uri="{FF2B5EF4-FFF2-40B4-BE49-F238E27FC236}">
                <a16:creationId xmlns:a16="http://schemas.microsoft.com/office/drawing/2014/main" id="{511FC409-B3C2-4F68-865C-C5333D6F271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741170" y="1172935"/>
            <a:ext cx="2653318"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B810270D-76A7-44B3-9746-7EDF5788602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741170" y="3105667"/>
            <a:ext cx="265331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3350012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F64F9B95-9045-48D2-B9F3-2927E98F54A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0100" y="723900"/>
            <a:ext cx="10591800"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085AA86F-6A4D-4BCB-A045-D992CDC2959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0100" y="6142781"/>
            <a:ext cx="105918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useBgFill="1">
        <p:nvSpPr>
          <p:cNvPr id="14" name="Rectangle 13">
            <a:extLst>
              <a:ext uri="{FF2B5EF4-FFF2-40B4-BE49-F238E27FC236}">
                <a16:creationId xmlns:a16="http://schemas.microsoft.com/office/drawing/2014/main" id="{660EB578-C970-4186-B93C-45851BBC6E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コンテンツ プレースホルダー 4" descr="ラグビーの試合でチームメイトに囲まれてスマートフォンを使用する青年を撮影">
            <a:extLst>
              <a:ext uri="{FF2B5EF4-FFF2-40B4-BE49-F238E27FC236}">
                <a16:creationId xmlns:a16="http://schemas.microsoft.com/office/drawing/2014/main" id="{9132DEA5-545E-4D6D-ABBB-3CA3C90EFB46}"/>
              </a:ext>
            </a:extLst>
          </p:cNvPr>
          <p:cNvPicPr>
            <a:picLocks noGrp="1" noChangeAspect="1"/>
          </p:cNvPicPr>
          <p:nvPr>
            <p:ph sz="half" idx="1"/>
          </p:nvPr>
        </p:nvPicPr>
        <p:blipFill>
          <a:blip r:embed="rId3"/>
          <a:srcRect l="27709" r="31459" b="2"/>
          <a:stretch/>
        </p:blipFill>
        <p:spPr>
          <a:xfrm>
            <a:off x="20" y="-17929"/>
            <a:ext cx="4206220" cy="6875929"/>
          </a:xfrm>
          <a:prstGeom prst="rect">
            <a:avLst/>
          </a:prstGeom>
        </p:spPr>
      </p:pic>
      <p:sp>
        <p:nvSpPr>
          <p:cNvPr id="2" name="タイトル 1">
            <a:extLst>
              <a:ext uri="{FF2B5EF4-FFF2-40B4-BE49-F238E27FC236}">
                <a16:creationId xmlns:a16="http://schemas.microsoft.com/office/drawing/2014/main" id="{BEE95763-D6AD-17B0-612C-1549E2EBD364}"/>
              </a:ext>
            </a:extLst>
          </p:cNvPr>
          <p:cNvSpPr>
            <a:spLocks noGrp="1"/>
          </p:cNvSpPr>
          <p:nvPr>
            <p:ph type="title"/>
          </p:nvPr>
        </p:nvSpPr>
        <p:spPr>
          <a:xfrm>
            <a:off x="4866968" y="914400"/>
            <a:ext cx="6627924" cy="1307592"/>
          </a:xfrm>
        </p:spPr>
        <p:txBody>
          <a:bodyPr vert="horz" lIns="91440" tIns="45720" rIns="91440" bIns="45720" rtlCol="0" anchor="t">
            <a:normAutofit/>
          </a:bodyPr>
          <a:lstStyle/>
          <a:p>
            <a:r>
              <a:rPr lang="ja-JP" altLang="en-US"/>
              <a:t>次世代のオリンピック運動</a:t>
            </a:r>
            <a:endParaRPr kumimoji="1" lang="en-US" altLang="ja-JP"/>
          </a:p>
        </p:txBody>
      </p:sp>
      <p:sp>
        <p:nvSpPr>
          <p:cNvPr id="4" name="コンテンツ プレースホルダー 3">
            <a:extLst>
              <a:ext uri="{FF2B5EF4-FFF2-40B4-BE49-F238E27FC236}">
                <a16:creationId xmlns:a16="http://schemas.microsoft.com/office/drawing/2014/main" id="{491CE1EF-4E85-2848-51FF-7178B5923576}"/>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4866968" y="2221992"/>
            <a:ext cx="6627924" cy="3739896"/>
          </a:xfrm>
        </p:spPr>
        <p:txBody>
          <a:bodyPr>
            <a:normAutofit/>
          </a:bodyPr>
          <a:lstStyle/>
          <a:p>
            <a:pPr marL="0" indent="0">
              <a:spcBef>
                <a:spcPts val="2500"/>
              </a:spcBef>
              <a:buNone/>
            </a:pPr>
            <a:r>
              <a:rPr lang="ja-JP" altLang="en-US" sz="1400" b="1"/>
              <a:t>多様性</a:t>
            </a:r>
          </a:p>
          <a:p>
            <a:pPr marL="0" lvl="1" indent="0">
              <a:buNone/>
            </a:pPr>
            <a:r>
              <a:rPr lang="ja-JP" altLang="en-US" sz="1400"/>
              <a:t>次世代のオリンピック運動はより多様性があり、人種、国籍、性別や性的指向にかかわらず、すべてのアスリートが参加する機会を提供します。</a:t>
            </a:r>
          </a:p>
          <a:p>
            <a:pPr marL="0" indent="0">
              <a:spcBef>
                <a:spcPts val="2500"/>
              </a:spcBef>
              <a:buNone/>
            </a:pPr>
            <a:r>
              <a:rPr lang="ja-JP" altLang="en-US" sz="1400" b="1"/>
              <a:t>持続可能性</a:t>
            </a:r>
          </a:p>
          <a:p>
            <a:pPr marL="0" lvl="1" indent="0">
              <a:buNone/>
            </a:pPr>
            <a:r>
              <a:rPr lang="ja-JP" altLang="en-US" sz="1400"/>
              <a:t>次世代のオリンピック運動は、開催地や競技場の持続可能性に焦点を当て、環境への影響を最小限に抑えるように努めます。</a:t>
            </a:r>
          </a:p>
          <a:p>
            <a:pPr marL="0" indent="0">
              <a:spcBef>
                <a:spcPts val="2500"/>
              </a:spcBef>
              <a:buNone/>
            </a:pPr>
            <a:r>
              <a:rPr lang="ja-JP" altLang="en-US" sz="1400" b="1"/>
              <a:t>技術進歩</a:t>
            </a:r>
          </a:p>
          <a:p>
            <a:pPr marL="0" lvl="1" indent="0">
              <a:buNone/>
            </a:pPr>
            <a:r>
              <a:rPr lang="ja-JP" altLang="en-US" sz="1400"/>
              <a:t>次世代のオリンピック運動は、最新の技術を活用することにより、アスリートたちや観客たちにより一体感を持って競技を楽しむことができます。</a:t>
            </a:r>
            <a:endParaRPr kumimoji="1" lang="ja-JP" altLang="en-US" sz="1400"/>
          </a:p>
        </p:txBody>
      </p:sp>
      <p:cxnSp>
        <p:nvCxnSpPr>
          <p:cNvPr id="16" name="Straight Connector 15">
            <a:extLst>
              <a:ext uri="{FF2B5EF4-FFF2-40B4-BE49-F238E27FC236}">
                <a16:creationId xmlns:a16="http://schemas.microsoft.com/office/drawing/2014/main" id="{CDF57B02-07BB-407B-BB36-06D9C64A673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917665" y="722376"/>
            <a:ext cx="6476356"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C6855964-C920-48EB-8804-74291211C8A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917665" y="6144768"/>
            <a:ext cx="647635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379416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F64F9B95-9045-48D2-B9F3-2927E98F54A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0100" y="723900"/>
            <a:ext cx="10591800"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085AA86F-6A4D-4BCB-A045-D992CDC2959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0100" y="6142781"/>
            <a:ext cx="105918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useBgFill="1">
        <p:nvSpPr>
          <p:cNvPr id="11" name="Rectangle 10">
            <a:extLst>
              <a:ext uri="{FF2B5EF4-FFF2-40B4-BE49-F238E27FC236}">
                <a16:creationId xmlns:a16="http://schemas.microsoft.com/office/drawing/2014/main" id="{DEF92653-5D6D-47E6-8744-0DAF76E049C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sto MT"/>
              <a:ea typeface="+mn-ea"/>
              <a:cs typeface="+mn-cs"/>
            </a:endParaRPr>
          </a:p>
        </p:txBody>
      </p:sp>
      <p:sp>
        <p:nvSpPr>
          <p:cNvPr id="2" name="タイトル 1">
            <a:extLst>
              <a:ext uri="{FF2B5EF4-FFF2-40B4-BE49-F238E27FC236}">
                <a16:creationId xmlns:a16="http://schemas.microsoft.com/office/drawing/2014/main" id="{EB53E005-2BED-6967-B52D-D33B04750EAF}"/>
              </a:ext>
            </a:extLst>
          </p:cNvPr>
          <p:cNvSpPr>
            <a:spLocks noGrp="1"/>
          </p:cNvSpPr>
          <p:nvPr>
            <p:ph type="title"/>
          </p:nvPr>
        </p:nvSpPr>
        <p:spPr>
          <a:xfrm>
            <a:off x="695324" y="1145308"/>
            <a:ext cx="7600263" cy="4860947"/>
          </a:xfrm>
        </p:spPr>
        <p:txBody>
          <a:bodyPr vert="horz" lIns="91440" tIns="45720" rIns="91440" bIns="45720" rtlCol="0" anchor="b">
            <a:normAutofit/>
          </a:bodyPr>
          <a:lstStyle/>
          <a:p>
            <a:r>
              <a:rPr lang="ja-JP" altLang="en-US" sz="7600"/>
              <a:t>古代オリンピックの起源</a:t>
            </a:r>
            <a:endParaRPr kumimoji="1" lang="en-US" altLang="ja-JP" sz="7600"/>
          </a:p>
        </p:txBody>
      </p:sp>
      <p:cxnSp>
        <p:nvCxnSpPr>
          <p:cNvPr id="13" name="Straight Connector 12">
            <a:extLst>
              <a:ext uri="{FF2B5EF4-FFF2-40B4-BE49-F238E27FC236}">
                <a16:creationId xmlns:a16="http://schemas.microsoft.com/office/drawing/2014/main" id="{67CEFA70-4D11-644F-D4FB-AFFE8747ECC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0100" y="6142781"/>
            <a:ext cx="755420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3058062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wd">
                                    <p:tmPct val="15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F64F9B95-9045-48D2-B9F3-2927E98F54A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0100" y="723900"/>
            <a:ext cx="10591800"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085AA86F-6A4D-4BCB-A045-D992CDC2959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0100" y="6142781"/>
            <a:ext cx="105918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useBgFill="1">
        <p:nvSpPr>
          <p:cNvPr id="14" name="Rectangle 13">
            <a:extLst>
              <a:ext uri="{FF2B5EF4-FFF2-40B4-BE49-F238E27FC236}">
                <a16:creationId xmlns:a16="http://schemas.microsoft.com/office/drawing/2014/main" id="{E49D7415-2F11-44C2-B6AA-13A25B6814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コンテンツ プレースホルダー 4" descr="アテネ、ギリシャ、ヨーロッパ。最初の民主的な高等法院">
            <a:extLst>
              <a:ext uri="{FF2B5EF4-FFF2-40B4-BE49-F238E27FC236}">
                <a16:creationId xmlns:a16="http://schemas.microsoft.com/office/drawing/2014/main" id="{22CB3992-D448-4062-81A9-19BEDD3581DA}"/>
              </a:ext>
            </a:extLst>
          </p:cNvPr>
          <p:cNvPicPr>
            <a:picLocks noGrp="1" noChangeAspect="1"/>
          </p:cNvPicPr>
          <p:nvPr>
            <p:ph sz="half" idx="1"/>
          </p:nvPr>
        </p:nvPicPr>
        <p:blipFill>
          <a:blip r:embed="rId3"/>
          <a:srcRect t="9538" r="-1" b="5362"/>
          <a:stretch/>
        </p:blipFill>
        <p:spPr>
          <a:xfrm>
            <a:off x="6147816" y="10"/>
            <a:ext cx="6044184" cy="6857990"/>
          </a:xfrm>
          <a:prstGeom prst="rect">
            <a:avLst/>
          </a:prstGeom>
        </p:spPr>
      </p:pic>
      <p:sp>
        <p:nvSpPr>
          <p:cNvPr id="2" name="タイトル 1">
            <a:extLst>
              <a:ext uri="{FF2B5EF4-FFF2-40B4-BE49-F238E27FC236}">
                <a16:creationId xmlns:a16="http://schemas.microsoft.com/office/drawing/2014/main" id="{2FFF1301-2423-8688-D6E3-60A2CE8E293F}"/>
              </a:ext>
            </a:extLst>
          </p:cNvPr>
          <p:cNvSpPr>
            <a:spLocks noGrp="1"/>
          </p:cNvSpPr>
          <p:nvPr>
            <p:ph type="title"/>
          </p:nvPr>
        </p:nvSpPr>
        <p:spPr>
          <a:xfrm>
            <a:off x="704087" y="909637"/>
            <a:ext cx="4800600" cy="1307592"/>
          </a:xfrm>
        </p:spPr>
        <p:txBody>
          <a:bodyPr vert="horz" lIns="91440" tIns="45720" rIns="91440" bIns="45720" rtlCol="0" anchor="t">
            <a:normAutofit/>
          </a:bodyPr>
          <a:lstStyle/>
          <a:p>
            <a:r>
              <a:rPr lang="ja-JP" altLang="en-US"/>
              <a:t>宗教的・文化的背景</a:t>
            </a:r>
            <a:endParaRPr kumimoji="1" lang="en-US" altLang="ja-JP"/>
          </a:p>
        </p:txBody>
      </p:sp>
      <p:sp>
        <p:nvSpPr>
          <p:cNvPr id="4" name="コンテンツ プレースホルダー 3">
            <a:extLst>
              <a:ext uri="{FF2B5EF4-FFF2-40B4-BE49-F238E27FC236}">
                <a16:creationId xmlns:a16="http://schemas.microsoft.com/office/drawing/2014/main" id="{887D8843-B6B3-EECE-B596-0874DEFF8C62}"/>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704089" y="1950721"/>
            <a:ext cx="4800600" cy="4183376"/>
          </a:xfrm>
        </p:spPr>
        <p:txBody>
          <a:bodyPr>
            <a:noAutofit/>
          </a:bodyPr>
          <a:lstStyle/>
          <a:p>
            <a:pPr marL="0" indent="0">
              <a:spcBef>
                <a:spcPts val="2500"/>
              </a:spcBef>
              <a:buNone/>
            </a:pPr>
            <a:r>
              <a:rPr lang="ja-JP" altLang="en-US" sz="1400" dirty="0"/>
              <a:t>オリンピックは、古代ギリシャにおいて宗教的な儀式と深く結びついていました。古代オリンピックは、ゼウス神を讃えるために紀元前</a:t>
            </a:r>
            <a:r>
              <a:rPr lang="en-US" altLang="ja-JP" sz="1400" dirty="0"/>
              <a:t>776</a:t>
            </a:r>
            <a:r>
              <a:rPr lang="ja-JP" altLang="en-US" sz="1400" dirty="0"/>
              <a:t>年に始まりました。競技はオリンピアの聖域で行われ、ゼウス神殿がその中心に位置していました。競技の期間中、参加者や観客は宗教的な儀式に参加し、神々に捧げ物を捧げました。これらの儀式は、競技の成功や安全を祈願するためのものでした。オリンピックの競技自体も宗教的な意味を持っていました。例えば、競技の勝者にはオリーブの冠が授けられましたが、これはゼウス神への敬意を表すものでした。また、競技の前後には動物の犠牲が捧げられ、神々への感謝と祈りが捧げられました。現代のオリンピックでも、古代の宗教的な要素が一部受け継がれています。例えば、オリンピックの聖火リレーは、古代ギリシャの火の儀式に由来しています。聖火はオリンピアで点火され、開催地までリレーされることで、古代と現代のオリンピックのつながりを象徴しています。</a:t>
            </a:r>
          </a:p>
        </p:txBody>
      </p:sp>
      <p:cxnSp>
        <p:nvCxnSpPr>
          <p:cNvPr id="16" name="Straight Connector 15">
            <a:extLst>
              <a:ext uri="{FF2B5EF4-FFF2-40B4-BE49-F238E27FC236}">
                <a16:creationId xmlns:a16="http://schemas.microsoft.com/office/drawing/2014/main" id="{511FC409-B3C2-4F68-865C-C5333D6F271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0100" y="723900"/>
            <a:ext cx="4645152"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B810270D-76A7-44B3-9746-7EDF5788602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0100" y="6142781"/>
            <a:ext cx="464515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2898163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F64F9B95-9045-48D2-B9F3-2927E98F54A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0100" y="723900"/>
            <a:ext cx="10591800"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085AA86F-6A4D-4BCB-A045-D992CDC2959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0100" y="6142781"/>
            <a:ext cx="105918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useBgFill="1">
        <p:nvSpPr>
          <p:cNvPr id="14" name="Rectangle 13">
            <a:extLst>
              <a:ext uri="{FF2B5EF4-FFF2-40B4-BE49-F238E27FC236}">
                <a16:creationId xmlns:a16="http://schemas.microsoft.com/office/drawing/2014/main" id="{660EB578-C970-4186-B93C-45851BBC6E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コンテンツ プレースホルダー 4" descr="レスラー wrestlinghttp://www.twodozendesign.info/i/1.png">
            <a:extLst>
              <a:ext uri="{FF2B5EF4-FFF2-40B4-BE49-F238E27FC236}">
                <a16:creationId xmlns:a16="http://schemas.microsoft.com/office/drawing/2014/main" id="{06988CDC-2175-447F-A8DF-0EE28C7599FC}"/>
              </a:ext>
            </a:extLst>
          </p:cNvPr>
          <p:cNvPicPr>
            <a:picLocks noGrp="1" noChangeAspect="1"/>
          </p:cNvPicPr>
          <p:nvPr>
            <p:ph sz="half" idx="1"/>
          </p:nvPr>
        </p:nvPicPr>
        <p:blipFill>
          <a:blip r:embed="rId3"/>
          <a:srcRect l="26321" r="32846" b="2"/>
          <a:stretch/>
        </p:blipFill>
        <p:spPr>
          <a:xfrm>
            <a:off x="20" y="-17929"/>
            <a:ext cx="4206220" cy="6875929"/>
          </a:xfrm>
          <a:prstGeom prst="rect">
            <a:avLst/>
          </a:prstGeom>
        </p:spPr>
      </p:pic>
      <p:sp>
        <p:nvSpPr>
          <p:cNvPr id="2" name="タイトル 1">
            <a:extLst>
              <a:ext uri="{FF2B5EF4-FFF2-40B4-BE49-F238E27FC236}">
                <a16:creationId xmlns:a16="http://schemas.microsoft.com/office/drawing/2014/main" id="{BD4EE6CC-2667-8057-F65F-E316E5950C71}"/>
              </a:ext>
            </a:extLst>
          </p:cNvPr>
          <p:cNvSpPr>
            <a:spLocks noGrp="1"/>
          </p:cNvSpPr>
          <p:nvPr>
            <p:ph type="title"/>
          </p:nvPr>
        </p:nvSpPr>
        <p:spPr>
          <a:xfrm>
            <a:off x="4866968" y="914400"/>
            <a:ext cx="6627924" cy="1307592"/>
          </a:xfrm>
        </p:spPr>
        <p:txBody>
          <a:bodyPr vert="horz" lIns="91440" tIns="45720" rIns="91440" bIns="45720" rtlCol="0" anchor="t">
            <a:normAutofit/>
          </a:bodyPr>
          <a:lstStyle/>
          <a:p>
            <a:r>
              <a:rPr lang="ja-JP" altLang="en-US"/>
              <a:t>競技とルール</a:t>
            </a:r>
            <a:endParaRPr kumimoji="1" lang="en-US" altLang="ja-JP"/>
          </a:p>
        </p:txBody>
      </p:sp>
      <p:sp>
        <p:nvSpPr>
          <p:cNvPr id="4" name="コンテンツ プレースホルダー 3">
            <a:extLst>
              <a:ext uri="{FF2B5EF4-FFF2-40B4-BE49-F238E27FC236}">
                <a16:creationId xmlns:a16="http://schemas.microsoft.com/office/drawing/2014/main" id="{309BEA9B-D799-8DC5-E001-DBCACE17F18A}"/>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4866968" y="2221992"/>
            <a:ext cx="6627924" cy="3739896"/>
          </a:xfrm>
        </p:spPr>
        <p:txBody>
          <a:bodyPr>
            <a:normAutofit/>
          </a:bodyPr>
          <a:lstStyle/>
          <a:p>
            <a:pPr marL="0" indent="0">
              <a:spcBef>
                <a:spcPts val="2500"/>
              </a:spcBef>
              <a:buNone/>
            </a:pPr>
            <a:r>
              <a:rPr lang="ja-JP" altLang="en-US" sz="1400" b="1" dirty="0"/>
              <a:t>参加者の要件</a:t>
            </a:r>
          </a:p>
          <a:p>
            <a:pPr marL="0" lvl="1" indent="0">
              <a:buNone/>
            </a:pPr>
            <a:r>
              <a:rPr lang="ja-JP" altLang="en-US" sz="1400" dirty="0"/>
              <a:t>オリンピックに参加するためには、国籍に加えて、競技に参加するために十分な訓練を積んでいる必要がありました。</a:t>
            </a:r>
          </a:p>
          <a:p>
            <a:pPr marL="0" indent="0">
              <a:spcBef>
                <a:spcPts val="2500"/>
              </a:spcBef>
              <a:buNone/>
            </a:pPr>
            <a:r>
              <a:rPr lang="ja-JP" altLang="en-US" sz="1400" b="1" dirty="0"/>
              <a:t>種目の多様性</a:t>
            </a:r>
          </a:p>
          <a:p>
            <a:pPr marL="0" lvl="1" indent="0">
              <a:buNone/>
            </a:pPr>
            <a:r>
              <a:rPr lang="ja-JP" altLang="en-US" sz="1400" dirty="0"/>
              <a:t>オリンピックには、陸上競技、格闘競技、競馬など、多様な種目がありました。</a:t>
            </a:r>
          </a:p>
          <a:p>
            <a:pPr marL="0" indent="0">
              <a:spcBef>
                <a:spcPts val="2500"/>
              </a:spcBef>
              <a:buNone/>
            </a:pPr>
            <a:r>
              <a:rPr lang="ja-JP" altLang="en-US" sz="1400" b="1" dirty="0"/>
              <a:t>ルールと規定</a:t>
            </a:r>
          </a:p>
          <a:p>
            <a:pPr marL="0" lvl="1" indent="0">
              <a:buNone/>
            </a:pPr>
            <a:r>
              <a:rPr lang="ja-JP" altLang="en-US" sz="1400" dirty="0"/>
              <a:t>各競技には厳密なルールが設定されており、競技の公正な運営を確保するために厳密に遵守されました。</a:t>
            </a:r>
            <a:endParaRPr kumimoji="1" lang="ja-JP" altLang="en-US" sz="1400" dirty="0"/>
          </a:p>
        </p:txBody>
      </p:sp>
      <p:cxnSp>
        <p:nvCxnSpPr>
          <p:cNvPr id="16" name="Straight Connector 15">
            <a:extLst>
              <a:ext uri="{FF2B5EF4-FFF2-40B4-BE49-F238E27FC236}">
                <a16:creationId xmlns:a16="http://schemas.microsoft.com/office/drawing/2014/main" id="{CDF57B02-07BB-407B-BB36-06D9C64A673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917665" y="722376"/>
            <a:ext cx="6476356"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C6855964-C920-48EB-8804-74291211C8A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917665" y="6144768"/>
            <a:ext cx="647635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9914533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F64F9B95-9045-48D2-B9F3-2927E98F54A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0100" y="723900"/>
            <a:ext cx="10591800"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085AA86F-6A4D-4BCB-A045-D992CDC2959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0100" y="6142781"/>
            <a:ext cx="105918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useBgFill="1">
        <p:nvSpPr>
          <p:cNvPr id="11" name="Rectangle 10">
            <a:extLst>
              <a:ext uri="{FF2B5EF4-FFF2-40B4-BE49-F238E27FC236}">
                <a16:creationId xmlns:a16="http://schemas.microsoft.com/office/drawing/2014/main" id="{DEF92653-5D6D-47E6-8744-0DAF76E049C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sto MT"/>
              <a:ea typeface="+mn-ea"/>
              <a:cs typeface="+mn-cs"/>
            </a:endParaRPr>
          </a:p>
        </p:txBody>
      </p:sp>
      <p:sp>
        <p:nvSpPr>
          <p:cNvPr id="2" name="タイトル 1">
            <a:extLst>
              <a:ext uri="{FF2B5EF4-FFF2-40B4-BE49-F238E27FC236}">
                <a16:creationId xmlns:a16="http://schemas.microsoft.com/office/drawing/2014/main" id="{46E28490-0AB1-38AB-9982-EF16FD6C6FA7}"/>
              </a:ext>
            </a:extLst>
          </p:cNvPr>
          <p:cNvSpPr>
            <a:spLocks noGrp="1"/>
          </p:cNvSpPr>
          <p:nvPr>
            <p:ph type="title"/>
          </p:nvPr>
        </p:nvSpPr>
        <p:spPr>
          <a:xfrm>
            <a:off x="695324" y="1145308"/>
            <a:ext cx="7600263" cy="4860947"/>
          </a:xfrm>
        </p:spPr>
        <p:txBody>
          <a:bodyPr vert="horz" lIns="91440" tIns="45720" rIns="91440" bIns="45720" rtlCol="0" anchor="b">
            <a:normAutofit/>
          </a:bodyPr>
          <a:lstStyle/>
          <a:p>
            <a:r>
              <a:rPr lang="ja-JP" altLang="en-US" sz="7600"/>
              <a:t>古代オリンピックの終焉</a:t>
            </a:r>
            <a:endParaRPr kumimoji="1" lang="en-US" altLang="ja-JP" sz="7600"/>
          </a:p>
        </p:txBody>
      </p:sp>
      <p:cxnSp>
        <p:nvCxnSpPr>
          <p:cNvPr id="13" name="Straight Connector 12">
            <a:extLst>
              <a:ext uri="{FF2B5EF4-FFF2-40B4-BE49-F238E27FC236}">
                <a16:creationId xmlns:a16="http://schemas.microsoft.com/office/drawing/2014/main" id="{67CEFA70-4D11-644F-D4FB-AFFE8747ECC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0100" y="6142781"/>
            <a:ext cx="755420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4266331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F64F9B95-9045-48D2-B9F3-2927E98F54A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0100" y="723900"/>
            <a:ext cx="10591800"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085AA86F-6A4D-4BCB-A045-D992CDC2959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0100" y="6142781"/>
            <a:ext cx="105918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useBgFill="1">
        <p:nvSpPr>
          <p:cNvPr id="14" name="Rectangle 13">
            <a:extLst>
              <a:ext uri="{FF2B5EF4-FFF2-40B4-BE49-F238E27FC236}">
                <a16:creationId xmlns:a16="http://schemas.microsoft.com/office/drawing/2014/main" id="{E49D7415-2F11-44C2-B6AA-13A25B6814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sto MT"/>
              <a:ea typeface="+mn-ea"/>
              <a:cs typeface="+mn-cs"/>
            </a:endParaRPr>
          </a:p>
        </p:txBody>
      </p:sp>
      <p:pic>
        <p:nvPicPr>
          <p:cNvPr id="5" name="コンテンツ プレースホルダー 4" descr="行に並ぶ古代の列。">
            <a:extLst>
              <a:ext uri="{FF2B5EF4-FFF2-40B4-BE49-F238E27FC236}">
                <a16:creationId xmlns:a16="http://schemas.microsoft.com/office/drawing/2014/main" id="{A6173B35-ADD1-4F46-A87D-3B65BC929898}"/>
              </a:ext>
            </a:extLst>
          </p:cNvPr>
          <p:cNvPicPr>
            <a:picLocks noGrp="1" noChangeAspect="1"/>
          </p:cNvPicPr>
          <p:nvPr>
            <p:ph sz="half" idx="1"/>
          </p:nvPr>
        </p:nvPicPr>
        <p:blipFill>
          <a:blip r:embed="rId3"/>
          <a:srcRect l="12070" r="9515" b="-1"/>
          <a:stretch/>
        </p:blipFill>
        <p:spPr>
          <a:xfrm>
            <a:off x="-1" y="10"/>
            <a:ext cx="8056345" cy="6857990"/>
          </a:xfrm>
          <a:prstGeom prst="rect">
            <a:avLst/>
          </a:prstGeom>
        </p:spPr>
      </p:pic>
      <p:sp>
        <p:nvSpPr>
          <p:cNvPr id="2" name="タイトル 1">
            <a:extLst>
              <a:ext uri="{FF2B5EF4-FFF2-40B4-BE49-F238E27FC236}">
                <a16:creationId xmlns:a16="http://schemas.microsoft.com/office/drawing/2014/main" id="{10EAB48A-247E-EC0E-40D8-5D8B80D17E1A}"/>
              </a:ext>
            </a:extLst>
          </p:cNvPr>
          <p:cNvSpPr>
            <a:spLocks noGrp="1"/>
          </p:cNvSpPr>
          <p:nvPr>
            <p:ph type="title"/>
          </p:nvPr>
        </p:nvSpPr>
        <p:spPr>
          <a:xfrm>
            <a:off x="8652507" y="1358671"/>
            <a:ext cx="2843711" cy="1493327"/>
          </a:xfrm>
        </p:spPr>
        <p:txBody>
          <a:bodyPr vert="horz" lIns="91440" tIns="45720" rIns="91440" bIns="45720" rtlCol="0" anchor="ctr">
            <a:normAutofit/>
          </a:bodyPr>
          <a:lstStyle/>
          <a:p>
            <a:r>
              <a:rPr lang="ja-JP" altLang="en-US" sz="3600"/>
              <a:t>ローマ帝国の影響</a:t>
            </a:r>
            <a:endParaRPr kumimoji="1" lang="en-US" altLang="ja-JP" sz="3600"/>
          </a:p>
        </p:txBody>
      </p:sp>
      <p:sp>
        <p:nvSpPr>
          <p:cNvPr id="4" name="コンテンツ プレースホルダー 3">
            <a:extLst>
              <a:ext uri="{FF2B5EF4-FFF2-40B4-BE49-F238E27FC236}">
                <a16:creationId xmlns:a16="http://schemas.microsoft.com/office/drawing/2014/main" id="{6C987332-513B-26F0-CBC2-AEA11DC6FAA2}"/>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8652509" y="3359338"/>
            <a:ext cx="2843711" cy="2862072"/>
          </a:xfrm>
        </p:spPr>
        <p:txBody>
          <a:bodyPr>
            <a:normAutofit/>
          </a:bodyPr>
          <a:lstStyle/>
          <a:p>
            <a:pPr marL="0" indent="0">
              <a:spcBef>
                <a:spcPts val="2500"/>
              </a:spcBef>
              <a:buNone/>
            </a:pPr>
            <a:endParaRPr lang="ja-JP" altLang="en-US" sz="1400" b="1"/>
          </a:p>
          <a:p>
            <a:pPr marL="0" lvl="1" indent="0">
              <a:buNone/>
            </a:pPr>
            <a:r>
              <a:rPr lang="ja-JP" altLang="en-US" sz="1400"/>
              <a:t>ローマ人は、オリンピックを自分たちの文化に取り入れ、競技に自分たちの影響を与えました。ローマのオリンピックは、古代ギリシャのオリンピックと似ていましたが、より規模が大きく、より多くの競技種目が追加されました。</a:t>
            </a:r>
            <a:endParaRPr kumimoji="1" lang="ja-JP" altLang="en-US" sz="1400"/>
          </a:p>
        </p:txBody>
      </p:sp>
      <p:cxnSp>
        <p:nvCxnSpPr>
          <p:cNvPr id="16" name="Straight Connector 15">
            <a:extLst>
              <a:ext uri="{FF2B5EF4-FFF2-40B4-BE49-F238E27FC236}">
                <a16:creationId xmlns:a16="http://schemas.microsoft.com/office/drawing/2014/main" id="{511FC409-B3C2-4F68-865C-C5333D6F271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741170" y="1172935"/>
            <a:ext cx="2653318"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B810270D-76A7-44B3-9746-7EDF5788602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741170" y="3105667"/>
            <a:ext cx="265331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72993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F64F9B95-9045-48D2-B9F3-2927E98F54A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0100" y="723900"/>
            <a:ext cx="10591800"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085AA86F-6A4D-4BCB-A045-D992CDC2959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0100" y="6142781"/>
            <a:ext cx="105918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useBgFill="1">
        <p:nvSpPr>
          <p:cNvPr id="14" name="Rectangle 13">
            <a:extLst>
              <a:ext uri="{FF2B5EF4-FFF2-40B4-BE49-F238E27FC236}">
                <a16:creationId xmlns:a16="http://schemas.microsoft.com/office/drawing/2014/main" id="{E49D7415-2F11-44C2-B6AA-13A25B6814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sto MT"/>
              <a:ea typeface="+mn-ea"/>
              <a:cs typeface="+mn-cs"/>
            </a:endParaRPr>
          </a:p>
        </p:txBody>
      </p:sp>
      <p:pic>
        <p:nvPicPr>
          <p:cNvPr id="5" name="コンテンツ プレースホルダー 4" descr="チュニジア:エルジェムのローマのモザイクタイルのデザインチュニジアとその遺産の他の写真はにあります">
            <a:extLst>
              <a:ext uri="{FF2B5EF4-FFF2-40B4-BE49-F238E27FC236}">
                <a16:creationId xmlns:a16="http://schemas.microsoft.com/office/drawing/2014/main" id="{93442D2D-34E1-41FD-8E1C-C7D985C7340F}"/>
              </a:ext>
            </a:extLst>
          </p:cNvPr>
          <p:cNvPicPr>
            <a:picLocks noGrp="1" noChangeAspect="1"/>
          </p:cNvPicPr>
          <p:nvPr>
            <p:ph sz="half" idx="1"/>
          </p:nvPr>
        </p:nvPicPr>
        <p:blipFill>
          <a:blip r:embed="rId3"/>
          <a:srcRect l="10373" r="9157" b="-1"/>
          <a:stretch/>
        </p:blipFill>
        <p:spPr>
          <a:xfrm>
            <a:off x="-1" y="10"/>
            <a:ext cx="8056345" cy="6857990"/>
          </a:xfrm>
          <a:prstGeom prst="rect">
            <a:avLst/>
          </a:prstGeom>
        </p:spPr>
      </p:pic>
      <p:sp>
        <p:nvSpPr>
          <p:cNvPr id="2" name="タイトル 1">
            <a:extLst>
              <a:ext uri="{FF2B5EF4-FFF2-40B4-BE49-F238E27FC236}">
                <a16:creationId xmlns:a16="http://schemas.microsoft.com/office/drawing/2014/main" id="{B9242055-BDB7-9B2E-82E2-FE2C7F83CA90}"/>
              </a:ext>
            </a:extLst>
          </p:cNvPr>
          <p:cNvSpPr>
            <a:spLocks noGrp="1"/>
          </p:cNvSpPr>
          <p:nvPr>
            <p:ph type="title"/>
          </p:nvPr>
        </p:nvSpPr>
        <p:spPr>
          <a:xfrm>
            <a:off x="8652507" y="1358671"/>
            <a:ext cx="2843711" cy="1493327"/>
          </a:xfrm>
        </p:spPr>
        <p:txBody>
          <a:bodyPr vert="horz" lIns="91440" tIns="45720" rIns="91440" bIns="45720" rtlCol="0" anchor="ctr">
            <a:normAutofit/>
          </a:bodyPr>
          <a:lstStyle/>
          <a:p>
            <a:r>
              <a:rPr lang="ja-JP" altLang="en-US" sz="3300"/>
              <a:t>古代オリンピックの遺産</a:t>
            </a:r>
            <a:endParaRPr kumimoji="1" lang="en-US" altLang="ja-JP" sz="3300"/>
          </a:p>
        </p:txBody>
      </p:sp>
      <p:sp>
        <p:nvSpPr>
          <p:cNvPr id="4" name="コンテンツ プレースホルダー 3">
            <a:extLst>
              <a:ext uri="{FF2B5EF4-FFF2-40B4-BE49-F238E27FC236}">
                <a16:creationId xmlns:a16="http://schemas.microsoft.com/office/drawing/2014/main" id="{10534C74-83D9-0928-4402-9D50DE878950}"/>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8652509" y="3359338"/>
            <a:ext cx="2843711" cy="2862072"/>
          </a:xfrm>
        </p:spPr>
        <p:txBody>
          <a:bodyPr>
            <a:normAutofit/>
          </a:bodyPr>
          <a:lstStyle/>
          <a:p>
            <a:pPr marL="0" indent="0">
              <a:spcBef>
                <a:spcPts val="2500"/>
              </a:spcBef>
              <a:buNone/>
            </a:pPr>
            <a:endParaRPr lang="ja-JP" altLang="en-US" sz="1400" b="1"/>
          </a:p>
          <a:p>
            <a:pPr marL="0" lvl="1" indent="0">
              <a:buNone/>
            </a:pPr>
            <a:r>
              <a:rPr lang="ja-JP" altLang="en-US" sz="1400"/>
              <a:t>古代オリンピックの遺産は現代のオリンピックにおいても受け継がれており、オリンピックの旗や聖火、そしてオリンピックの誓いなどは古代のオリンピックから受け継がれたものである。</a:t>
            </a:r>
            <a:endParaRPr kumimoji="1" lang="ja-JP" altLang="en-US" sz="1400"/>
          </a:p>
        </p:txBody>
      </p:sp>
      <p:cxnSp>
        <p:nvCxnSpPr>
          <p:cNvPr id="16" name="Straight Connector 15">
            <a:extLst>
              <a:ext uri="{FF2B5EF4-FFF2-40B4-BE49-F238E27FC236}">
                <a16:creationId xmlns:a16="http://schemas.microsoft.com/office/drawing/2014/main" id="{511FC409-B3C2-4F68-865C-C5333D6F271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741170" y="1172935"/>
            <a:ext cx="2653318"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B810270D-76A7-44B3-9746-7EDF5788602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741170" y="3105667"/>
            <a:ext cx="265331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0949434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F64F9B95-9045-48D2-B9F3-2927E98F54A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0100" y="723900"/>
            <a:ext cx="10591800"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085AA86F-6A4D-4BCB-A045-D992CDC2959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0100" y="6142781"/>
            <a:ext cx="105918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useBgFill="1">
        <p:nvSpPr>
          <p:cNvPr id="11" name="Rectangle 10">
            <a:extLst>
              <a:ext uri="{FF2B5EF4-FFF2-40B4-BE49-F238E27FC236}">
                <a16:creationId xmlns:a16="http://schemas.microsoft.com/office/drawing/2014/main" id="{DEF92653-5D6D-47E6-8744-0DAF76E049C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sto MT"/>
              <a:ea typeface="+mn-ea"/>
              <a:cs typeface="+mn-cs"/>
            </a:endParaRPr>
          </a:p>
        </p:txBody>
      </p:sp>
      <p:sp>
        <p:nvSpPr>
          <p:cNvPr id="2" name="タイトル 1">
            <a:extLst>
              <a:ext uri="{FF2B5EF4-FFF2-40B4-BE49-F238E27FC236}">
                <a16:creationId xmlns:a16="http://schemas.microsoft.com/office/drawing/2014/main" id="{980A73F4-8DE6-5F6F-4911-402B43AE2BB6}"/>
              </a:ext>
            </a:extLst>
          </p:cNvPr>
          <p:cNvSpPr>
            <a:spLocks noGrp="1"/>
          </p:cNvSpPr>
          <p:nvPr>
            <p:ph type="title"/>
          </p:nvPr>
        </p:nvSpPr>
        <p:spPr>
          <a:xfrm>
            <a:off x="695324" y="1145308"/>
            <a:ext cx="7600263" cy="4860947"/>
          </a:xfrm>
        </p:spPr>
        <p:txBody>
          <a:bodyPr vert="horz" lIns="91440" tIns="45720" rIns="91440" bIns="45720" rtlCol="0" anchor="b">
            <a:normAutofit/>
          </a:bodyPr>
          <a:lstStyle/>
          <a:p>
            <a:r>
              <a:rPr lang="ja-JP" altLang="en-US" sz="7600"/>
              <a:t>近代オリンピックの復活</a:t>
            </a:r>
            <a:endParaRPr kumimoji="1" lang="en-US" altLang="ja-JP" sz="7600"/>
          </a:p>
        </p:txBody>
      </p:sp>
      <p:cxnSp>
        <p:nvCxnSpPr>
          <p:cNvPr id="13" name="Straight Connector 12">
            <a:extLst>
              <a:ext uri="{FF2B5EF4-FFF2-40B4-BE49-F238E27FC236}">
                <a16:creationId xmlns:a16="http://schemas.microsoft.com/office/drawing/2014/main" id="{67CEFA70-4D11-644F-D4FB-AFFE8747ECC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0100" y="6142781"/>
            <a:ext cx="755420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2314220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wd">
                                    <p:tmPct val="15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ChronicleVTI">
  <a:themeElements>
    <a:clrScheme name="Chronicle">
      <a:dk1>
        <a:srgbClr val="000000"/>
      </a:dk1>
      <a:lt1>
        <a:srgbClr val="FFFFFF"/>
      </a:lt1>
      <a:dk2>
        <a:srgbClr val="1C1C32"/>
      </a:dk2>
      <a:lt2>
        <a:srgbClr val="F8F4F1"/>
      </a:lt2>
      <a:accent1>
        <a:srgbClr val="734B67"/>
      </a:accent1>
      <a:accent2>
        <a:srgbClr val="959EBB"/>
      </a:accent2>
      <a:accent3>
        <a:srgbClr val="596781"/>
      </a:accent3>
      <a:accent4>
        <a:srgbClr val="7F6E8C"/>
      </a:accent4>
      <a:accent5>
        <a:srgbClr val="DB9A8F"/>
      </a:accent5>
      <a:accent6>
        <a:srgbClr val="C29AB1"/>
      </a:accent6>
      <a:hlink>
        <a:srgbClr val="778BA2"/>
      </a:hlink>
      <a:folHlink>
        <a:srgbClr val="A27C99"/>
      </a:folHlink>
    </a:clrScheme>
    <a:fontScheme name="Univers Calisto">
      <a:majorFont>
        <a:latin typeface="Univers Condensed"/>
        <a:ea typeface=""/>
        <a:cs typeface=""/>
      </a:majorFont>
      <a:minorFont>
        <a:latin typeface="Calisto M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ChronicleVTI" id="{508E4D90-5116-4BF0-876B-3F422DD1F65F}" vid="{AA21DC3D-92A8-43A4-8358-ED428371CD55}"/>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536C4B37630B9542965220F36A46AE74" ma:contentTypeVersion="10" ma:contentTypeDescription="Create a new document." ma:contentTypeScope="" ma:versionID="57fcc121cc57f59bd9962bb694c06e3e">
  <xsd:schema xmlns:xsd="http://www.w3.org/2001/XMLSchema" xmlns:xs="http://www.w3.org/2001/XMLSchema" xmlns:p="http://schemas.microsoft.com/office/2006/metadata/properties" xmlns:ns3="0f09925a-8ccd-4359-9463-ce098f3486ab" targetNamespace="http://schemas.microsoft.com/office/2006/metadata/properties" ma:root="true" ma:fieldsID="8bb806753a2af9ede11b000b6f0b85ac" ns3:_="">
    <xsd:import namespace="0f09925a-8ccd-4359-9463-ce098f3486ab"/>
    <xsd:element name="properties">
      <xsd:complexType>
        <xsd:sequence>
          <xsd:element name="documentManagement">
            <xsd:complexType>
              <xsd:all>
                <xsd:element ref="ns3:MediaServiceDateTaken" minOccurs="0"/>
                <xsd:element ref="ns3:MediaServiceMetadata" minOccurs="0"/>
                <xsd:element ref="ns3:MediaServiceFastMetadata" minOccurs="0"/>
                <xsd:element ref="ns3:MediaServiceSearchProperties" minOccurs="0"/>
                <xsd:element ref="ns3:MediaServiceObjectDetectorVersions" minOccurs="0"/>
                <xsd:element ref="ns3:_activity" minOccurs="0"/>
                <xsd:element ref="ns3:MediaServiceSystemTags" minOccurs="0"/>
                <xsd:element ref="ns3:MediaServiceGenerationTime" minOccurs="0"/>
                <xsd:element ref="ns3:MediaServiceEventHashCode"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f09925a-8ccd-4359-9463-ce098f3486ab" elementFormDefault="qualified">
    <xsd:import namespace="http://schemas.microsoft.com/office/2006/documentManagement/types"/>
    <xsd:import namespace="http://schemas.microsoft.com/office/infopath/2007/PartnerControls"/>
    <xsd:element name="MediaServiceDateTaken" ma:index="8" nillable="true" ma:displayName="MediaServiceDateTaken" ma:hidden="true" ma:indexed="true" ma:internalName="MediaServiceDateTaken" ma:readOnly="true">
      <xsd:simpleType>
        <xsd:restriction base="dms:Text"/>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SearchProperties" ma:index="11" nillable="true" ma:displayName="MediaServiceSearchProperties" ma:hidden="true" ma:internalName="MediaServiceSearchProperties"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_activity" ma:index="13" nillable="true" ma:displayName="_activity" ma:hidden="true" ma:internalName="_activity">
      <xsd:simpleType>
        <xsd:restriction base="dms:Note"/>
      </xsd:simpleType>
    </xsd:element>
    <xsd:element name="MediaServiceSystemTags" ma:index="14" nillable="true" ma:displayName="MediaServiceSystemTags" ma:hidden="true" ma:internalName="MediaServiceSystemTags" ma:readOnly="true">
      <xsd:simpleType>
        <xsd:restriction base="dms:Note"/>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activity xmlns="0f09925a-8ccd-4359-9463-ce098f3486ab" xsi:nil="true"/>
  </documentManagement>
</p:properties>
</file>

<file path=customXml/itemProps1.xml><?xml version="1.0" encoding="utf-8"?>
<ds:datastoreItem xmlns:ds="http://schemas.openxmlformats.org/officeDocument/2006/customXml" ds:itemID="{107B066E-2628-49FB-B2C2-F85072318FBD}">
  <ds:schemaRefs>
    <ds:schemaRef ds:uri="http://schemas.microsoft.com/sharepoint/v3/contenttype/forms"/>
  </ds:schemaRefs>
</ds:datastoreItem>
</file>

<file path=customXml/itemProps2.xml><?xml version="1.0" encoding="utf-8"?>
<ds:datastoreItem xmlns:ds="http://schemas.openxmlformats.org/officeDocument/2006/customXml" ds:itemID="{91C9E3E3-F63A-4608-BF6A-688E6DAA6FE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f09925a-8ccd-4359-9463-ce098f3486a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BA03A3B-B408-4630-825F-9723FE6BE9D1}">
  <ds:schemaRefs>
    <ds:schemaRef ds:uri="http://purl.org/dc/dcmitype/"/>
    <ds:schemaRef ds:uri="http://schemas.microsoft.com/office/2006/documentManagement/types"/>
    <ds:schemaRef ds:uri="http://purl.org/dc/elements/1.1/"/>
    <ds:schemaRef ds:uri="http://schemas.microsoft.com/office/2006/metadata/properties"/>
    <ds:schemaRef ds:uri="http://purl.org/dc/terms/"/>
    <ds:schemaRef ds:uri="http://schemas.microsoft.com/office/infopath/2007/PartnerControls"/>
    <ds:schemaRef ds:uri="http://schemas.openxmlformats.org/package/2006/metadata/core-properties"/>
    <ds:schemaRef ds:uri="0f09925a-8ccd-4359-9463-ce098f3486ab"/>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42</TotalTime>
  <Words>2743</Words>
  <PresentationFormat>ワイド画面</PresentationFormat>
  <Paragraphs>149</Paragraphs>
  <Slides>27</Slides>
  <Notes>27</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27</vt:i4>
      </vt:variant>
    </vt:vector>
  </HeadingPairs>
  <TitlesOfParts>
    <vt:vector size="33" baseType="lpstr">
      <vt:lpstr>BIZ UDPゴシック</vt:lpstr>
      <vt:lpstr>游ゴシック</vt:lpstr>
      <vt:lpstr>Arial</vt:lpstr>
      <vt:lpstr>Calisto MT</vt:lpstr>
      <vt:lpstr>Univers Condensed</vt:lpstr>
      <vt:lpstr>ChronicleVTI</vt:lpstr>
      <vt:lpstr>オリンピックの歴史: 古代から現代まで</vt:lpstr>
      <vt:lpstr>オリンピックの歴史と進化</vt:lpstr>
      <vt:lpstr>古代オリンピックの起源</vt:lpstr>
      <vt:lpstr>宗教的・文化的背景</vt:lpstr>
      <vt:lpstr>競技とルール</vt:lpstr>
      <vt:lpstr>古代オリンピックの終焉</vt:lpstr>
      <vt:lpstr>ローマ帝国の影響</vt:lpstr>
      <vt:lpstr>古代オリンピックの遺産</vt:lpstr>
      <vt:lpstr>近代オリンピックの復活</vt:lpstr>
      <vt:lpstr>1896年アテネ大会の開催</vt:lpstr>
      <vt:lpstr>国際オリンピック委員会（IOC）の設立</vt:lpstr>
      <vt:lpstr>オリンピックの進化</vt:lpstr>
      <vt:lpstr>開催地の多様化と成長</vt:lpstr>
      <vt:lpstr>冬季オリンピックの導入</vt:lpstr>
      <vt:lpstr>パラリンピックとその他の派生大会</vt:lpstr>
      <vt:lpstr>夏季オリンピックの種目</vt:lpstr>
      <vt:lpstr>伝統的な競技</vt:lpstr>
      <vt:lpstr>追加された新しい競技</vt:lpstr>
      <vt:lpstr>競技のルールとフォーマット</vt:lpstr>
      <vt:lpstr>オリンピックと社会問題</vt:lpstr>
      <vt:lpstr>政治的なボイコットと抗議</vt:lpstr>
      <vt:lpstr>商業化とスポンサーシップ</vt:lpstr>
      <vt:lpstr>環境と持続可能性の取り組み</vt:lpstr>
      <vt:lpstr>未来への展望</vt:lpstr>
      <vt:lpstr>技術革新とデジタル化</vt:lpstr>
      <vt:lpstr>新興スポーツの採用</vt:lpstr>
      <vt:lpstr>次世代のオリンピック運動</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erms:created xsi:type="dcterms:W3CDTF">2024-11-06T03:51:07Z</dcterms:created>
  <dcterms:modified xsi:type="dcterms:W3CDTF">2025-01-16T15:37:18Z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0x010100536C4B37630B9542965220F36A46AE74</vt:lpwstr>
  </property>
</Properties>
</file>